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5" r:id="rId5"/>
    <p:sldId id="263" r:id="rId6"/>
    <p:sldId id="270" r:id="rId7"/>
    <p:sldId id="271" r:id="rId8"/>
    <p:sldId id="258" r:id="rId9"/>
    <p:sldId id="259" r:id="rId10"/>
    <p:sldId id="260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BF5DD-5E54-4B2A-BEF9-32BFCB16857F}" v="41" dt="2025-06-02T09:54:07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ΖΕΡΒΑ ΑΝΝΑ" userId="40b7fa01-20cc-423e-8627-00189b060cec" providerId="ADAL" clId="{526BF5DD-5E54-4B2A-BEF9-32BFCB16857F}"/>
    <pc:docChg chg="undo redo custSel addSld delSld modSld sldOrd">
      <pc:chgData name="ΖΕΡΒΑ ΑΝΝΑ" userId="40b7fa01-20cc-423e-8627-00189b060cec" providerId="ADAL" clId="{526BF5DD-5E54-4B2A-BEF9-32BFCB16857F}" dt="2025-06-02T09:56:05.579" v="1507" actId="20577"/>
      <pc:docMkLst>
        <pc:docMk/>
      </pc:docMkLst>
      <pc:sldChg chg="modSp mod">
        <pc:chgData name="ΖΕΡΒΑ ΑΝΝΑ" userId="40b7fa01-20cc-423e-8627-00189b060cec" providerId="ADAL" clId="{526BF5DD-5E54-4B2A-BEF9-32BFCB16857F}" dt="2025-05-27T17:07:37.900" v="483" actId="20577"/>
        <pc:sldMkLst>
          <pc:docMk/>
          <pc:sldMk cId="912966990" sldId="257"/>
        </pc:sldMkLst>
        <pc:spChg chg="mod">
          <ac:chgData name="ΖΕΡΒΑ ΑΝΝΑ" userId="40b7fa01-20cc-423e-8627-00189b060cec" providerId="ADAL" clId="{526BF5DD-5E54-4B2A-BEF9-32BFCB16857F}" dt="2025-05-27T17:07:37.900" v="483" actId="20577"/>
          <ac:spMkLst>
            <pc:docMk/>
            <pc:sldMk cId="912966990" sldId="257"/>
            <ac:spMk id="3" creationId="{33A62811-CE41-38E0-7F23-C9CFA5B9342A}"/>
          </ac:spMkLst>
        </pc:spChg>
      </pc:sldChg>
      <pc:sldChg chg="addSp modSp mod setBg">
        <pc:chgData name="ΖΕΡΒΑ ΑΝΝΑ" userId="40b7fa01-20cc-423e-8627-00189b060cec" providerId="ADAL" clId="{526BF5DD-5E54-4B2A-BEF9-32BFCB16857F}" dt="2025-06-02T08:29:39.685" v="1418" actId="20577"/>
        <pc:sldMkLst>
          <pc:docMk/>
          <pc:sldMk cId="633958832" sldId="258"/>
        </pc:sldMkLst>
        <pc:spChg chg="mod">
          <ac:chgData name="ΖΕΡΒΑ ΑΝΝΑ" userId="40b7fa01-20cc-423e-8627-00189b060cec" providerId="ADAL" clId="{526BF5DD-5E54-4B2A-BEF9-32BFCB16857F}" dt="2025-05-17T08:49:52.370" v="51" actId="20577"/>
          <ac:spMkLst>
            <pc:docMk/>
            <pc:sldMk cId="633958832" sldId="258"/>
            <ac:spMk id="2" creationId="{FA432537-59F1-F5A6-3CE2-861C0E795224}"/>
          </ac:spMkLst>
        </pc:spChg>
        <pc:spChg chg="mod">
          <ac:chgData name="ΖΕΡΒΑ ΑΝΝΑ" userId="40b7fa01-20cc-423e-8627-00189b060cec" providerId="ADAL" clId="{526BF5DD-5E54-4B2A-BEF9-32BFCB16857F}" dt="2025-06-02T08:29:39.685" v="1418" actId="20577"/>
          <ac:spMkLst>
            <pc:docMk/>
            <pc:sldMk cId="633958832" sldId="258"/>
            <ac:spMk id="3" creationId="{6CDA5B28-71BF-9562-B15C-0C3018DE933F}"/>
          </ac:spMkLst>
        </pc:spChg>
        <pc:spChg chg="add">
          <ac:chgData name="ΖΕΡΒΑ ΑΝΝΑ" userId="40b7fa01-20cc-423e-8627-00189b060cec" providerId="ADAL" clId="{526BF5DD-5E54-4B2A-BEF9-32BFCB16857F}" dt="2025-05-17T08:43:01.582" v="0" actId="26606"/>
          <ac:spMkLst>
            <pc:docMk/>
            <pc:sldMk cId="633958832" sldId="258"/>
            <ac:spMk id="8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5-17T08:43:01.582" v="0" actId="26606"/>
          <ac:spMkLst>
            <pc:docMk/>
            <pc:sldMk cId="633958832" sldId="258"/>
            <ac:spMk id="10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5-17T08:43:01.582" v="0" actId="26606"/>
          <ac:spMkLst>
            <pc:docMk/>
            <pc:sldMk cId="633958832" sldId="258"/>
            <ac:spMk id="12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5-17T08:43:01.582" v="0" actId="26606"/>
          <ac:spMkLst>
            <pc:docMk/>
            <pc:sldMk cId="633958832" sldId="258"/>
            <ac:spMk id="14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5-17T08:43:01.582" v="0" actId="26606"/>
          <ac:spMkLst>
            <pc:docMk/>
            <pc:sldMk cId="633958832" sldId="258"/>
            <ac:spMk id="16" creationId="{53E5B1A8-3AC9-4BD1-9BBC-78CA94F2D1BA}"/>
          </ac:spMkLst>
        </pc:spChg>
      </pc:sldChg>
      <pc:sldChg chg="addSp delSp modSp mod setBg">
        <pc:chgData name="ΖΕΡΒΑ ΑΝΝΑ" userId="40b7fa01-20cc-423e-8627-00189b060cec" providerId="ADAL" clId="{526BF5DD-5E54-4B2A-BEF9-32BFCB16857F}" dt="2025-05-17T08:52:34.275" v="83" actId="26606"/>
        <pc:sldMkLst>
          <pc:docMk/>
          <pc:sldMk cId="2473421612" sldId="259"/>
        </pc:sldMkLst>
        <pc:spChg chg="mod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2" creationId="{56877105-0861-FCB3-8FE4-59C6AFFBCF23}"/>
          </ac:spMkLst>
        </pc:spChg>
        <pc:spChg chg="mod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3" creationId="{D440D5C4-6A8E-90BB-FFE7-20DC329CD0EF}"/>
          </ac:spMkLst>
        </pc:spChg>
        <pc:spChg chg="add del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8" creationId="{DEE2AD96-B495-4E06-9291-B71706F728CB}"/>
          </ac:spMkLst>
        </pc:spChg>
        <pc:spChg chg="add">
          <ac:chgData name="ΖΕΡΒΑ ΑΝΝΑ" userId="40b7fa01-20cc-423e-8627-00189b060cec" providerId="ADAL" clId="{526BF5DD-5E54-4B2A-BEF9-32BFCB16857F}" dt="2025-05-17T08:50:10.443" v="53" actId="26606"/>
          <ac:spMkLst>
            <pc:docMk/>
            <pc:sldMk cId="2473421612" sldId="259"/>
            <ac:spMk id="10" creationId="{53CF6D67-C5A8-4ADD-9E8E-1E38CA1D3166}"/>
          </ac:spMkLst>
        </pc:spChg>
        <pc:spChg chg="add del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12" creationId="{86909FA0-B515-4681-B7A8-FA281D133B94}"/>
          </ac:spMkLst>
        </pc:spChg>
        <pc:spChg chg="add del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14" creationId="{21C9FE86-FCC3-4A31-AA1C-C882262B7FE7}"/>
          </ac:spMkLst>
        </pc:spChg>
        <pc:spChg chg="add del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16" creationId="{7D96243B-ECED-4B71-8E06-AE9A285EAD20}"/>
          </ac:spMkLst>
        </pc:spChg>
        <pc:spChg chg="add del">
          <ac:chgData name="ΖΕΡΒΑ ΑΝΝΑ" userId="40b7fa01-20cc-423e-8627-00189b060cec" providerId="ADAL" clId="{526BF5DD-5E54-4B2A-BEF9-32BFCB16857F}" dt="2025-05-17T08:52:34.275" v="83" actId="26606"/>
          <ac:spMkLst>
            <pc:docMk/>
            <pc:sldMk cId="2473421612" sldId="259"/>
            <ac:spMk id="18" creationId="{A09989E4-EFDC-4A90-A633-E0525FB4139E}"/>
          </ac:spMkLst>
        </pc:spChg>
      </pc:sldChg>
      <pc:sldChg chg="addSp modSp mod setBg">
        <pc:chgData name="ΖΕΡΒΑ ΑΝΝΑ" userId="40b7fa01-20cc-423e-8627-00189b060cec" providerId="ADAL" clId="{526BF5DD-5E54-4B2A-BEF9-32BFCB16857F}" dt="2025-05-17T09:24:07.728" v="143" actId="20577"/>
        <pc:sldMkLst>
          <pc:docMk/>
          <pc:sldMk cId="1110867339" sldId="260"/>
        </pc:sldMkLst>
        <pc:spChg chg="mod">
          <ac:chgData name="ΖΕΡΒΑ ΑΝΝΑ" userId="40b7fa01-20cc-423e-8627-00189b060cec" providerId="ADAL" clId="{526BF5DD-5E54-4B2A-BEF9-32BFCB16857F}" dt="2025-05-17T09:06:17.262" v="128" actId="255"/>
          <ac:spMkLst>
            <pc:docMk/>
            <pc:sldMk cId="1110867339" sldId="260"/>
            <ac:spMk id="2" creationId="{90AA9E5F-5A8C-E2A1-39B7-95648ECD48BA}"/>
          </ac:spMkLst>
        </pc:spChg>
        <pc:spChg chg="mod">
          <ac:chgData name="ΖΕΡΒΑ ΑΝΝΑ" userId="40b7fa01-20cc-423e-8627-00189b060cec" providerId="ADAL" clId="{526BF5DD-5E54-4B2A-BEF9-32BFCB16857F}" dt="2025-05-17T09:24:07.728" v="143" actId="20577"/>
          <ac:spMkLst>
            <pc:docMk/>
            <pc:sldMk cId="1110867339" sldId="260"/>
            <ac:spMk id="3" creationId="{8C88425F-3513-5419-73BF-1AB09191D35F}"/>
          </ac:spMkLst>
        </pc:spChg>
        <pc:spChg chg="add">
          <ac:chgData name="ΖΕΡΒΑ ΑΝΝΑ" userId="40b7fa01-20cc-423e-8627-00189b060cec" providerId="ADAL" clId="{526BF5DD-5E54-4B2A-BEF9-32BFCB16857F}" dt="2025-05-17T09:04:39.176" v="87" actId="26606"/>
          <ac:spMkLst>
            <pc:docMk/>
            <pc:sldMk cId="1110867339" sldId="260"/>
            <ac:spMk id="8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5-17T09:04:39.176" v="87" actId="26606"/>
          <ac:spMkLst>
            <pc:docMk/>
            <pc:sldMk cId="1110867339" sldId="260"/>
            <ac:spMk id="10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5-17T09:04:39.176" v="87" actId="26606"/>
          <ac:spMkLst>
            <pc:docMk/>
            <pc:sldMk cId="1110867339" sldId="260"/>
            <ac:spMk id="12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5-17T09:04:39.176" v="87" actId="26606"/>
          <ac:spMkLst>
            <pc:docMk/>
            <pc:sldMk cId="1110867339" sldId="260"/>
            <ac:spMk id="14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5-17T09:04:39.176" v="87" actId="26606"/>
          <ac:spMkLst>
            <pc:docMk/>
            <pc:sldMk cId="1110867339" sldId="260"/>
            <ac:spMk id="16" creationId="{53E5B1A8-3AC9-4BD1-9BBC-78CA94F2D1BA}"/>
          </ac:spMkLst>
        </pc:spChg>
      </pc:sldChg>
      <pc:sldChg chg="addSp modSp mod setBg">
        <pc:chgData name="ΖΕΡΒΑ ΑΝΝΑ" userId="40b7fa01-20cc-423e-8627-00189b060cec" providerId="ADAL" clId="{526BF5DD-5E54-4B2A-BEF9-32BFCB16857F}" dt="2025-05-17T09:04:28.243" v="86" actId="255"/>
        <pc:sldMkLst>
          <pc:docMk/>
          <pc:sldMk cId="1318430404" sldId="261"/>
        </pc:sldMkLst>
        <pc:spChg chg="mo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2" creationId="{F246D2CD-C1D5-7486-1DE1-ACF03AC67108}"/>
          </ac:spMkLst>
        </pc:spChg>
        <pc:spChg chg="mod">
          <ac:chgData name="ΖΕΡΒΑ ΑΝΝΑ" userId="40b7fa01-20cc-423e-8627-00189b060cec" providerId="ADAL" clId="{526BF5DD-5E54-4B2A-BEF9-32BFCB16857F}" dt="2025-05-17T09:04:28.243" v="86" actId="255"/>
          <ac:spMkLst>
            <pc:docMk/>
            <pc:sldMk cId="1318430404" sldId="261"/>
            <ac:spMk id="3" creationId="{01DCD064-9D7E-B153-0CD3-71DBE75DE8D3}"/>
          </ac:spMkLst>
        </pc:spChg>
        <pc:spChg chg="ad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8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10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12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14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5-17T09:04:03.363" v="84" actId="26606"/>
          <ac:spMkLst>
            <pc:docMk/>
            <pc:sldMk cId="1318430404" sldId="261"/>
            <ac:spMk id="16" creationId="{53E5B1A8-3AC9-4BD1-9BBC-78CA94F2D1BA}"/>
          </ac:spMkLst>
        </pc:spChg>
      </pc:sldChg>
      <pc:sldChg chg="del">
        <pc:chgData name="ΖΕΡΒΑ ΑΝΝΑ" userId="40b7fa01-20cc-423e-8627-00189b060cec" providerId="ADAL" clId="{526BF5DD-5E54-4B2A-BEF9-32BFCB16857F}" dt="2025-05-25T20:36:34.894" v="472" actId="2696"/>
        <pc:sldMkLst>
          <pc:docMk/>
          <pc:sldMk cId="2578492360" sldId="262"/>
        </pc:sldMkLst>
      </pc:sldChg>
      <pc:sldChg chg="modSp mod">
        <pc:chgData name="ΖΕΡΒΑ ΑΝΝΑ" userId="40b7fa01-20cc-423e-8627-00189b060cec" providerId="ADAL" clId="{526BF5DD-5E54-4B2A-BEF9-32BFCB16857F}" dt="2025-06-02T09:56:05.579" v="1507" actId="20577"/>
        <pc:sldMkLst>
          <pc:docMk/>
          <pc:sldMk cId="2717721127" sldId="263"/>
        </pc:sldMkLst>
        <pc:spChg chg="mod">
          <ac:chgData name="ΖΕΡΒΑ ΑΝΝΑ" userId="40b7fa01-20cc-423e-8627-00189b060cec" providerId="ADAL" clId="{526BF5DD-5E54-4B2A-BEF9-32BFCB16857F}" dt="2025-06-02T09:56:05.579" v="1507" actId="20577"/>
          <ac:spMkLst>
            <pc:docMk/>
            <pc:sldMk cId="2717721127" sldId="263"/>
            <ac:spMk id="2" creationId="{42B5B816-C76F-7B74-F4BF-8F4BCDEAEC86}"/>
          </ac:spMkLst>
        </pc:spChg>
        <pc:spChg chg="mod">
          <ac:chgData name="ΖΕΡΒΑ ΑΝΝΑ" userId="40b7fa01-20cc-423e-8627-00189b060cec" providerId="ADAL" clId="{526BF5DD-5E54-4B2A-BEF9-32BFCB16857F}" dt="2025-06-02T08:28:11.131" v="1412" actId="20577"/>
          <ac:spMkLst>
            <pc:docMk/>
            <pc:sldMk cId="2717721127" sldId="263"/>
            <ac:spMk id="3" creationId="{6D215959-17A9-A43D-8D49-923469976A6B}"/>
          </ac:spMkLst>
        </pc:spChg>
      </pc:sldChg>
      <pc:sldChg chg="del">
        <pc:chgData name="ΖΕΡΒΑ ΑΝΝΑ" userId="40b7fa01-20cc-423e-8627-00189b060cec" providerId="ADAL" clId="{526BF5DD-5E54-4B2A-BEF9-32BFCB16857F}" dt="2025-05-25T20:28:56.994" v="419" actId="2696"/>
        <pc:sldMkLst>
          <pc:docMk/>
          <pc:sldMk cId="1939927248" sldId="264"/>
        </pc:sldMkLst>
      </pc:sldChg>
      <pc:sldChg chg="addSp modSp mod ord setBg">
        <pc:chgData name="ΖΕΡΒΑ ΑΝΝΑ" userId="40b7fa01-20cc-423e-8627-00189b060cec" providerId="ADAL" clId="{526BF5DD-5E54-4B2A-BEF9-32BFCB16857F}" dt="2025-06-02T09:53:31.524" v="1501" actId="20577"/>
        <pc:sldMkLst>
          <pc:docMk/>
          <pc:sldMk cId="2455613006" sldId="265"/>
        </pc:sldMkLst>
        <pc:spChg chg="mo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2" creationId="{1E1369CA-97A8-651A-47C3-8F488D7477ED}"/>
          </ac:spMkLst>
        </pc:spChg>
        <pc:spChg chg="mod">
          <ac:chgData name="ΖΕΡΒΑ ΑΝΝΑ" userId="40b7fa01-20cc-423e-8627-00189b060cec" providerId="ADAL" clId="{526BF5DD-5E54-4B2A-BEF9-32BFCB16857F}" dt="2025-06-02T09:53:31.524" v="1501" actId="20577"/>
          <ac:spMkLst>
            <pc:docMk/>
            <pc:sldMk cId="2455613006" sldId="265"/>
            <ac:spMk id="3" creationId="{FFD96889-D29E-C0C0-3AD3-DA2FA879EC67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8" creationId="{09588DA8-065E-4F6F-8EFD-43104AB2E0CF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10" creationId="{C4285719-470E-454C-AF62-8323075F1F5B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12" creationId="{CD9FE4EF-C4D8-49A0-B2FF-81D8DB7D8A24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14" creationId="{4300840D-0A0B-4512-BACA-B439D5B9C57C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16" creationId="{D2B78728-A580-49A7-84F9-6EF6F583ADE0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18" creationId="{38FAA1A1-D861-433F-88FA-1E9D6FD31D11}"/>
          </ac:spMkLst>
        </pc:spChg>
        <pc:spChg chg="add">
          <ac:chgData name="ΖΕΡΒΑ ΑΝΝΑ" userId="40b7fa01-20cc-423e-8627-00189b060cec" providerId="ADAL" clId="{526BF5DD-5E54-4B2A-BEF9-32BFCB16857F}" dt="2025-05-25T20:33:11.871" v="460" actId="26606"/>
          <ac:spMkLst>
            <pc:docMk/>
            <pc:sldMk cId="2455613006" sldId="265"/>
            <ac:spMk id="20" creationId="{8D71EDA1-87BF-4D5D-AB79-F346FD19278A}"/>
          </ac:spMkLst>
        </pc:spChg>
      </pc:sldChg>
      <pc:sldChg chg="addSp modSp new del mod setBg">
        <pc:chgData name="ΖΕΡΒΑ ΑΝΝΑ" userId="40b7fa01-20cc-423e-8627-00189b060cec" providerId="ADAL" clId="{526BF5DD-5E54-4B2A-BEF9-32BFCB16857F}" dt="2025-06-02T09:24:33.808" v="1455" actId="2696"/>
        <pc:sldMkLst>
          <pc:docMk/>
          <pc:sldMk cId="4195167983" sldId="266"/>
        </pc:sldMkLst>
      </pc:sldChg>
      <pc:sldChg chg="addSp modSp new mod setBg">
        <pc:chgData name="ΖΕΡΒΑ ΑΝΝΑ" userId="40b7fa01-20cc-423e-8627-00189b060cec" providerId="ADAL" clId="{526BF5DD-5E54-4B2A-BEF9-32BFCB16857F}" dt="2025-06-02T09:55:38.273" v="1505" actId="113"/>
        <pc:sldMkLst>
          <pc:docMk/>
          <pc:sldMk cId="2166834942" sldId="267"/>
        </pc:sldMkLst>
        <pc:spChg chg="mo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2" creationId="{6A5821D0-6F8E-0281-10F9-5B03310AC5C8}"/>
          </ac:spMkLst>
        </pc:spChg>
        <pc:spChg chg="mod">
          <ac:chgData name="ΖΕΡΒΑ ΑΝΝΑ" userId="40b7fa01-20cc-423e-8627-00189b060cec" providerId="ADAL" clId="{526BF5DD-5E54-4B2A-BEF9-32BFCB16857F}" dt="2025-06-02T09:55:38.273" v="1505" actId="113"/>
          <ac:spMkLst>
            <pc:docMk/>
            <pc:sldMk cId="2166834942" sldId="267"/>
            <ac:spMk id="3" creationId="{B6602BD7-590C-9CB4-81DF-5EDB63B223F9}"/>
          </ac:spMkLst>
        </pc:spChg>
        <pc:spChg chg="ad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8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10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12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14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5-25T20:04:12.969" v="156" actId="26606"/>
          <ac:spMkLst>
            <pc:docMk/>
            <pc:sldMk cId="2166834942" sldId="267"/>
            <ac:spMk id="16" creationId="{53E5B1A8-3AC9-4BD1-9BBC-78CA94F2D1BA}"/>
          </ac:spMkLst>
        </pc:spChg>
      </pc:sldChg>
      <pc:sldChg chg="addSp delSp modSp new mod setBg">
        <pc:chgData name="ΖΕΡΒΑ ΑΝΝΑ" userId="40b7fa01-20cc-423e-8627-00189b060cec" providerId="ADAL" clId="{526BF5DD-5E54-4B2A-BEF9-32BFCB16857F}" dt="2025-06-02T08:31:23.470" v="1425" actId="313"/>
        <pc:sldMkLst>
          <pc:docMk/>
          <pc:sldMk cId="1165035849" sldId="268"/>
        </pc:sldMkLst>
        <pc:spChg chg="mo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2" creationId="{5DF32978-E39C-E989-5644-14554703C07E}"/>
          </ac:spMkLst>
        </pc:spChg>
        <pc:spChg chg="mod">
          <ac:chgData name="ΖΕΡΒΑ ΑΝΝΑ" userId="40b7fa01-20cc-423e-8627-00189b060cec" providerId="ADAL" clId="{526BF5DD-5E54-4B2A-BEF9-32BFCB16857F}" dt="2025-06-02T08:31:23.470" v="1425" actId="313"/>
          <ac:spMkLst>
            <pc:docMk/>
            <pc:sldMk cId="1165035849" sldId="268"/>
            <ac:spMk id="3" creationId="{00DB320E-B82B-A350-DD7A-2FAFC3441F95}"/>
          </ac:spMkLst>
        </pc:spChg>
        <pc:spChg chg="ad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25" creationId="{C4285719-470E-454C-AF62-8323075F1F5B}"/>
          </ac:spMkLst>
        </pc:spChg>
        <pc:spChg chg="ad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27" creationId="{CD9FE4EF-C4D8-49A0-B2FF-81D8DB7D8A24}"/>
          </ac:spMkLst>
        </pc:spChg>
        <pc:spChg chg="ad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29" creationId="{4300840D-0A0B-4512-BACA-B439D5B9C57C}"/>
          </ac:spMkLst>
        </pc:spChg>
        <pc:spChg chg="ad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31" creationId="{D2B78728-A580-49A7-84F9-6EF6F583ADE0}"/>
          </ac:spMkLst>
        </pc:spChg>
        <pc:spChg chg="add">
          <ac:chgData name="ΖΕΡΒΑ ΑΝΝΑ" userId="40b7fa01-20cc-423e-8627-00189b060cec" providerId="ADAL" clId="{526BF5DD-5E54-4B2A-BEF9-32BFCB16857F}" dt="2025-05-25T20:34:31.104" v="471" actId="26606"/>
          <ac:spMkLst>
            <pc:docMk/>
            <pc:sldMk cId="1165035849" sldId="268"/>
            <ac:spMk id="33" creationId="{38FAA1A1-D861-433F-88FA-1E9D6FD31D11}"/>
          </ac:spMkLst>
        </pc:spChg>
      </pc:sldChg>
      <pc:sldChg chg="addSp delSp modSp new mod setBg">
        <pc:chgData name="ΖΕΡΒΑ ΑΝΝΑ" userId="40b7fa01-20cc-423e-8627-00189b060cec" providerId="ADAL" clId="{526BF5DD-5E54-4B2A-BEF9-32BFCB16857F}" dt="2025-06-02T09:47:50.388" v="1481"/>
        <pc:sldMkLst>
          <pc:docMk/>
          <pc:sldMk cId="2830739838" sldId="269"/>
        </pc:sldMkLst>
        <pc:spChg chg="mod">
          <ac:chgData name="ΖΕΡΒΑ ΑΝΝΑ" userId="40b7fa01-20cc-423e-8627-00189b060cec" providerId="ADAL" clId="{526BF5DD-5E54-4B2A-BEF9-32BFCB16857F}" dt="2025-05-25T20:32:44.205" v="448" actId="20577"/>
          <ac:spMkLst>
            <pc:docMk/>
            <pc:sldMk cId="2830739838" sldId="269"/>
            <ac:spMk id="2" creationId="{8B835401-E9A0-1E28-E843-E8FA664EC07F}"/>
          </ac:spMkLst>
        </pc:spChg>
        <pc:spChg chg="mod">
          <ac:chgData name="ΖΕΡΒΑ ΑΝΝΑ" userId="40b7fa01-20cc-423e-8627-00189b060cec" providerId="ADAL" clId="{526BF5DD-5E54-4B2A-BEF9-32BFCB16857F}" dt="2025-06-02T09:47:50.388" v="1481"/>
          <ac:spMkLst>
            <pc:docMk/>
            <pc:sldMk cId="2830739838" sldId="269"/>
            <ac:spMk id="3" creationId="{F422F266-3FC1-2765-A898-ABF6BF6EB719}"/>
          </ac:spMkLst>
        </pc:spChg>
        <pc:spChg chg="add">
          <ac:chgData name="ΖΕΡΒΑ ΑΝΝΑ" userId="40b7fa01-20cc-423e-8627-00189b060cec" providerId="ADAL" clId="{526BF5DD-5E54-4B2A-BEF9-32BFCB16857F}" dt="2025-05-25T20:31:39.735" v="434" actId="26606"/>
          <ac:spMkLst>
            <pc:docMk/>
            <pc:sldMk cId="2830739838" sldId="269"/>
            <ac:spMk id="56" creationId="{09588DA8-065E-4F6F-8EFD-43104AB2E0CF}"/>
          </ac:spMkLst>
        </pc:spChg>
        <pc:spChg chg="add">
          <ac:chgData name="ΖΕΡΒΑ ΑΝΝΑ" userId="40b7fa01-20cc-423e-8627-00189b060cec" providerId="ADAL" clId="{526BF5DD-5E54-4B2A-BEF9-32BFCB16857F}" dt="2025-05-25T20:31:39.735" v="434" actId="26606"/>
          <ac:spMkLst>
            <pc:docMk/>
            <pc:sldMk cId="2830739838" sldId="269"/>
            <ac:spMk id="58" creationId="{C4285719-470E-454C-AF62-8323075F1F5B}"/>
          </ac:spMkLst>
        </pc:spChg>
        <pc:spChg chg="add">
          <ac:chgData name="ΖΕΡΒΑ ΑΝΝΑ" userId="40b7fa01-20cc-423e-8627-00189b060cec" providerId="ADAL" clId="{526BF5DD-5E54-4B2A-BEF9-32BFCB16857F}" dt="2025-05-25T20:31:39.735" v="434" actId="26606"/>
          <ac:spMkLst>
            <pc:docMk/>
            <pc:sldMk cId="2830739838" sldId="269"/>
            <ac:spMk id="60" creationId="{CD9FE4EF-C4D8-49A0-B2FF-81D8DB7D8A24}"/>
          </ac:spMkLst>
        </pc:spChg>
        <pc:spChg chg="add">
          <ac:chgData name="ΖΕΡΒΑ ΑΝΝΑ" userId="40b7fa01-20cc-423e-8627-00189b060cec" providerId="ADAL" clId="{526BF5DD-5E54-4B2A-BEF9-32BFCB16857F}" dt="2025-05-25T20:31:39.735" v="434" actId="26606"/>
          <ac:spMkLst>
            <pc:docMk/>
            <pc:sldMk cId="2830739838" sldId="269"/>
            <ac:spMk id="64" creationId="{D2B78728-A580-49A7-84F9-6EF6F583ADE0}"/>
          </ac:spMkLst>
        </pc:spChg>
        <pc:spChg chg="add">
          <ac:chgData name="ΖΕΡΒΑ ΑΝΝΑ" userId="40b7fa01-20cc-423e-8627-00189b060cec" providerId="ADAL" clId="{526BF5DD-5E54-4B2A-BEF9-32BFCB16857F}" dt="2025-05-25T20:31:39.735" v="434" actId="26606"/>
          <ac:spMkLst>
            <pc:docMk/>
            <pc:sldMk cId="2830739838" sldId="269"/>
            <ac:spMk id="66" creationId="{38FAA1A1-D861-433F-88FA-1E9D6FD31D11}"/>
          </ac:spMkLst>
        </pc:spChg>
      </pc:sldChg>
      <pc:sldChg chg="addSp delSp modSp new mod setBg">
        <pc:chgData name="ΖΕΡΒΑ ΑΝΝΑ" userId="40b7fa01-20cc-423e-8627-00189b060cec" providerId="ADAL" clId="{526BF5DD-5E54-4B2A-BEF9-32BFCB16857F}" dt="2025-06-02T09:24:01.784" v="1454" actId="20577"/>
        <pc:sldMkLst>
          <pc:docMk/>
          <pc:sldMk cId="1636929091" sldId="270"/>
        </pc:sldMkLst>
        <pc:spChg chg="mod">
          <ac:chgData name="ΖΕΡΒΑ ΑΝΝΑ" userId="40b7fa01-20cc-423e-8627-00189b060cec" providerId="ADAL" clId="{526BF5DD-5E54-4B2A-BEF9-32BFCB16857F}" dt="2025-06-02T09:23:42.068" v="1446" actId="27636"/>
          <ac:spMkLst>
            <pc:docMk/>
            <pc:sldMk cId="1636929091" sldId="270"/>
            <ac:spMk id="2" creationId="{887AF3ED-A048-BED7-163A-BD185AF05B69}"/>
          </ac:spMkLst>
        </pc:spChg>
        <pc:spChg chg="mod">
          <ac:chgData name="ΖΕΡΒΑ ΑΝΝΑ" userId="40b7fa01-20cc-423e-8627-00189b060cec" providerId="ADAL" clId="{526BF5DD-5E54-4B2A-BEF9-32BFCB16857F}" dt="2025-06-02T09:24:01.784" v="1454" actId="20577"/>
          <ac:spMkLst>
            <pc:docMk/>
            <pc:sldMk cId="1636929091" sldId="270"/>
            <ac:spMk id="3" creationId="{DFECB708-A79F-0174-254A-80B30135C83B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8" creationId="{09588DA8-065E-4F6F-8EFD-43104AB2E0CF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10" creationId="{C4285719-470E-454C-AF62-8323075F1F5B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12" creationId="{CD9FE4EF-C4D8-49A0-B2FF-81D8DB7D8A24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14" creationId="{4300840D-0A0B-4512-BACA-B439D5B9C57C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16" creationId="{D2B78728-A580-49A7-84F9-6EF6F583ADE0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18" creationId="{38FAA1A1-D861-433F-88FA-1E9D6FD31D11}"/>
          </ac:spMkLst>
        </pc:spChg>
        <pc:spChg chg="add del">
          <ac:chgData name="ΖΕΡΒΑ ΑΝΝΑ" userId="40b7fa01-20cc-423e-8627-00189b060cec" providerId="ADAL" clId="{526BF5DD-5E54-4B2A-BEF9-32BFCB16857F}" dt="2025-06-02T09:21:26.978" v="1428" actId="26606"/>
          <ac:spMkLst>
            <pc:docMk/>
            <pc:sldMk cId="1636929091" sldId="270"/>
            <ac:spMk id="20" creationId="{8D71EDA1-87BF-4D5D-AB79-F346FD19278A}"/>
          </ac:spMkLst>
        </pc:spChg>
        <pc:spChg chg="add">
          <ac:chgData name="ΖΕΡΒΑ ΑΝΝΑ" userId="40b7fa01-20cc-423e-8627-00189b060cec" providerId="ADAL" clId="{526BF5DD-5E54-4B2A-BEF9-32BFCB16857F}" dt="2025-06-02T09:21:26.993" v="1429" actId="26606"/>
          <ac:spMkLst>
            <pc:docMk/>
            <pc:sldMk cId="1636929091" sldId="270"/>
            <ac:spMk id="22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6-02T09:21:26.993" v="1429" actId="26606"/>
          <ac:spMkLst>
            <pc:docMk/>
            <pc:sldMk cId="1636929091" sldId="270"/>
            <ac:spMk id="23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6-02T09:21:26.993" v="1429" actId="26606"/>
          <ac:spMkLst>
            <pc:docMk/>
            <pc:sldMk cId="1636929091" sldId="270"/>
            <ac:spMk id="24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6-02T09:21:26.993" v="1429" actId="26606"/>
          <ac:spMkLst>
            <pc:docMk/>
            <pc:sldMk cId="1636929091" sldId="270"/>
            <ac:spMk id="25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6-02T09:21:26.993" v="1429" actId="26606"/>
          <ac:spMkLst>
            <pc:docMk/>
            <pc:sldMk cId="1636929091" sldId="270"/>
            <ac:spMk id="26" creationId="{53E5B1A8-3AC9-4BD1-9BBC-78CA94F2D1BA}"/>
          </ac:spMkLst>
        </pc:spChg>
      </pc:sldChg>
      <pc:sldChg chg="addSp modSp new mod ord setBg">
        <pc:chgData name="ΖΕΡΒΑ ΑΝΝΑ" userId="40b7fa01-20cc-423e-8627-00189b060cec" providerId="ADAL" clId="{526BF5DD-5E54-4B2A-BEF9-32BFCB16857F}" dt="2025-06-02T09:32:33.916" v="1467" actId="255"/>
        <pc:sldMkLst>
          <pc:docMk/>
          <pc:sldMk cId="4239425689" sldId="271"/>
        </pc:sldMkLst>
        <pc:spChg chg="mod">
          <ac:chgData name="ΖΕΡΒΑ ΑΝΝΑ" userId="40b7fa01-20cc-423e-8627-00189b060cec" providerId="ADAL" clId="{526BF5DD-5E54-4B2A-BEF9-32BFCB16857F}" dt="2025-06-02T09:31:16.126" v="1464" actId="255"/>
          <ac:spMkLst>
            <pc:docMk/>
            <pc:sldMk cId="4239425689" sldId="271"/>
            <ac:spMk id="2" creationId="{A11F66E5-94B0-BEC4-8959-B72BC60E9C50}"/>
          </ac:spMkLst>
        </pc:spChg>
        <pc:spChg chg="mod">
          <ac:chgData name="ΖΕΡΒΑ ΑΝΝΑ" userId="40b7fa01-20cc-423e-8627-00189b060cec" providerId="ADAL" clId="{526BF5DD-5E54-4B2A-BEF9-32BFCB16857F}" dt="2025-06-02T09:32:33.916" v="1467" actId="255"/>
          <ac:spMkLst>
            <pc:docMk/>
            <pc:sldMk cId="4239425689" sldId="271"/>
            <ac:spMk id="3" creationId="{0CF4CE67-A475-DEE7-FCB8-8EA6772D6BD8}"/>
          </ac:spMkLst>
        </pc:spChg>
        <pc:spChg chg="add">
          <ac:chgData name="ΖΕΡΒΑ ΑΝΝΑ" userId="40b7fa01-20cc-423e-8627-00189b060cec" providerId="ADAL" clId="{526BF5DD-5E54-4B2A-BEF9-32BFCB16857F}" dt="2025-06-02T09:31:06.842" v="1462" actId="26606"/>
          <ac:spMkLst>
            <pc:docMk/>
            <pc:sldMk cId="4239425689" sldId="271"/>
            <ac:spMk id="8" creationId="{1B15ED52-F352-441B-82BF-E0EA34836D08}"/>
          </ac:spMkLst>
        </pc:spChg>
        <pc:spChg chg="add">
          <ac:chgData name="ΖΕΡΒΑ ΑΝΝΑ" userId="40b7fa01-20cc-423e-8627-00189b060cec" providerId="ADAL" clId="{526BF5DD-5E54-4B2A-BEF9-32BFCB16857F}" dt="2025-06-02T09:31:06.842" v="1462" actId="26606"/>
          <ac:spMkLst>
            <pc:docMk/>
            <pc:sldMk cId="4239425689" sldId="271"/>
            <ac:spMk id="10" creationId="{3B2E3793-BFE6-45A2-9B7B-E18844431C99}"/>
          </ac:spMkLst>
        </pc:spChg>
        <pc:spChg chg="add">
          <ac:chgData name="ΖΕΡΒΑ ΑΝΝΑ" userId="40b7fa01-20cc-423e-8627-00189b060cec" providerId="ADAL" clId="{526BF5DD-5E54-4B2A-BEF9-32BFCB16857F}" dt="2025-06-02T09:31:06.842" v="1462" actId="26606"/>
          <ac:spMkLst>
            <pc:docMk/>
            <pc:sldMk cId="4239425689" sldId="271"/>
            <ac:spMk id="12" creationId="{BC4C4868-CB8F-4AF9-9CDB-8108F2C19B67}"/>
          </ac:spMkLst>
        </pc:spChg>
        <pc:spChg chg="add">
          <ac:chgData name="ΖΕΡΒΑ ΑΝΝΑ" userId="40b7fa01-20cc-423e-8627-00189b060cec" providerId="ADAL" clId="{526BF5DD-5E54-4B2A-BEF9-32BFCB16857F}" dt="2025-06-02T09:31:06.842" v="1462" actId="26606"/>
          <ac:spMkLst>
            <pc:docMk/>
            <pc:sldMk cId="4239425689" sldId="271"/>
            <ac:spMk id="14" creationId="{375E0459-6403-40CD-989D-56A4407CA12E}"/>
          </ac:spMkLst>
        </pc:spChg>
        <pc:spChg chg="add">
          <ac:chgData name="ΖΕΡΒΑ ΑΝΝΑ" userId="40b7fa01-20cc-423e-8627-00189b060cec" providerId="ADAL" clId="{526BF5DD-5E54-4B2A-BEF9-32BFCB16857F}" dt="2025-06-02T09:31:06.842" v="1462" actId="26606"/>
          <ac:spMkLst>
            <pc:docMk/>
            <pc:sldMk cId="4239425689" sldId="271"/>
            <ac:spMk id="16" creationId="{53E5B1A8-3AC9-4BD1-9BBC-78CA94F2D1BA}"/>
          </ac:spMkLst>
        </pc:spChg>
      </pc:sldChg>
      <pc:sldChg chg="new del">
        <pc:chgData name="ΖΕΡΒΑ ΑΝΝΑ" userId="40b7fa01-20cc-423e-8627-00189b060cec" providerId="ADAL" clId="{526BF5DD-5E54-4B2A-BEF9-32BFCB16857F}" dt="2025-06-02T09:42:36.873" v="1468" actId="2696"/>
        <pc:sldMkLst>
          <pc:docMk/>
          <pc:sldMk cId="923742659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53CB05-A3D9-2229-1C07-1581C37C1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05D9803-AB63-6B38-73AE-DD738B451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4750F9-086B-F172-6E34-300E934F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D9B196-BC0A-5EF0-30E5-B47DE58FC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77D0CA1-992B-1C5D-9CC7-E626CD7E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755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FDF851-8054-63E3-BFEE-DDB471042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40D97B8-C18A-EA69-C3A8-0FC43ADB9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731A02-E3AE-2C02-BD77-052436C94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C00AE96-D0EC-E91B-6626-F773DAA1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6FA037-CA22-2CD1-D9FC-DF4D2777B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503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E78B7F4-5B2C-86F4-C16B-A51947885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EB02178-6554-6BE3-C108-A3D38C297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B72530-E400-1C8C-A955-DACD7B774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60D276-0629-B5A2-CB47-A2DBCAFB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4E3640-24B9-00B9-E669-D6BF96CC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643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72DFB2-B38B-82B9-EEBC-145B6B84F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FF3552-5A69-5186-35BB-13C337B6A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BEDD4F-74B2-A753-E576-FD91C77A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143F1F2-2EB4-3290-734D-2978D5AA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FCE26F-553F-A9A7-FF9B-9BF5969F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625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8460CF-1304-0453-BC95-4C50AFE0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018518-E412-CD70-892C-1413FBF54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86E26F7-CB20-D121-DEB3-A991E032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B3BEF4A-328A-820F-105B-D3592DA88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E4D535-8B1D-D3A2-4154-349457DF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615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867040-FAF6-E4B3-ED86-2B07907A3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B38685-DCB1-E93A-F76F-739818285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D767CB6-1DF9-08F4-EC9A-7B27B2A3C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1AE80E5-2CEB-B981-A5F2-0CFB538C5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F8D37A3-36B0-90CE-0A0B-80605F70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58FDBF5-ADD0-EA19-4D04-FCA24F95B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6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F26EF8-603A-7E3E-EA31-EAF301284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36B81BF-B135-40CB-E5FB-82ECEC848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D5D9F37-75C0-954E-1F2F-4469E7BA0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6B7752C-6DFC-D435-6A30-C7D230689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C0AC4FE-7E21-05A3-2193-4FADB238C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6DC99E9-B16C-5F2E-23EA-8617DEC60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A6132C1-FF74-4C4D-9790-C2DC8080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0797920-8936-BCA5-DFB3-905D0D37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39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5C19B5-8A31-5944-AFC7-F6B48A02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1910577-A1B8-19D2-96B1-BE8ACF2A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9D2D51B-122B-7850-505C-D040DD595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85FF1FD-E310-262F-921A-04E95D12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248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54D3149-4204-D658-6708-68A3DC09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D66B908-6D5D-5663-E3A8-3F6B57E30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346C854-3117-CBEC-75FE-68146B7A4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017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970EBC-A133-08D9-DD4B-1E5F53E2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26338D-EB8A-2A98-FDB8-48D1F89C9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7CB917D-CFE7-C75B-4812-F8AD38A5C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7AFD5DF-BDA8-1A31-1278-4DE5AB9B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D4AE96F-9E89-AF7A-4E32-32FFF751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FB43A05-98B5-341E-CCF4-7AC801CF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62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80BC98-2124-C5A1-B086-F9D675CF0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04F7D6F-F68A-9DAE-4326-FB2BC8A7DC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69FF910-2A35-D101-7727-CBB2C9706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AFDA990-0D31-7198-7892-B763A3972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DC02EC6-85C7-77D7-7161-C2CF5E92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9F7A127-5D2E-5CDC-0C90-E4BA50BB6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948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7944832-B52F-1096-583C-78C03C37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5DC55A5-224B-75E3-6F85-DECDD77D9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C7A870C-B30C-B4A2-53F8-9C73159668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6D7EC-22D8-4D36-A873-1568639F9F53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CB1BB6-B411-B512-EEE7-F3EAB39E7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C7F7BA-FC81-3BBD-FF72-1206F797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33DDF1-B612-475D-8E00-28F6DEC45FA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176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epository.kallipos.gr/handle/11419/2905" TargetMode="External"/><Relationship Id="rId2" Type="http://schemas.openxmlformats.org/officeDocument/2006/relationships/hyperlink" Target="http://www.jstor.org/stable/329804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DCA65B7-686F-46E5-F8ED-1F0262893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l-GR" sz="4800" dirty="0">
                <a:solidFill>
                  <a:srgbClr val="FFFFFF"/>
                </a:solidFill>
              </a:rPr>
              <a:t>Οράτιος Ωδή 1.24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DF5D60A-D854-6005-2EB2-DD73BFCCD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l-GR"/>
              <a:t>Άννα Ζέρβα</a:t>
            </a:r>
          </a:p>
        </p:txBody>
      </p:sp>
    </p:spTree>
    <p:extLst>
      <p:ext uri="{BB962C8B-B14F-4D97-AF65-F5344CB8AC3E}">
        <p14:creationId xmlns:p14="http://schemas.microsoft.com/office/powerpoint/2010/main" val="230281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0AA9E5F-5A8C-E2A1-39B7-95648ECD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FFFF"/>
                </a:solidFill>
              </a:rPr>
              <a:t>Ο θάνατος και η επικούρεια φιλοσοφία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88425F-3513-5419-73BF-1AB09191D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l-GR" sz="2000" b="1" dirty="0"/>
              <a:t>Ο θάνατος ως αιώνιος ύπνος </a:t>
            </a:r>
            <a:r>
              <a:rPr lang="el-GR" sz="2000" dirty="0"/>
              <a:t>: Με τη φράση "</a:t>
            </a:r>
            <a:r>
              <a:rPr lang="el-GR" sz="2000" u="sng" dirty="0"/>
              <a:t>perpetuus sopor</a:t>
            </a:r>
            <a:r>
              <a:rPr lang="el-GR" sz="2000" dirty="0"/>
              <a:t>", ο θάνατος αποδίδεται ως αμετάκλητη ανυπαρξία, ενισχύοντας την επικουρική άποψη ότι η ζωή είναι ένα προσωρινό δάνειο χωρίς μεταθανάτια συνέχεια.</a:t>
            </a:r>
          </a:p>
          <a:p>
            <a:r>
              <a:rPr lang="el-GR" sz="2000" b="1" dirty="0"/>
              <a:t>Αδιαφορία των θεών</a:t>
            </a:r>
            <a:r>
              <a:rPr lang="el-GR" sz="2000" dirty="0"/>
              <a:t>:"</a:t>
            </a:r>
            <a:r>
              <a:rPr lang="el-GR" sz="2000" u="sng" dirty="0"/>
              <a:t>Frustra poscis Quintilium deos</a:t>
            </a:r>
            <a:r>
              <a:rPr lang="el-GR" sz="2000" dirty="0"/>
              <a:t>" – Οι εκκλήσεις στους θεούς είναι μάταιες, καθώς παραμένουν αμέτοχοι στα ανθρώπινα, όπως διδάσκει ο Επίκουρος.</a:t>
            </a:r>
          </a:p>
          <a:p>
            <a:r>
              <a:rPr lang="el-GR" sz="2000" b="1" dirty="0"/>
              <a:t>Η ματαιότητα της αντίστασης : </a:t>
            </a:r>
            <a:r>
              <a:rPr lang="el-GR" sz="2000" dirty="0"/>
              <a:t>Ο Ορφέας, όσο γοητευτικός και αν είναι, δεν μπορεί να ανατρέψει τον θάνατο. Ο Οράτιος υπενθυμίζει ότι η αποδοχή του αναπόφευκτου είναι η μόνη λογική στάση. 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10867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A5821D0-6F8E-0281-10F9-5B03310AC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rgbClr val="FFFFFF"/>
                </a:solidFill>
              </a:rPr>
              <a:t> Παραπομπή στον Λουκρήτιο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602BD7-590C-9CB4-81DF-5EDB63B22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075" y="1891970"/>
            <a:ext cx="10405120" cy="44769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000" dirty="0"/>
              <a:t>Κατά τον </a:t>
            </a:r>
            <a:r>
              <a:rPr lang="en-US" sz="2000" dirty="0"/>
              <a:t>Thibodaeu , </a:t>
            </a:r>
            <a:r>
              <a:rPr lang="el-GR" sz="2000" dirty="0"/>
              <a:t>υπάρχει άμεση σύνδεση του Λουκρήτιου με την ωδή 1.24.</a:t>
            </a:r>
          </a:p>
          <a:p>
            <a:r>
              <a:rPr lang="en-US" sz="2000" dirty="0"/>
              <a:t>“non ita creditum poscis Quintilium deos”→ </a:t>
            </a:r>
            <a:r>
              <a:rPr lang="el-GR" sz="2000" dirty="0"/>
              <a:t>Η ζωή παρουσιάζεται ως δάνειο χωρίς επιστροφή. </a:t>
            </a:r>
          </a:p>
          <a:p>
            <a:r>
              <a:rPr lang="en-US" sz="2000" dirty="0"/>
              <a:t>“vitaque mancipio nulli datur, omnibus usu”→ </a:t>
            </a:r>
            <a:r>
              <a:rPr lang="el-GR" sz="2000" dirty="0"/>
              <a:t>Η ζωή δεν ανήκει σε κανέναν – δίδεται μόνο για χρήση. (</a:t>
            </a:r>
            <a:r>
              <a:rPr lang="pt-BR" sz="2000" dirty="0"/>
              <a:t>Lucretius, De Rerum Natura 3.971</a:t>
            </a:r>
            <a:r>
              <a:rPr lang="el-GR" sz="2000" dirty="0"/>
              <a:t>)</a:t>
            </a:r>
          </a:p>
          <a:p>
            <a:pPr marL="0" indent="0">
              <a:buNone/>
            </a:pPr>
            <a:r>
              <a:rPr lang="el-GR" sz="2000" dirty="0"/>
              <a:t>     Το</a:t>
            </a:r>
            <a:r>
              <a:rPr lang="el-GR" sz="2000" b="1" dirty="0"/>
              <a:t> </a:t>
            </a:r>
            <a:r>
              <a:rPr lang="en-US" sz="2000" b="1" dirty="0"/>
              <a:t>creditum </a:t>
            </a:r>
            <a:r>
              <a:rPr lang="el-GR" sz="2000" dirty="0"/>
              <a:t>και το </a:t>
            </a:r>
            <a:r>
              <a:rPr lang="en-US" sz="2000" b="1" dirty="0"/>
              <a:t>datur usu </a:t>
            </a:r>
            <a:r>
              <a:rPr lang="el-GR" sz="2000" dirty="0"/>
              <a:t>είναι φιλοσοφικά ισοδύναμα. </a:t>
            </a:r>
          </a:p>
          <a:p>
            <a:pPr marL="0" indent="0">
              <a:buNone/>
            </a:pPr>
            <a:r>
              <a:rPr lang="el-GR" sz="2000" dirty="0"/>
              <a:t>Κοινή Επικουρική ιδέα: Η ζωή είναι προσωρινή· ο θάνατος αναπόφευκτος και οριστικός.</a:t>
            </a:r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166834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DF32978-E39C-E989-5644-14554703C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 dirty="0">
                <a:solidFill>
                  <a:srgbClr val="FFFFFF"/>
                </a:solidFill>
              </a:rPr>
              <a:t>Συμπέρασμα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DB320E-B82B-A350-DD7A-2FAFC3441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Η </a:t>
            </a:r>
            <a:r>
              <a:rPr lang="el-GR" sz="2000" u="sng" dirty="0"/>
              <a:t>ωδή 1.24 </a:t>
            </a:r>
            <a:r>
              <a:rPr lang="el-GR" sz="2000" dirty="0"/>
              <a:t>πράγματι αντηχεί την επικούρεια φιλοσοφία, και ο Thibodeau τεκμηριώνει σωστά τις λουκρητιανές αναφορές. Όμως, στο συνολικό του έργο, ο Οράτιος διαμορφώνει μια προσωπική, πιο σύνθετη κοσμοθεωρία, που δανείζεται από Επίκουρο, αλλά δεν υποτάσσεται σε αυτόν.</a:t>
            </a:r>
          </a:p>
        </p:txBody>
      </p:sp>
    </p:spTree>
    <p:extLst>
      <p:ext uri="{BB962C8B-B14F-4D97-AF65-F5344CB8AC3E}">
        <p14:creationId xmlns:p14="http://schemas.microsoft.com/office/powerpoint/2010/main" val="1165035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246D2CD-C1D5-7486-1DE1-ACF03AC6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4000" u="sng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Βιβλιογραφία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DCD064-9D7E-B153-0CD3-71DBE75DE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200" dirty="0"/>
              <a:t>Thibodeau, P. (2003). Can Vergil cry? Epicureanism in Horace Odes 1.24. The Classical Journal, 98(3), 243–256. </a:t>
            </a:r>
            <a:r>
              <a:rPr lang="en-US" sz="2200" dirty="0">
                <a:hlinkClick r:id="rId2"/>
              </a:rPr>
              <a:t>http://www.jstor.org/stable/3298047</a:t>
            </a:r>
            <a:endParaRPr lang="el-GR" sz="2200" dirty="0"/>
          </a:p>
          <a:p>
            <a:r>
              <a:rPr lang="en-US" sz="2200" dirty="0"/>
              <a:t>Michalopoulos, A., &amp; Michalopoulos, C. (2015). </a:t>
            </a:r>
            <a:r>
              <a:rPr lang="el-GR" sz="2200" dirty="0"/>
              <a:t>Ρωμαϊκή λυρική ποίηση – Οράτιος </a:t>
            </a:r>
            <a:r>
              <a:rPr lang="en-US" sz="2200" dirty="0"/>
              <a:t>Carmina. </a:t>
            </a:r>
            <a:r>
              <a:rPr lang="el-GR" sz="2200" dirty="0"/>
              <a:t>Κάλλιπος. </a:t>
            </a:r>
            <a:r>
              <a:rPr lang="en-US" sz="2200" dirty="0">
                <a:hlinkClick r:id="rId3"/>
              </a:rPr>
              <a:t>https://repository.kallipos.gr/handle/11419/2905</a:t>
            </a:r>
            <a:endParaRPr lang="el-GR" sz="2200" dirty="0"/>
          </a:p>
          <a:p>
            <a:r>
              <a:rPr lang="el-GR" sz="2200" dirty="0"/>
              <a:t>Νικήτας, Δ. Ζ., &amp; Τρομάρας, Λ. Μ. (2019). Σύγχρονο λατινοελληνικό λεξικό: Από τις απαρχές της λατινικής γραμματείας μέχρι τον 9ο μ.Χ. αιώνα. University Studio Press</a:t>
            </a:r>
          </a:p>
        </p:txBody>
      </p:sp>
    </p:spTree>
    <p:extLst>
      <p:ext uri="{BB962C8B-B14F-4D97-AF65-F5344CB8AC3E}">
        <p14:creationId xmlns:p14="http://schemas.microsoft.com/office/powerpoint/2010/main" val="131843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1DF7233-E8D6-7D32-D8FA-4B2D7223F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>
                <a:solidFill>
                  <a:srgbClr val="FFFFFF"/>
                </a:solidFill>
              </a:rPr>
              <a:t>Εισαγωγικά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A62811-CE41-38E0-7F23-C9CFA5B93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300" dirty="0"/>
              <a:t>Η Ωδή 1.24 του Οράτιου είναι ένα λυρικό ποίημα που πραγματεύεται το πένθος με αφορμή τον θάνατο του Quintilius, αγαπημένου φίλου του Βιργιλίου. Ο Οράτιος, αντί να ενθαρρύνει την ανεξέλεγκτη θλίψη, προτείνει έμμεσα μια πιο φιλοσοφημένη στάση απέναντι στον θάνατο.</a:t>
            </a:r>
          </a:p>
        </p:txBody>
      </p:sp>
    </p:spTree>
    <p:extLst>
      <p:ext uri="{BB962C8B-B14F-4D97-AF65-F5344CB8AC3E}">
        <p14:creationId xmlns:p14="http://schemas.microsoft.com/office/powerpoint/2010/main" val="9129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B835401-E9A0-1E28-E843-E8FA664E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 dirty="0">
                <a:solidFill>
                  <a:srgbClr val="FFFFFF"/>
                </a:solidFill>
              </a:rPr>
              <a:t>Κείμενο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22F266-3FC1-2765-A898-ABF6BF6EB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sz="1700" dirty="0"/>
              <a:t>Quis </a:t>
            </a:r>
            <a:r>
              <a:rPr lang="en-US" sz="1700" dirty="0" err="1"/>
              <a:t>desiderio</a:t>
            </a:r>
            <a:r>
              <a:rPr lang="en-US" sz="1700" dirty="0"/>
              <a:t> sit pudor </a:t>
            </a:r>
            <a:r>
              <a:rPr lang="en-US" sz="1700" dirty="0" err="1"/>
              <a:t>aut</a:t>
            </a:r>
            <a:r>
              <a:rPr lang="en-US" sz="1700" dirty="0"/>
              <a:t> modus</a:t>
            </a:r>
          </a:p>
          <a:p>
            <a:pPr marL="0" indent="0">
              <a:buNone/>
            </a:pPr>
            <a:r>
              <a:rPr lang="en-US" sz="1700" dirty="0"/>
              <a:t>tam </a:t>
            </a:r>
            <a:r>
              <a:rPr lang="en-US" sz="1700" dirty="0" err="1"/>
              <a:t>cari</a:t>
            </a:r>
            <a:r>
              <a:rPr lang="en-US" sz="1700" dirty="0"/>
              <a:t> capitis? </a:t>
            </a:r>
            <a:r>
              <a:rPr lang="en-US" sz="1700" dirty="0" err="1"/>
              <a:t>Praecipe</a:t>
            </a:r>
            <a:r>
              <a:rPr lang="en-US" sz="1700" dirty="0"/>
              <a:t> </a:t>
            </a:r>
            <a:r>
              <a:rPr lang="en-US" sz="1700" dirty="0" err="1"/>
              <a:t>lugubris</a:t>
            </a:r>
            <a:endParaRPr lang="en-US" sz="1700" dirty="0"/>
          </a:p>
          <a:p>
            <a:pPr marL="0" indent="0">
              <a:buNone/>
            </a:pPr>
            <a:r>
              <a:rPr lang="en-US" sz="1700" dirty="0"/>
              <a:t>cantus, Melpomene, cui </a:t>
            </a:r>
            <a:r>
              <a:rPr lang="en-US" sz="1700" dirty="0" err="1"/>
              <a:t>liquidam</a:t>
            </a:r>
            <a:r>
              <a:rPr lang="en-US" sz="1700" dirty="0"/>
              <a:t> pater</a:t>
            </a:r>
          </a:p>
          <a:p>
            <a:pPr marL="0" indent="0">
              <a:buNone/>
            </a:pPr>
            <a:r>
              <a:rPr lang="en-US" sz="1700" dirty="0" err="1"/>
              <a:t>vocem</a:t>
            </a:r>
            <a:r>
              <a:rPr lang="en-US" sz="1700" dirty="0"/>
              <a:t> cum cithara </a:t>
            </a:r>
            <a:r>
              <a:rPr lang="en-US" sz="1700" dirty="0" err="1"/>
              <a:t>dedit</a:t>
            </a:r>
            <a:r>
              <a:rPr lang="en-US" sz="1700" dirty="0"/>
              <a:t>.</a:t>
            </a:r>
          </a:p>
          <a:p>
            <a:pPr marL="0" indent="0">
              <a:buNone/>
            </a:pPr>
            <a:r>
              <a:rPr lang="en-US" sz="1700" dirty="0"/>
              <a:t>Ergo Quintilium </a:t>
            </a:r>
            <a:r>
              <a:rPr lang="en-US" sz="1700" dirty="0" err="1"/>
              <a:t>perpetuus</a:t>
            </a:r>
            <a:r>
              <a:rPr lang="en-US" sz="1700" dirty="0"/>
              <a:t> sopor</a:t>
            </a:r>
          </a:p>
          <a:p>
            <a:pPr marL="0" indent="0">
              <a:buNone/>
            </a:pPr>
            <a:r>
              <a:rPr lang="en-US" sz="1700" dirty="0" err="1"/>
              <a:t>urget</a:t>
            </a:r>
            <a:r>
              <a:rPr lang="en-US" sz="1700" dirty="0"/>
              <a:t>? Cui Pudor et </a:t>
            </a:r>
            <a:r>
              <a:rPr lang="en-US" sz="1700" dirty="0" err="1"/>
              <a:t>Iustitiae</a:t>
            </a:r>
            <a:r>
              <a:rPr lang="en-US" sz="1700" dirty="0"/>
              <a:t> </a:t>
            </a:r>
            <a:r>
              <a:rPr lang="en-US" sz="1700" dirty="0" err="1"/>
              <a:t>soror</a:t>
            </a:r>
            <a:r>
              <a:rPr lang="en-US" sz="1700" dirty="0"/>
              <a:t>,</a:t>
            </a:r>
          </a:p>
          <a:p>
            <a:pPr marL="0" indent="0">
              <a:buNone/>
            </a:pPr>
            <a:r>
              <a:rPr lang="en-US" sz="1700" dirty="0" err="1"/>
              <a:t>incorrupta</a:t>
            </a:r>
            <a:r>
              <a:rPr lang="en-US" sz="1700" dirty="0"/>
              <a:t> Fides, </a:t>
            </a:r>
            <a:r>
              <a:rPr lang="en-US" sz="1700" dirty="0" err="1"/>
              <a:t>nudaque</a:t>
            </a:r>
            <a:r>
              <a:rPr lang="en-US" sz="1700" dirty="0"/>
              <a:t> Veritas</a:t>
            </a:r>
          </a:p>
          <a:p>
            <a:pPr marL="0" indent="0">
              <a:buNone/>
            </a:pPr>
            <a:r>
              <a:rPr lang="en-US" sz="1700" dirty="0" err="1"/>
              <a:t>quando</a:t>
            </a:r>
            <a:r>
              <a:rPr lang="en-US" sz="1700" dirty="0"/>
              <a:t> </a:t>
            </a:r>
            <a:r>
              <a:rPr lang="en-US" sz="1700" dirty="0" err="1"/>
              <a:t>ullum</a:t>
            </a:r>
            <a:r>
              <a:rPr lang="en-US" sz="1700" dirty="0"/>
              <a:t> </a:t>
            </a:r>
            <a:r>
              <a:rPr lang="en-US" sz="1700" dirty="0" err="1"/>
              <a:t>inveniet</a:t>
            </a:r>
            <a:r>
              <a:rPr lang="en-US" sz="1700" dirty="0"/>
              <a:t> </a:t>
            </a:r>
            <a:r>
              <a:rPr lang="en-US" sz="1700" dirty="0" err="1"/>
              <a:t>parem</a:t>
            </a:r>
            <a:r>
              <a:rPr lang="en-US" sz="1700" dirty="0"/>
              <a:t>?</a:t>
            </a:r>
          </a:p>
          <a:p>
            <a:pPr marL="0" indent="0">
              <a:buNone/>
            </a:pPr>
            <a:r>
              <a:rPr lang="en-US" sz="1700" dirty="0"/>
              <a:t>Multis </a:t>
            </a:r>
            <a:r>
              <a:rPr lang="en-US" sz="1700" dirty="0" err="1"/>
              <a:t>ille</a:t>
            </a:r>
            <a:r>
              <a:rPr lang="en-US" sz="1700" dirty="0"/>
              <a:t> </a:t>
            </a:r>
            <a:r>
              <a:rPr lang="en-US" sz="1700" dirty="0" err="1"/>
              <a:t>bonis</a:t>
            </a:r>
            <a:r>
              <a:rPr lang="en-US" sz="1700" dirty="0"/>
              <a:t> </a:t>
            </a:r>
            <a:r>
              <a:rPr lang="en-US" sz="1700" dirty="0" err="1"/>
              <a:t>flebilis</a:t>
            </a:r>
            <a:r>
              <a:rPr lang="en-US" sz="1700" dirty="0"/>
              <a:t> </a:t>
            </a:r>
            <a:r>
              <a:rPr lang="en-US" sz="1700" dirty="0" err="1"/>
              <a:t>occidit</a:t>
            </a:r>
            <a:r>
              <a:rPr lang="en-US" sz="1700" dirty="0"/>
              <a:t>,</a:t>
            </a:r>
          </a:p>
          <a:p>
            <a:pPr marL="0" indent="0">
              <a:buNone/>
            </a:pPr>
            <a:r>
              <a:rPr lang="en-US" sz="1700" dirty="0"/>
              <a:t>nulli </a:t>
            </a:r>
            <a:r>
              <a:rPr lang="en-US" sz="1700" dirty="0" err="1"/>
              <a:t>flebilior</a:t>
            </a:r>
            <a:r>
              <a:rPr lang="en-US" sz="1700" dirty="0"/>
              <a:t> </a:t>
            </a:r>
            <a:r>
              <a:rPr lang="en-US" sz="1700" dirty="0" err="1"/>
              <a:t>quam</a:t>
            </a:r>
            <a:r>
              <a:rPr lang="en-US" sz="1700" dirty="0"/>
              <a:t> </a:t>
            </a:r>
            <a:r>
              <a:rPr lang="en-US" sz="1700" dirty="0" err="1"/>
              <a:t>tibi</a:t>
            </a:r>
            <a:r>
              <a:rPr lang="en-US" sz="1700" dirty="0"/>
              <a:t>, </a:t>
            </a:r>
            <a:r>
              <a:rPr lang="en-US" sz="1700" dirty="0" err="1"/>
              <a:t>Vergili</a:t>
            </a:r>
            <a:r>
              <a:rPr lang="en-US" sz="1700" dirty="0"/>
              <a:t>.</a:t>
            </a:r>
          </a:p>
          <a:p>
            <a:pPr marL="0" indent="0">
              <a:buNone/>
            </a:pPr>
            <a:r>
              <a:rPr lang="en-US" sz="1700" dirty="0"/>
              <a:t>Tu frustra </a:t>
            </a:r>
            <a:r>
              <a:rPr lang="en-US" sz="1700" dirty="0" err="1"/>
              <a:t>pius</a:t>
            </a:r>
            <a:r>
              <a:rPr lang="en-US" sz="1700" dirty="0"/>
              <a:t>, </a:t>
            </a:r>
            <a:r>
              <a:rPr lang="en-US" sz="1700" dirty="0" err="1"/>
              <a:t>heu</a:t>
            </a:r>
            <a:r>
              <a:rPr lang="en-US" sz="1700" dirty="0"/>
              <a:t>, non ita creditum</a:t>
            </a:r>
          </a:p>
          <a:p>
            <a:pPr marL="0" indent="0">
              <a:buNone/>
            </a:pPr>
            <a:r>
              <a:rPr lang="en-US" sz="1700" dirty="0"/>
              <a:t>poscis Quintilium deos.</a:t>
            </a:r>
          </a:p>
          <a:p>
            <a:pPr marL="0" indent="0">
              <a:buNone/>
            </a:pPr>
            <a:r>
              <a:rPr lang="en-US" sz="1700" dirty="0"/>
              <a:t>Quid </a:t>
            </a:r>
            <a:r>
              <a:rPr lang="en-US" sz="1700" dirty="0" err="1"/>
              <a:t>si</a:t>
            </a:r>
            <a:r>
              <a:rPr lang="en-US" sz="1700" dirty="0"/>
              <a:t> </a:t>
            </a:r>
            <a:r>
              <a:rPr lang="en-US" sz="1700" dirty="0" err="1"/>
              <a:t>Threicio</a:t>
            </a:r>
            <a:r>
              <a:rPr lang="en-US" sz="1700" dirty="0"/>
              <a:t> </a:t>
            </a:r>
            <a:r>
              <a:rPr lang="en-US" sz="1700" dirty="0" err="1"/>
              <a:t>blandius</a:t>
            </a:r>
            <a:r>
              <a:rPr lang="en-US" sz="1700" dirty="0"/>
              <a:t> </a:t>
            </a:r>
            <a:r>
              <a:rPr lang="en-US" sz="1700" dirty="0" err="1"/>
              <a:t>Orpheo</a:t>
            </a:r>
            <a:endParaRPr lang="en-US" sz="1700" dirty="0"/>
          </a:p>
          <a:p>
            <a:pPr marL="0" indent="0">
              <a:buNone/>
            </a:pPr>
            <a:r>
              <a:rPr lang="en-US" sz="1700" dirty="0" err="1"/>
              <a:t>auditam</a:t>
            </a:r>
            <a:r>
              <a:rPr lang="en-US" sz="1700" dirty="0"/>
              <a:t> </a:t>
            </a:r>
            <a:r>
              <a:rPr lang="en-US" sz="1700" dirty="0" err="1"/>
              <a:t>moderere</a:t>
            </a:r>
            <a:r>
              <a:rPr lang="en-US" sz="1700" dirty="0"/>
              <a:t> </a:t>
            </a:r>
            <a:r>
              <a:rPr lang="en-US" sz="1700" dirty="0" err="1"/>
              <a:t>arboribus</a:t>
            </a:r>
            <a:r>
              <a:rPr lang="en-US" sz="1700" dirty="0"/>
              <a:t> </a:t>
            </a:r>
            <a:r>
              <a:rPr lang="en-US" sz="1700" dirty="0" err="1"/>
              <a:t>fidem</a:t>
            </a:r>
            <a:r>
              <a:rPr lang="en-US" sz="1700" dirty="0"/>
              <a:t>?</a:t>
            </a:r>
          </a:p>
          <a:p>
            <a:pPr marL="0" indent="0">
              <a:buNone/>
            </a:pPr>
            <a:r>
              <a:rPr lang="en-US" sz="1700" dirty="0"/>
              <a:t>Num </a:t>
            </a:r>
            <a:r>
              <a:rPr lang="en-US" sz="1700" dirty="0" err="1"/>
              <a:t>vanae</a:t>
            </a:r>
            <a:r>
              <a:rPr lang="en-US" sz="1700" dirty="0"/>
              <a:t> </a:t>
            </a:r>
            <a:r>
              <a:rPr lang="en-US" sz="1700" dirty="0" err="1"/>
              <a:t>redeat</a:t>
            </a:r>
            <a:r>
              <a:rPr lang="en-US" sz="1700" dirty="0"/>
              <a:t> </a:t>
            </a:r>
            <a:r>
              <a:rPr lang="en-US" sz="1700" dirty="0" err="1"/>
              <a:t>sanguis</a:t>
            </a:r>
            <a:r>
              <a:rPr lang="en-US" sz="1700" dirty="0"/>
              <a:t> </a:t>
            </a:r>
            <a:r>
              <a:rPr lang="en-US" sz="1700" dirty="0" err="1"/>
              <a:t>imagini</a:t>
            </a:r>
            <a:r>
              <a:rPr lang="en-US" sz="1700" dirty="0"/>
              <a:t>,</a:t>
            </a:r>
          </a:p>
          <a:p>
            <a:pPr marL="0" indent="0">
              <a:buNone/>
            </a:pPr>
            <a:r>
              <a:rPr lang="en-US" sz="1700" dirty="0" err="1"/>
              <a:t>quam</a:t>
            </a:r>
            <a:r>
              <a:rPr lang="en-US" sz="1700" dirty="0"/>
              <a:t> virga </a:t>
            </a:r>
            <a:r>
              <a:rPr lang="en-US" sz="1700" dirty="0" err="1"/>
              <a:t>semel</a:t>
            </a:r>
            <a:r>
              <a:rPr lang="en-US" sz="1700" dirty="0"/>
              <a:t> </a:t>
            </a:r>
            <a:r>
              <a:rPr lang="en-US" sz="1700" dirty="0" err="1"/>
              <a:t>horrida</a:t>
            </a:r>
            <a:r>
              <a:rPr lang="en-US" sz="1700" dirty="0"/>
              <a:t>,</a:t>
            </a:r>
          </a:p>
          <a:p>
            <a:pPr marL="0" indent="0">
              <a:buNone/>
            </a:pPr>
            <a:r>
              <a:rPr lang="en-US" sz="1700" dirty="0"/>
              <a:t>non lenis </a:t>
            </a:r>
            <a:r>
              <a:rPr lang="en-US" sz="1700" dirty="0" err="1"/>
              <a:t>precibus</a:t>
            </a:r>
            <a:r>
              <a:rPr lang="en-US" sz="1700" dirty="0"/>
              <a:t> fata </a:t>
            </a:r>
            <a:r>
              <a:rPr lang="en-US" sz="1700" dirty="0" err="1"/>
              <a:t>recludere</a:t>
            </a:r>
            <a:r>
              <a:rPr lang="en-US" sz="1700" dirty="0"/>
              <a:t>,</a:t>
            </a:r>
          </a:p>
          <a:p>
            <a:pPr marL="0" indent="0">
              <a:buNone/>
            </a:pPr>
            <a:r>
              <a:rPr lang="en-US" sz="1700" dirty="0" err="1"/>
              <a:t>nigro</a:t>
            </a:r>
            <a:r>
              <a:rPr lang="en-US" sz="1700" dirty="0"/>
              <a:t> </a:t>
            </a:r>
            <a:r>
              <a:rPr lang="en-US" sz="1700" dirty="0" err="1"/>
              <a:t>compulerit</a:t>
            </a:r>
            <a:r>
              <a:rPr lang="en-US" sz="1700" dirty="0"/>
              <a:t> Mercurius </a:t>
            </a:r>
            <a:r>
              <a:rPr lang="en-US" sz="1700" dirty="0" err="1"/>
              <a:t>gregi</a:t>
            </a:r>
            <a:r>
              <a:rPr lang="en-US" sz="1700" dirty="0"/>
              <a:t>?</a:t>
            </a:r>
          </a:p>
          <a:p>
            <a:pPr marL="0" indent="0">
              <a:buNone/>
            </a:pPr>
            <a:r>
              <a:rPr lang="en-US" sz="1700" dirty="0"/>
              <a:t>durum: sed </a:t>
            </a:r>
            <a:r>
              <a:rPr lang="en-US" sz="1700" dirty="0" err="1"/>
              <a:t>levius</a:t>
            </a:r>
            <a:r>
              <a:rPr lang="en-US" sz="1700" dirty="0"/>
              <a:t> fit </a:t>
            </a:r>
            <a:r>
              <a:rPr lang="en-US" sz="1700" dirty="0" err="1"/>
              <a:t>patientia</a:t>
            </a:r>
            <a:endParaRPr lang="en-US" sz="1700" dirty="0"/>
          </a:p>
          <a:p>
            <a:pPr marL="0" indent="0">
              <a:buNone/>
            </a:pPr>
            <a:r>
              <a:rPr lang="en-US" sz="1700" dirty="0" err="1"/>
              <a:t>quidquid</a:t>
            </a:r>
            <a:r>
              <a:rPr lang="en-US" sz="1700" dirty="0"/>
              <a:t> </a:t>
            </a:r>
            <a:r>
              <a:rPr lang="en-US" sz="1700" dirty="0" err="1"/>
              <a:t>corrigere</a:t>
            </a:r>
            <a:r>
              <a:rPr lang="en-US" sz="1700" dirty="0"/>
              <a:t> </a:t>
            </a:r>
            <a:r>
              <a:rPr lang="en-US" sz="1700" dirty="0" err="1"/>
              <a:t>est</a:t>
            </a:r>
            <a:r>
              <a:rPr lang="en-US" sz="1700" dirty="0"/>
              <a:t> nefas.</a:t>
            </a:r>
          </a:p>
          <a:p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2830739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E1369CA-97A8-651A-47C3-8F488D747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 dirty="0">
                <a:solidFill>
                  <a:srgbClr val="FFFFFF"/>
                </a:solidFill>
              </a:rPr>
              <a:t>Μετάφραση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D96889-D29E-C0C0-3AD3-DA2FA879E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l-GR" sz="2000" dirty="0"/>
              <a:t>Ποια αίσθηση ντροπής ή εγκράτεια μπορεί να υπάρξει στην νοσταλγία για μια τόσο αγαπημένη ύπαρξη; </a:t>
            </a:r>
          </a:p>
          <a:p>
            <a:pPr marL="0" indent="0">
              <a:buNone/>
            </a:pPr>
            <a:r>
              <a:rPr lang="el-GR" sz="2000" dirty="0"/>
              <a:t>Δίδαξε τον θρήνο , Μελπομένη , εσένα που ο Δίας σου χάρισε μελωδική φωνή μαζί με την τέχνη της λύρας.</a:t>
            </a:r>
          </a:p>
          <a:p>
            <a:pPr marL="0" indent="0">
              <a:buNone/>
            </a:pPr>
            <a:r>
              <a:rPr lang="el-GR" sz="2000" dirty="0"/>
              <a:t>Άρα λοιπόν , τον Κοϊντίλιο καταπιέζει ο αιώνιος ύπνος;</a:t>
            </a:r>
          </a:p>
          <a:p>
            <a:pPr marL="0" indent="0">
              <a:buNone/>
            </a:pPr>
            <a:r>
              <a:rPr lang="el-GR" sz="2000" dirty="0"/>
              <a:t>Σε ποιον άλλον θα βρουν ποτέ ισάξιο η Σεμνότητα και η αδερφή της Δικαιοσύνης , η άμεμπτη Εμπιστοσύνη και η ειλικρινής Αλήθεια;</a:t>
            </a:r>
          </a:p>
          <a:p>
            <a:pPr marL="0" indent="0">
              <a:buNone/>
            </a:pPr>
            <a:r>
              <a:rPr lang="el-GR" sz="2000" dirty="0"/>
              <a:t>Πολλοί ενάρετοι άνδρες θρηνούν , κανείς περισσότερο από εσένα , Βιργίλιε.</a:t>
            </a:r>
          </a:p>
          <a:p>
            <a:pPr marL="0" indent="0">
              <a:buNone/>
            </a:pPr>
            <a:r>
              <a:rPr lang="el-GR" sz="2000" dirty="0"/>
              <a:t>Αλίμονο! Μάταια, όσο κι αν είσαι ευσεβής, ζητάς από τους θεούς να σου επιστρέψουν τον Κοϊντίλιο , που δεν σου τον είχαν δανείσει για να τον πάρεις πίσω.</a:t>
            </a:r>
          </a:p>
          <a:p>
            <a:pPr marL="0" indent="0">
              <a:buNone/>
            </a:pPr>
            <a:r>
              <a:rPr lang="el-GR" sz="2000" dirty="0"/>
              <a:t>Τι θα άλλαζε, αν καθοδηγούσες με τη λύρα γλυκότερα από τον Θρακιώτη Ορφέα που θα άκουγαν τα δέντρα;</a:t>
            </a:r>
          </a:p>
          <a:p>
            <a:pPr marL="0" indent="0">
              <a:buNone/>
            </a:pPr>
            <a:r>
              <a:rPr lang="el-GR" sz="2000" dirty="0"/>
              <a:t>Μήπως το αίμα μπορεί να επιστρέψει σε μια μάταιη σκιά</a:t>
            </a:r>
            <a:r>
              <a:rPr lang="en-US" sz="2000" dirty="0"/>
              <a:t> </a:t>
            </a:r>
            <a:r>
              <a:rPr lang="el-GR" sz="2000" dirty="0"/>
              <a:t>,την οποία</a:t>
            </a:r>
            <a:r>
              <a:rPr lang="en-US" sz="2000" dirty="0"/>
              <a:t> </a:t>
            </a:r>
            <a:r>
              <a:rPr lang="el-GR" sz="2000" dirty="0"/>
              <a:t>η τρομερή ράβδος  που δεν υποχωρεί σε καμιά ικεσία και ο Ερμής την έσυρε στο σκοτεινό κοπάδι των νεκρών; </a:t>
            </a:r>
          </a:p>
          <a:p>
            <a:pPr marL="0" indent="0">
              <a:buNone/>
            </a:pPr>
            <a:r>
              <a:rPr lang="el-GR" sz="2000" dirty="0"/>
              <a:t>Σκληρό είναι· μα με την υπομονή , γίνεται πιο ελαφρύ οτιδήποτε είναι  αθέμιτο να αλλάξει.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45561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2B5B816-C76F-7B74-F4BF-8F4BCDEA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rgbClr val="FFFFFF"/>
                </a:solidFill>
              </a:rPr>
              <a:t>Από τον Θρήνο στη διδασκαλία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215959-17A9-A43D-8D49-92346997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11829"/>
            <a:ext cx="9724031" cy="3889725"/>
          </a:xfrm>
        </p:spPr>
        <p:txBody>
          <a:bodyPr anchor="ctr">
            <a:normAutofit/>
          </a:bodyPr>
          <a:lstStyle/>
          <a:p>
            <a:r>
              <a:rPr lang="en-US" sz="1700" b="1" dirty="0"/>
              <a:t>Quis desiderio sit pudor aut modus  tam cari capitis</a:t>
            </a:r>
            <a:r>
              <a:rPr lang="en-US" sz="1700" dirty="0"/>
              <a:t>? : </a:t>
            </a:r>
            <a:r>
              <a:rPr lang="el-GR" sz="1700" dirty="0"/>
              <a:t>αν και φαίνεται ότι ο Οράτιος αποδέχεται το πένθος του Βιργίλιου, το ερώτημα είναι σκόπιμα ανοιχτό. Η ερώτηση  θέτει ένα φιλοσοφικό προβληματισμό σχετικά με το </a:t>
            </a:r>
            <a:r>
              <a:rPr lang="el-GR" sz="1700" b="1" dirty="0"/>
              <a:t>πως πρέπει να πενθούμε</a:t>
            </a:r>
            <a:r>
              <a:rPr lang="el-GR" sz="1700" dirty="0"/>
              <a:t>. Έτσι , εισάγει το θέμα της ωδής περί της ιδέας του θανάτου. </a:t>
            </a:r>
          </a:p>
          <a:p>
            <a:pPr marL="0" indent="0">
              <a:buNone/>
            </a:pPr>
            <a:r>
              <a:rPr lang="el-GR" sz="1700" dirty="0"/>
              <a:t>Συσχετίζεται με την επικούρεια φιλοσοφία ο θάνατος δεν πρέπει να μας ταράζει γιατί είναι φυσικό φαινόμενο και μη αντιληπτό από την ψυχή.  </a:t>
            </a:r>
          </a:p>
          <a:p>
            <a:r>
              <a:rPr lang="en-US" sz="1700" b="1" dirty="0"/>
              <a:t>Praecipe lugubris</a:t>
            </a:r>
            <a:r>
              <a:rPr lang="el-GR" sz="1700" b="1" dirty="0"/>
              <a:t> </a:t>
            </a:r>
            <a:r>
              <a:rPr lang="en-US" sz="1700" b="1" dirty="0"/>
              <a:t>cantus, Melpomene, cui liquidam pater  vocem cum cithara dedit:</a:t>
            </a:r>
            <a:r>
              <a:rPr lang="el-GR" sz="1700" b="1" dirty="0"/>
              <a:t> </a:t>
            </a:r>
            <a:r>
              <a:rPr lang="el-GR" sz="1700" dirty="0"/>
              <a:t>Η Μελπομένη δεν είναι μόνο ποιητική Μούσα· γίνεται διδακτικός φορέας φιλοσοφικού νοήματος .Η λέξη </a:t>
            </a:r>
            <a:r>
              <a:rPr lang="el-GR" sz="1700" b="1" dirty="0"/>
              <a:t>praecipe</a:t>
            </a:r>
            <a:r>
              <a:rPr lang="el-GR" sz="1700" dirty="0"/>
              <a:t> (δίδαξε) δείχνει πως ο Οράτιος μιλά όχι μόνο ποιητικά αλλά και ηθικά . Η φωνή της Μελπομένης προετοιμάζει το έδαφος για να δοθεί κριτική και θεραπευτική απάντηση στο πένθος του Βιργιλίου.</a:t>
            </a:r>
          </a:p>
          <a:p>
            <a:pPr marL="0" indent="0">
              <a:buNone/>
            </a:pPr>
            <a:r>
              <a:rPr lang="el-GR" sz="1700" b="1" dirty="0"/>
              <a:t>Παραπομπή στον Λουκρήτιο</a:t>
            </a:r>
            <a:r>
              <a:rPr lang="el-GR" sz="1700" dirty="0"/>
              <a:t>: Η Μελπομένη δεν καλείται απλώς να εμπνεύσει τον ποιητή – αλλά να διδάξει και τον ίδιο τον Βιργίλιο.</a:t>
            </a:r>
          </a:p>
          <a:p>
            <a:pPr marL="0" indent="0">
              <a:buNone/>
            </a:pPr>
            <a:endParaRPr lang="el-GR" sz="1700" b="1" dirty="0"/>
          </a:p>
          <a:p>
            <a:endParaRPr lang="el-GR" sz="1700" b="1" dirty="0"/>
          </a:p>
        </p:txBody>
      </p:sp>
    </p:spTree>
    <p:extLst>
      <p:ext uri="{BB962C8B-B14F-4D97-AF65-F5344CB8AC3E}">
        <p14:creationId xmlns:p14="http://schemas.microsoft.com/office/powerpoint/2010/main" val="271772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87AF3ED-A048-BED7-163A-BD185AF0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rgbClr val="FFFFFF"/>
                </a:solidFill>
              </a:rPr>
              <a:t>Ο Θρήνος για τον Quintilius και η Ηθική Υπερβολή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ECB708-A79F-0174-254A-80B30135C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Ο Οράτιος περιγράφει τον Quintilius με προσωποποιημένες ηθικές αρετές (Αιδώς, Πίστη, Αλήθεια) — ιδεατή μορφή ενάρετου ανθρώπου.</a:t>
            </a:r>
          </a:p>
          <a:p>
            <a:r>
              <a:rPr lang="el-GR" sz="2000" dirty="0"/>
              <a:t>Το ύφος είναι ελεγειακό, στοχαστικό αλλά και υπερβολικό — καμία άλλη ψυχή δεν μπορεί να τον αντικαταστήσει.</a:t>
            </a:r>
          </a:p>
          <a:p>
            <a:r>
              <a:rPr lang="el-GR" sz="2000" dirty="0"/>
              <a:t> Σύμφωνα με τον Thibodeau, η στροφή εκφράζει αρχικά τη συναισθηματική υπερβολή του Βιργιλίου, αλλά ο Οράτιος τη χρησιμοποιεί με παιδαγωγικό σκοπό.</a:t>
            </a:r>
          </a:p>
          <a:p>
            <a:r>
              <a:rPr lang="el-GR" sz="2000" dirty="0"/>
              <a:t>Η «nuda Veritas» θυμίζει την επικούρεια παρρησία — η ειλικρίνεια ως πράξη φιλικής καθοδήγησης. Ίσως ο Οράτιος μιμείται το ύφος του ίδιου του Quintilius.</a:t>
            </a:r>
          </a:p>
        </p:txBody>
      </p:sp>
    </p:spTree>
    <p:extLst>
      <p:ext uri="{BB962C8B-B14F-4D97-AF65-F5344CB8AC3E}">
        <p14:creationId xmlns:p14="http://schemas.microsoft.com/office/powerpoint/2010/main" val="1636929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11F66E5-94B0-BEC4-8959-B72BC60E9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rgbClr val="FFFFFF"/>
                </a:solidFill>
              </a:rPr>
              <a:t>Όρια στο πένθος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F4CE67-A475-DEE7-FCB8-8EA6772D6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400" dirty="0"/>
              <a:t>Ο Οράτιος, αν και αρχικά συμμερίζεται τη θλίψη του Βιργιλίου για τον θάνατο του Quintilius, σταδιακά εισάγει έναν φιλοσοφικό τόνο. Με τη λέξη </a:t>
            </a:r>
            <a:r>
              <a:rPr lang="el-GR" sz="2400" dirty="0" err="1"/>
              <a:t>frustra</a:t>
            </a:r>
            <a:r>
              <a:rPr lang="el-GR" sz="2400" dirty="0"/>
              <a:t> υποδηλώνει τη ματαιότητα της επιθυμίας να επιστραφεί ο νεκρός, ενώ με τη φράση non </a:t>
            </a:r>
            <a:r>
              <a:rPr lang="el-GR" sz="2400" dirty="0" err="1"/>
              <a:t>ita</a:t>
            </a:r>
            <a:r>
              <a:rPr lang="el-GR" sz="2400" dirty="0"/>
              <a:t> </a:t>
            </a:r>
            <a:r>
              <a:rPr lang="el-GR" sz="2400" dirty="0" err="1"/>
              <a:t>creditum</a:t>
            </a:r>
            <a:r>
              <a:rPr lang="el-GR" sz="2400" dirty="0"/>
              <a:t> υπαινίσσεται ότι η ζωή είναι δάνειο, όχι μόνιμη ιδιοκτησία — μια καθαρά επικούρεια ιδέα. Έτσι, ο θρήνος του Βιργιλίου, αν και ανθρώπινος, χρειάζεται μέτρο και λογική αποδοχή του αναπόφευκτου.</a:t>
            </a:r>
          </a:p>
        </p:txBody>
      </p:sp>
    </p:spTree>
    <p:extLst>
      <p:ext uri="{BB962C8B-B14F-4D97-AF65-F5344CB8AC3E}">
        <p14:creationId xmlns:p14="http://schemas.microsoft.com/office/powerpoint/2010/main" val="423942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A432537-59F1-F5A6-3CE2-861C0E795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FFFF"/>
                </a:solidFill>
              </a:rPr>
              <a:t>Ορφέας – Βιργίλιος: Η συμβολική σύνδεση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DA5B28-71BF-9562-B15C-0C3018DE9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-308344"/>
            <a:ext cx="10723490" cy="7495953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Ο Ορφέας στα Γεωργικά IV συμβολίζει τον ποιητή-θρηνωδό που προσπαθεί να νικήσει τον θάνατο με το τραγούδι του .Ο Βιργίλιος, θρηνώντας τον Κοϊντίλιο, παρουσιάζεται ως σύγχρονος Ορφέας — με ισχυρό αλλά ατελέσφορο θρήνο . Η αναφορά υπογραμμίζει την τεράστια δύναμη της ποίησης να εκφράσει πόνο, αλλά και τα όριά της απέναντι στην αναπόφευκτη μοίρα. Η ποίηση γίνεται μέσο αποδοχής της πραγματικότητας.</a:t>
            </a:r>
          </a:p>
        </p:txBody>
      </p:sp>
    </p:spTree>
    <p:extLst>
      <p:ext uri="{BB962C8B-B14F-4D97-AF65-F5344CB8AC3E}">
        <p14:creationId xmlns:p14="http://schemas.microsoft.com/office/powerpoint/2010/main" val="63395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6877105-0861-FCB3-8FE4-59C6AFFBC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586855"/>
            <a:ext cx="4871439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>
                <a:solidFill>
                  <a:srgbClr val="FFFFFF"/>
                </a:solidFill>
              </a:rPr>
              <a:t>Αναφορά στον Ερμή</a:t>
            </a:r>
            <a:endParaRPr lang="el-GR" sz="4000" dirty="0">
              <a:solidFill>
                <a:srgbClr val="FFFF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40D5C4-6A8E-90BB-FFE7-20DC329CD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Ο Ερμής αντιπροσωπεύει την αναπόφευκτη πραγματικότητα του θανάτου . Σε αντίθεση με τον Ορφέα που προσπαθεί να φέρει πίσω τους νεκρούς με τη μουσική του, ο Ερμής οδηγεί τις ψυχές στον Άδη χωρίς επιστροφή . Έτσι, δείχνει τα όρια της ποίησης και την ανάγκη αποδοχής της απώλειας.</a:t>
            </a:r>
          </a:p>
        </p:txBody>
      </p:sp>
    </p:spTree>
    <p:extLst>
      <p:ext uri="{BB962C8B-B14F-4D97-AF65-F5344CB8AC3E}">
        <p14:creationId xmlns:p14="http://schemas.microsoft.com/office/powerpoint/2010/main" val="247342161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28509</TotalTime>
  <Words>1185</Words>
  <Application>Microsoft Office PowerPoint</Application>
  <PresentationFormat>Ευρεία οθόνη</PresentationFormat>
  <Paragraphs>67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Θέμα του Office</vt:lpstr>
      <vt:lpstr>Οράτιος Ωδή 1.24</vt:lpstr>
      <vt:lpstr>Εισαγωγικά  </vt:lpstr>
      <vt:lpstr>Κείμενο</vt:lpstr>
      <vt:lpstr>Μετάφραση</vt:lpstr>
      <vt:lpstr>Από τον Θρήνο στη διδασκαλία</vt:lpstr>
      <vt:lpstr>Ο Θρήνος για τον Quintilius και η Ηθική Υπερβολή</vt:lpstr>
      <vt:lpstr>Όρια στο πένθος</vt:lpstr>
      <vt:lpstr>Ορφέας – Βιργίλιος: Η συμβολική σύνδεση</vt:lpstr>
      <vt:lpstr>Αναφορά στον Ερμή</vt:lpstr>
      <vt:lpstr>Ο θάνατος και η επικούρεια φιλοσοφία</vt:lpstr>
      <vt:lpstr> Παραπομπή στον Λουκρήτιο</vt:lpstr>
      <vt:lpstr>Συμπέρασμα</vt:lpstr>
      <vt:lpstr>Βιβλιογραφία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ΖΕΡΒΑ ΑΝΝΑ</dc:creator>
  <cp:lastModifiedBy>ΖΕΡΒΑ ΑΝΝΑ</cp:lastModifiedBy>
  <cp:revision>1</cp:revision>
  <dcterms:created xsi:type="dcterms:W3CDTF">2025-05-08T13:50:09Z</dcterms:created>
  <dcterms:modified xsi:type="dcterms:W3CDTF">2025-06-02T09:56:12Z</dcterms:modified>
</cp:coreProperties>
</file>