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4C53B4-A0DA-4947-B06E-D60C15D18ADB}" type="datetimeFigureOut">
              <a:rPr lang="el-GR" smtClean="0"/>
              <a:pPr/>
              <a:t>27/11/2024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C7FB21-D7D8-4B6C-9ED7-958110AF8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2286000" y="571480"/>
            <a:ext cx="6172200" cy="928694"/>
          </a:xfrm>
        </p:spPr>
        <p:txBody>
          <a:bodyPr/>
          <a:lstStyle/>
          <a:p>
            <a:r>
              <a:rPr lang="el-GR" dirty="0" err="1" smtClean="0"/>
              <a:t>Επικουρεια</a:t>
            </a:r>
            <a:r>
              <a:rPr lang="el-GR" dirty="0" smtClean="0"/>
              <a:t> </a:t>
            </a:r>
            <a:r>
              <a:rPr lang="el-GR" dirty="0" err="1" smtClean="0"/>
              <a:t>χειρουργικη</a:t>
            </a:r>
            <a:endParaRPr lang="el-GR" dirty="0"/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286000" y="1714488"/>
            <a:ext cx="6172200" cy="485778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       Η θεραπευτική όψη της φιλοσοφίας, </a:t>
            </a:r>
          </a:p>
          <a:p>
            <a:r>
              <a:rPr lang="el-GR" dirty="0" smtClean="0"/>
              <a:t>        για τον Επίκουρο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    </a:t>
            </a:r>
            <a:endParaRPr lang="en-US" dirty="0" smtClean="0"/>
          </a:p>
          <a:p>
            <a:r>
              <a:rPr lang="en-US" dirty="0" smtClean="0"/>
              <a:t>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        Φοιτήτρια: </a:t>
            </a:r>
            <a:r>
              <a:rPr lang="el-GR" dirty="0" err="1" smtClean="0"/>
              <a:t>Βλάχου</a:t>
            </a:r>
            <a:r>
              <a:rPr lang="el-GR" dirty="0" smtClean="0"/>
              <a:t> Μαρία Αργυρώ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7" name="6 - Εικόνα" descr="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643182"/>
            <a:ext cx="3571900" cy="342902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135732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Η </a:t>
            </a:r>
            <a:r>
              <a:rPr lang="el-GR" sz="2800" b="1" dirty="0" err="1" smtClean="0"/>
              <a:t>συσχετιση</a:t>
            </a:r>
            <a:r>
              <a:rPr lang="el-GR" sz="2800" b="1" dirty="0" smtClean="0"/>
              <a:t> της </a:t>
            </a:r>
            <a:r>
              <a:rPr lang="el-GR" sz="2800" b="1" dirty="0" err="1" smtClean="0"/>
              <a:t>φιλοσοφιασ</a:t>
            </a:r>
            <a:r>
              <a:rPr lang="el-GR" sz="2800" b="1" dirty="0" smtClean="0"/>
              <a:t> με την </a:t>
            </a:r>
            <a:r>
              <a:rPr lang="el-GR" sz="2800" b="1" dirty="0" err="1" smtClean="0"/>
              <a:t>ιατρικη</a:t>
            </a:r>
            <a:r>
              <a:rPr lang="el-GR" sz="2800" b="1" dirty="0" smtClean="0"/>
              <a:t> και οι </a:t>
            </a:r>
            <a:r>
              <a:rPr lang="el-GR" sz="2800" b="1" dirty="0" err="1" smtClean="0"/>
              <a:t>πραγματειεσ</a:t>
            </a:r>
            <a:r>
              <a:rPr lang="el-GR" sz="2800" b="1" dirty="0" smtClean="0"/>
              <a:t> του </a:t>
            </a:r>
            <a:r>
              <a:rPr lang="el-GR" sz="2800" b="1" dirty="0" err="1" smtClean="0"/>
              <a:t>φιλοδημου</a:t>
            </a:r>
            <a:r>
              <a:rPr lang="el-GR" sz="2800" b="1" dirty="0" smtClean="0"/>
              <a:t> 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71472" y="1928802"/>
            <a:ext cx="7286676" cy="4714908"/>
          </a:xfrm>
        </p:spPr>
        <p:txBody>
          <a:bodyPr/>
          <a:lstStyle/>
          <a:p>
            <a:r>
              <a:rPr lang="el-GR" dirty="0" err="1" smtClean="0"/>
              <a:t>΄΄</a:t>
            </a:r>
            <a:r>
              <a:rPr lang="el-GR" dirty="0" err="1" smtClean="0"/>
              <a:t>Ο</a:t>
            </a:r>
            <a:r>
              <a:rPr lang="el-GR" dirty="0" smtClean="0"/>
              <a:t> </a:t>
            </a:r>
            <a:r>
              <a:rPr lang="el-GR" dirty="0" smtClean="0"/>
              <a:t>σκοπός της φιλοσοφίας είναι η θεραπεία των </a:t>
            </a:r>
            <a:r>
              <a:rPr lang="el-GR" dirty="0" err="1" smtClean="0"/>
              <a:t>ψυχών</a:t>
            </a:r>
            <a:r>
              <a:rPr lang="el-GR" dirty="0" err="1" smtClean="0"/>
              <a:t>΄΄</a:t>
            </a:r>
            <a:r>
              <a:rPr lang="el-GR" dirty="0" smtClean="0"/>
              <a:t>.</a:t>
            </a:r>
            <a:endParaRPr lang="el-GR" dirty="0" smtClean="0"/>
          </a:p>
          <a:p>
            <a:r>
              <a:rPr lang="el-GR" dirty="0" smtClean="0"/>
              <a:t>Αντιλήψεις που στοχεύουν σε άλλους σκοπούς είναι κενές.</a:t>
            </a:r>
          </a:p>
          <a:p>
            <a:r>
              <a:rPr lang="el-GR" dirty="0" err="1" smtClean="0"/>
              <a:t>Τετραφάρμακος</a:t>
            </a:r>
            <a:r>
              <a:rPr lang="el-GR" dirty="0" smtClean="0"/>
              <a:t>, Φιλόδημος: ιατρικές παρομοιώσεις</a:t>
            </a:r>
            <a:r>
              <a:rPr lang="el-GR" dirty="0" smtClean="0"/>
              <a:t>.</a:t>
            </a:r>
            <a:endParaRPr lang="el-GR" dirty="0" smtClean="0"/>
          </a:p>
          <a:p>
            <a:r>
              <a:rPr lang="el-GR" dirty="0" smtClean="0"/>
              <a:t>Ορισμένα γραπτά του Επίκουρου </a:t>
            </a:r>
            <a:r>
              <a:rPr lang="el-GR" dirty="0" err="1" smtClean="0"/>
              <a:t>τίθονται</a:t>
            </a:r>
            <a:r>
              <a:rPr lang="el-GR" dirty="0" smtClean="0"/>
              <a:t> ως υποδείγματα θεραπευτικού λόγου.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Η ΝΙΚΙΔΙΟΝ ΚΑΙ Η ΠΡΟΣΑΡΤΗΣΗ ΤΗΣ ΣΤΟΝ ΚΗΠΟ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Νικίδιον</a:t>
            </a:r>
            <a:r>
              <a:rPr lang="el-GR" dirty="0" smtClean="0"/>
              <a:t> ως παράδειγμα της επικούρειας φιλοσοφίας.</a:t>
            </a:r>
            <a:endParaRPr lang="el-GR" dirty="0" smtClean="0"/>
          </a:p>
          <a:p>
            <a:r>
              <a:rPr lang="el-GR" dirty="0" smtClean="0"/>
              <a:t>Μ</a:t>
            </a:r>
            <a:r>
              <a:rPr lang="el-GR" dirty="0" smtClean="0"/>
              <a:t>ια έξυπνη, </a:t>
            </a:r>
            <a:r>
              <a:rPr lang="el-GR" dirty="0" smtClean="0"/>
              <a:t>αλλά απαίδευτη διανοητικά μαθήτρια του Επίκουρου.</a:t>
            </a:r>
          </a:p>
          <a:p>
            <a:r>
              <a:rPr lang="el-GR" dirty="0" smtClean="0"/>
              <a:t>Χωρίς ιδιαίτερη μόρφωση εισήλθε στην επικούρεια κοινότητα.</a:t>
            </a:r>
          </a:p>
          <a:p>
            <a:r>
              <a:rPr lang="el-GR" dirty="0" smtClean="0"/>
              <a:t>Με κενές επιθυμίες: φιλοδοξίες, έρωτας, καλό φαγητό, </a:t>
            </a:r>
            <a:r>
              <a:rPr lang="el-GR" dirty="0" smtClean="0"/>
              <a:t>ωραίο </a:t>
            </a:r>
            <a:r>
              <a:rPr lang="el-GR" dirty="0" smtClean="0"/>
              <a:t>ντύσιμο.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Η ΑΠΑΛΛΑΓΗ ΤΟΥ ΦΟΒΟΥ ΚΑΙ Η ΣΤΡΟΦΗ ΣΤΟ ΕΥ ΖΗΝ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u="sng" dirty="0" smtClean="0"/>
              <a:t>Κήπος</a:t>
            </a:r>
            <a:r>
              <a:rPr lang="el-GR" dirty="0" smtClean="0"/>
              <a:t>: η υπόσχεση μιας ζωής ελεύθερης από το άγχος.</a:t>
            </a:r>
          </a:p>
          <a:p>
            <a:r>
              <a:rPr lang="el-GR" dirty="0" smtClean="0"/>
              <a:t> Η εγγραφή στην κοινότητα προϋπέθετε την εγκατάλειψη της ζωής στη πόλη και την μόνιμη εγκατάσταση της στον Κήπο.  </a:t>
            </a:r>
          </a:p>
          <a:p>
            <a:r>
              <a:rPr lang="el-GR" dirty="0" smtClean="0"/>
              <a:t>Οι βλέψεις για μια υγιής και ατάραχη ζωή απαλλαγμένη από τις αγωνίες της καθημερινότητας. </a:t>
            </a:r>
          </a:p>
          <a:p>
            <a:r>
              <a:rPr lang="el-GR" dirty="0" smtClean="0"/>
              <a:t>Στόχος: η </a:t>
            </a:r>
            <a:r>
              <a:rPr lang="el-GR" dirty="0" smtClean="0"/>
              <a:t>αποφυγή του φόβου του θανάτου.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ΟΙ ΣΥΝΘΗΚΕΣ ΣΤΟΝ ΚΗΠΟ ΤΟΥ ΕΠΙΚΟΥΡΟΥ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830902"/>
          </a:xfrm>
        </p:spPr>
        <p:txBody>
          <a:bodyPr/>
          <a:lstStyle/>
          <a:p>
            <a:r>
              <a:rPr lang="el-GR" dirty="0" smtClean="0"/>
              <a:t>Η οικονομική και πνευματική αυτάρκεια της κοινότητας</a:t>
            </a:r>
            <a:r>
              <a:rPr lang="el-GR" dirty="0" smtClean="0"/>
              <a:t>.</a:t>
            </a:r>
            <a:endParaRPr lang="el-GR" dirty="0" smtClean="0"/>
          </a:p>
          <a:p>
            <a:r>
              <a:rPr lang="el-GR" dirty="0" smtClean="0"/>
              <a:t>Κήπος: ένας κόσμος ήρεμος, αλληλέγγυος και ανοιχτός σε όλους.</a:t>
            </a:r>
          </a:p>
          <a:p>
            <a:r>
              <a:rPr lang="el-GR" dirty="0" smtClean="0"/>
              <a:t>Κοινό στοιχείο όλων ήταν ο τρόπος που έβλεπαν τη ζωή.</a:t>
            </a:r>
          </a:p>
          <a:p>
            <a:r>
              <a:rPr lang="el-GR" dirty="0" smtClean="0"/>
              <a:t>Αποκομμένοι από την εξωτερική πραγματικότητα,</a:t>
            </a:r>
          </a:p>
          <a:p>
            <a:pPr>
              <a:buNone/>
            </a:pPr>
            <a:r>
              <a:rPr lang="el-GR" dirty="0" smtClean="0"/>
              <a:t>    αλλά </a:t>
            </a:r>
            <a:r>
              <a:rPr lang="el-GR" dirty="0" smtClean="0"/>
              <a:t>επικεντρωμένοι στην εκπλήρωση του σκοπού τους,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ΟΙ ΔΙΑΦΟΡΕΣ ΜΕ ΤΗΝ ΑΡΙΣΤΟΤΕΛΙΚΗ ΔΙΔΑΣΚΑΛΙΑ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u="sng" dirty="0" smtClean="0"/>
              <a:t>Για τον Επίκουρο</a:t>
            </a:r>
            <a:r>
              <a:rPr lang="el-GR" dirty="0" smtClean="0"/>
              <a:t>: </a:t>
            </a:r>
          </a:p>
          <a:p>
            <a:pPr marL="514350" indent="-514350"/>
            <a:r>
              <a:rPr lang="el-GR" dirty="0" smtClean="0"/>
              <a:t>Η διδασκαλία ήταν </a:t>
            </a:r>
            <a:r>
              <a:rPr lang="el-GR" dirty="0" err="1" smtClean="0"/>
              <a:t>προσβάσιμη</a:t>
            </a:r>
            <a:r>
              <a:rPr lang="el-GR" dirty="0" smtClean="0"/>
              <a:t> σε όλους</a:t>
            </a:r>
          </a:p>
          <a:p>
            <a:pPr>
              <a:buNone/>
            </a:pPr>
            <a:r>
              <a:rPr lang="el-GR" dirty="0" smtClean="0"/>
              <a:t>ανεξαρτήτως φύλου, ηλικίας, ή κοινωνικής τάξης.</a:t>
            </a:r>
          </a:p>
          <a:p>
            <a:r>
              <a:rPr lang="el-GR" dirty="0" smtClean="0"/>
              <a:t>Δημιούργησε μια κλειστή κοινότητα </a:t>
            </a:r>
            <a:r>
              <a:rPr lang="en-US" dirty="0" smtClean="0"/>
              <a:t>“</a:t>
            </a:r>
            <a:r>
              <a:rPr lang="el-GR" dirty="0" smtClean="0"/>
              <a:t>έναν </a:t>
            </a:r>
            <a:r>
              <a:rPr lang="el-GR" dirty="0" smtClean="0"/>
              <a:t>ιδανικό </a:t>
            </a:r>
            <a:r>
              <a:rPr lang="el-GR" dirty="0" smtClean="0"/>
              <a:t>κόσμο</a:t>
            </a:r>
            <a:r>
              <a:rPr lang="en-US" dirty="0" smtClean="0"/>
              <a:t>’’</a:t>
            </a:r>
            <a:r>
              <a:rPr lang="el-GR" dirty="0" smtClean="0"/>
              <a:t>. </a:t>
            </a:r>
            <a:endParaRPr lang="el-GR" dirty="0" smtClean="0"/>
          </a:p>
          <a:p>
            <a:r>
              <a:rPr lang="el-GR" dirty="0" smtClean="0"/>
              <a:t>Αποδοχή ακόμα και σε απαίδευτα μέλη.</a:t>
            </a:r>
          </a:p>
          <a:p>
            <a:pPr>
              <a:buNone/>
            </a:pPr>
            <a:r>
              <a:rPr lang="el-GR" u="sng" dirty="0" smtClean="0"/>
              <a:t>Για τον Αριστοτέλη</a:t>
            </a:r>
            <a:r>
              <a:rPr lang="el-GR" dirty="0" smtClean="0"/>
              <a:t>:</a:t>
            </a:r>
          </a:p>
          <a:p>
            <a:r>
              <a:rPr lang="el-GR" dirty="0" smtClean="0"/>
              <a:t>Η διδασκαλία είχε περιορισμούς –δεν απευθυνόταν σε όλους.</a:t>
            </a:r>
          </a:p>
          <a:p>
            <a:r>
              <a:rPr lang="el-GR" dirty="0" smtClean="0"/>
              <a:t>Συνέχιζε να διδάσκει μέσα στην κοινωνία.</a:t>
            </a:r>
          </a:p>
          <a:p>
            <a:r>
              <a:rPr lang="el-GR" dirty="0" smtClean="0"/>
              <a:t>Απόκλιση όσων δεν είχαν την </a:t>
            </a:r>
            <a:r>
              <a:rPr lang="el-GR" dirty="0" smtClean="0"/>
              <a:t>κατάλληλη</a:t>
            </a:r>
            <a:r>
              <a:rPr lang="en-US" dirty="0" smtClean="0"/>
              <a:t> </a:t>
            </a:r>
            <a:r>
              <a:rPr lang="el-GR" dirty="0" smtClean="0"/>
              <a:t>εκπαίδευση</a:t>
            </a:r>
            <a:r>
              <a:rPr lang="el-GR" dirty="0" smtClean="0"/>
              <a:t>.</a:t>
            </a:r>
          </a:p>
          <a:p>
            <a:endParaRPr lang="el-GR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309</Words>
  <Application>Microsoft Office PowerPoint</Application>
  <PresentationFormat>Προβολή στην οθόνη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Προεξοχή</vt:lpstr>
      <vt:lpstr>Επικουρεια χειρουργικη</vt:lpstr>
      <vt:lpstr>Η συσχετιση της φιλοσοφιασ με την ιατρικη και οι πραγματειεσ του φιλοδημου </vt:lpstr>
      <vt:lpstr>Η ΝΙΚΙΔΙΟΝ ΚΑΙ Η ΠΡΟΣΑΡΤΗΣΗ ΤΗΣ ΣΤΟΝ ΚΗΠΟ</vt:lpstr>
      <vt:lpstr>Η ΑΠΑΛΛΑΓΗ ΤΟΥ ΦΟΒΟΥ ΚΑΙ Η ΣΤΡΟΦΗ ΣΤΟ ΕΥ ΖΗΝ</vt:lpstr>
      <vt:lpstr>ΟΙ ΣΥΝΘΗΚΕΣ ΣΤΟΝ ΚΗΠΟ ΤΟΥ ΕΠΙΚΟΥΡΟΥ</vt:lpstr>
      <vt:lpstr>ΟΙ ΔΙΑΦΟΡΕΣ ΜΕ ΤΗΝ ΑΡΙΣΤΟΤΕΛΙΚΗ ΔΙΔΑΣΚΑΛΙΑ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Επικουρεια χειρουργικη</dc:title>
  <dc:creator>Ηρω</dc:creator>
  <cp:lastModifiedBy>Ηρω</cp:lastModifiedBy>
  <cp:revision>23</cp:revision>
  <dcterms:created xsi:type="dcterms:W3CDTF">2024-11-17T17:21:10Z</dcterms:created>
  <dcterms:modified xsi:type="dcterms:W3CDTF">2024-11-27T19:08:08Z</dcterms:modified>
</cp:coreProperties>
</file>