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41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2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335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6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37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095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85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2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65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438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29BF8-6A7C-4236-BE39-647DCCE5090B}" type="datetimeFigureOut">
              <a:rPr lang="el-GR" smtClean="0"/>
              <a:t>11/1/2025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EE2F-40DE-4329-BEB1-9A184C445FC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70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entury Schoolbook" panose="02040604050505020304" pitchFamily="18" charset="0"/>
              </a:rPr>
              <a:t>Εργασία στο μάθημα της Ελληνιστικής </a:t>
            </a:r>
            <a:r>
              <a:rPr lang="el-GR" dirty="0">
                <a:latin typeface="Century Schoolbook" panose="02040604050505020304" pitchFamily="18" charset="0"/>
              </a:rPr>
              <a:t>και </a:t>
            </a:r>
            <a:r>
              <a:rPr lang="el-GR" dirty="0" smtClean="0">
                <a:latin typeface="Century Schoolbook" panose="02040604050505020304" pitchFamily="18" charset="0"/>
              </a:rPr>
              <a:t>ρωμαϊκής φιλοσοφίας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Αριστέα </a:t>
            </a:r>
            <a:r>
              <a:rPr lang="el-GR" dirty="0" err="1" smtClean="0"/>
              <a:t>Γκαβαλίνη</a:t>
            </a:r>
            <a:r>
              <a:rPr lang="el-GR" dirty="0" smtClean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881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entury Schoolbook" panose="02040604050505020304" pitchFamily="18" charset="0"/>
              </a:rPr>
              <a:t> Αριστοτέλης </a:t>
            </a:r>
            <a:br>
              <a:rPr lang="el-GR" dirty="0" smtClean="0">
                <a:latin typeface="Century Schoolbook" panose="02040604050505020304" pitchFamily="18" charset="0"/>
              </a:rPr>
            </a:br>
            <a:r>
              <a:rPr lang="el-GR" dirty="0">
                <a:latin typeface="Century Schoolbook" panose="02040604050505020304" pitchFamily="18" charset="0"/>
              </a:rPr>
              <a:t>Ι</a:t>
            </a:r>
            <a:r>
              <a:rPr lang="el-GR" dirty="0" smtClean="0">
                <a:latin typeface="Century Schoolbook" panose="02040604050505020304" pitchFamily="18" charset="0"/>
              </a:rPr>
              <a:t>ατρική διαλεκτική 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>
                <a:latin typeface="Century Schoolbook" panose="02040604050505020304" pitchFamily="18" charset="0"/>
              </a:rPr>
              <a:t>Αριστοτέλης</a:t>
            </a:r>
            <a:r>
              <a:rPr lang="el-GR" dirty="0" smtClean="0"/>
              <a:t> υποστήριξε ότι η φιλοσοφική σκέψη έχει  πρακτικό σκοπό.</a:t>
            </a:r>
          </a:p>
          <a:p>
            <a:endParaRPr lang="el-GR" dirty="0"/>
          </a:p>
          <a:p>
            <a:r>
              <a:rPr lang="el-GR" dirty="0" smtClean="0">
                <a:latin typeface="Century Schoolbook" panose="02040604050505020304" pitchFamily="18" charset="0"/>
              </a:rPr>
              <a:t>Ο Αριστοτέλης είναι ο πρώτος που εξήγησε γιατί θα πρέπει να βλέπουμε την ηθική φιλοσοφία ως πρακτική και όχι μόνο σαν θεωρία </a:t>
            </a:r>
          </a:p>
        </p:txBody>
      </p:sp>
    </p:spTree>
    <p:extLst>
      <p:ext uri="{BB962C8B-B14F-4D97-AF65-F5344CB8AC3E}">
        <p14:creationId xmlns:p14="http://schemas.microsoft.com/office/powerpoint/2010/main" val="103398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80623"/>
            <a:ext cx="10515600" cy="1325563"/>
          </a:xfrm>
        </p:spPr>
        <p:txBody>
          <a:bodyPr/>
          <a:lstStyle/>
          <a:p>
            <a:r>
              <a:rPr lang="el-GR" dirty="0" smtClean="0">
                <a:latin typeface="Century Schoolbook" panose="02040604050505020304" pitchFamily="18" charset="0"/>
              </a:rPr>
              <a:t>Ο παραλληλισμός του λόγου με την ιατρική θεραπεία 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entury Schoolbook" panose="02040604050505020304" pitchFamily="18" charset="0"/>
              </a:rPr>
              <a:t>Ο λόγος  είναι για τις αρρώστιες τις ψυχής ότι είναι η ιατρική για τα αρρώστιες του σώματος  ένα είδος γιατρικό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>
                <a:latin typeface="Century Schoolbook" panose="02040604050505020304" pitchFamily="18" charset="0"/>
              </a:rPr>
              <a:t>Ο θεραπευτικός ρόλος του λόγου  μέσω της νόησης  και του συναισθήματος </a:t>
            </a:r>
            <a:r>
              <a:rPr lang="el-GR" dirty="0">
                <a:latin typeface="Century Schoolbook" panose="02040604050505020304" pitchFamily="18" charset="0"/>
              </a:rPr>
              <a:t>, ο</a:t>
            </a:r>
            <a:r>
              <a:rPr lang="el-GR" dirty="0" smtClean="0">
                <a:latin typeface="Century Schoolbook" panose="02040604050505020304" pitchFamily="18" charset="0"/>
              </a:rPr>
              <a:t> λόγος είναι </a:t>
            </a:r>
            <a:r>
              <a:rPr lang="el-GR" dirty="0">
                <a:latin typeface="Century Schoolbook" panose="02040604050505020304" pitchFamily="18" charset="0"/>
              </a:rPr>
              <a:t>ένα </a:t>
            </a:r>
            <a:r>
              <a:rPr lang="el-GR" dirty="0" smtClean="0">
                <a:latin typeface="Century Schoolbook" panose="02040604050505020304" pitchFamily="18" charset="0"/>
              </a:rPr>
              <a:t>ισχυρό γιατρικό .Διάφορα παραδείγματα μέσα από τους λόγους του Πινδάρου αναφέρει ότι είναι γητειές (</a:t>
            </a:r>
            <a:r>
              <a:rPr lang="el-GR" dirty="0" err="1" smtClean="0">
                <a:latin typeface="Century Schoolbook" panose="02040604050505020304" pitchFamily="18" charset="0"/>
              </a:rPr>
              <a:t>ἐπαοιδαί</a:t>
            </a:r>
            <a:r>
              <a:rPr lang="el-GR" dirty="0" smtClean="0">
                <a:latin typeface="Century Schoolbook" panose="02040604050505020304" pitchFamily="18" charset="0"/>
              </a:rPr>
              <a:t> ), ο χορός στον Προμηθέα δεσμώτη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>
                <a:latin typeface="Century Schoolbook" panose="02040604050505020304" pitchFamily="18" charset="0"/>
              </a:rPr>
              <a:t>Η </a:t>
            </a:r>
            <a:r>
              <a:rPr lang="el-GR" dirty="0">
                <a:latin typeface="Century Schoolbook" panose="02040604050505020304" pitchFamily="18" charset="0"/>
              </a:rPr>
              <a:t>έ</a:t>
            </a:r>
            <a:r>
              <a:rPr lang="el-GR" dirty="0" smtClean="0">
                <a:latin typeface="Century Schoolbook" panose="02040604050505020304" pitchFamily="18" charset="0"/>
              </a:rPr>
              <a:t>ννοια του λόγου είναι ευρεία και περιλαμβάνει κάθε λογής ομιλίες .</a:t>
            </a:r>
          </a:p>
          <a:p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3320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entury Schoolbook" panose="02040604050505020304" pitchFamily="18" charset="0"/>
              </a:rPr>
              <a:t>Φιλοσοφία </a:t>
            </a:r>
            <a:br>
              <a:rPr lang="el-GR" dirty="0" smtClean="0">
                <a:latin typeface="Century Schoolbook" panose="02040604050505020304" pitchFamily="18" charset="0"/>
              </a:rPr>
            </a:br>
            <a:r>
              <a:rPr lang="el-GR" dirty="0" smtClean="0">
                <a:latin typeface="Century Schoolbook" panose="02040604050505020304" pitchFamily="18" charset="0"/>
              </a:rPr>
              <a:t>Η τέχνη του βίου 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Century Schoolbook" panose="02040604050505020304" pitchFamily="18" charset="0"/>
              </a:rPr>
              <a:t>Είναι ένας ισχυρισμός για την φιλοσοφία ότι μπορεί να κάνει περισσότερα από κάθε άλλη πηγή λόγου δηλαδή να θεραπεύσει την ψυχή .</a:t>
            </a:r>
          </a:p>
          <a:p>
            <a:endParaRPr lang="el-GR" dirty="0">
              <a:latin typeface="Century Schoolbook" panose="02040604050505020304" pitchFamily="18" charset="0"/>
            </a:endParaRPr>
          </a:p>
          <a:p>
            <a:r>
              <a:rPr lang="el-GR" dirty="0" smtClean="0">
                <a:latin typeface="Century Schoolbook" panose="02040604050505020304" pitchFamily="18" charset="0"/>
              </a:rPr>
              <a:t>Η φιλοσοφία  αντιτίθεται στις προλήψεις και την </a:t>
            </a:r>
            <a:r>
              <a:rPr lang="el-GR" dirty="0">
                <a:latin typeface="Century Schoolbook" panose="02040604050505020304" pitchFamily="18" charset="0"/>
              </a:rPr>
              <a:t>λαϊκή</a:t>
            </a:r>
          </a:p>
          <a:p>
            <a:r>
              <a:rPr lang="el-GR" dirty="0" smtClean="0">
                <a:latin typeface="Century Schoolbook" panose="02040604050505020304" pitchFamily="18" charset="0"/>
              </a:rPr>
              <a:t> θρησκεία </a:t>
            </a:r>
            <a:r>
              <a:rPr lang="el-GR" dirty="0">
                <a:latin typeface="Century Schoolbook" panose="02040604050505020304" pitchFamily="18" charset="0"/>
              </a:rPr>
              <a:t>.</a:t>
            </a:r>
            <a:r>
              <a:rPr lang="el-GR" dirty="0" smtClean="0">
                <a:latin typeface="Century Schoolbook" panose="02040604050505020304" pitchFamily="18" charset="0"/>
              </a:rPr>
              <a:t>Καθώς ισχυρίζεται ότι εξαλείφει αυτό το σκοτάδι – αβεβαιότητας από την ανθρώπινη ζωή</a:t>
            </a:r>
          </a:p>
          <a:p>
            <a:endParaRPr lang="el-GR" dirty="0">
              <a:latin typeface="Century Schoolbook" panose="02040604050505020304" pitchFamily="18" charset="0"/>
            </a:endParaRPr>
          </a:p>
          <a:p>
            <a:r>
              <a:rPr lang="el-GR" dirty="0" smtClean="0">
                <a:latin typeface="Century Schoolbook" panose="02040604050505020304" pitchFamily="18" charset="0"/>
              </a:rPr>
              <a:t>Όπως στην ιατρική έτσι και εδώ μια έλλογη διεργασία εξοβελίζει πολλές</a:t>
            </a:r>
            <a:r>
              <a:rPr lang="el-GR" dirty="0">
                <a:latin typeface="Century Schoolbook" panose="02040604050505020304" pitchFamily="18" charset="0"/>
              </a:rPr>
              <a:t> </a:t>
            </a:r>
            <a:r>
              <a:rPr lang="el-GR" dirty="0" smtClean="0">
                <a:latin typeface="Century Schoolbook" panose="02040604050505020304" pitchFamily="18" charset="0"/>
              </a:rPr>
              <a:t>λαϊκές θρησκευτικές αντιλήψεις</a:t>
            </a:r>
            <a:endParaRPr lang="el-GR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4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11444" y="365126"/>
            <a:ext cx="10842356" cy="1014224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entury Schoolbook" panose="02040604050505020304" pitchFamily="18" charset="0"/>
              </a:rPr>
              <a:t>Πριν τον Αριστοτέλη </a:t>
            </a:r>
            <a:br>
              <a:rPr lang="el-GR" dirty="0" smtClean="0">
                <a:latin typeface="Century Schoolbook" panose="02040604050505020304" pitchFamily="18" charset="0"/>
              </a:rPr>
            </a:br>
            <a:r>
              <a:rPr lang="el-GR" dirty="0" smtClean="0">
                <a:latin typeface="Century Schoolbook" panose="02040604050505020304" pitchFamily="18" charset="0"/>
              </a:rPr>
              <a:t>Δημόκριτος και Ισοκράτης  υποστήριξαν  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Η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ιατρική θεραπεύει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τις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σωματικές αρρώστιες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ενώ η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φιλοσοφία απαλλάσσει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την 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ψυχή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από τα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πάθη </a:t>
            </a:r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lvl="0"/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lvl="0"/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Αποκατάσταση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της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ψυχικής υγείας μέσω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της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τέχνης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του</a:t>
            </a:r>
          </a:p>
          <a:p>
            <a:pPr marL="0" lvl="0" indent="0">
              <a:buNone/>
            </a:pP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  </a:t>
            </a:r>
          </a:p>
          <a:p>
            <a:pPr marL="0" lvl="0" indent="0">
              <a:buNone/>
            </a:pP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 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  Ισοκράτης</a:t>
            </a:r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lvl="0"/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lvl="0"/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σωματικές αρρώστιες μπορούν να έχουν   διάφορες θεραπείες </a:t>
            </a:r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pPr marL="0" lvl="0" indent="0">
              <a:buNone/>
            </a:pPr>
            <a:endParaRPr lang="el-GR" sz="9600" dirty="0">
              <a:solidFill>
                <a:prstClr val="black"/>
              </a:solidFill>
              <a:latin typeface="Century Schoolbook" panose="02040604050505020304" pitchFamily="18" charset="0"/>
            </a:endParaRPr>
          </a:p>
          <a:p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Αντίθετα στις ψυχικές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δεν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υπάρχει κάποιο φάρμακο πέρα </a:t>
            </a:r>
            <a:r>
              <a:rPr lang="el-GR" sz="9600" dirty="0">
                <a:solidFill>
                  <a:prstClr val="black"/>
                </a:solidFill>
                <a:latin typeface="Century Schoolbook" panose="02040604050505020304" pitchFamily="18" charset="0"/>
              </a:rPr>
              <a:t>από τον </a:t>
            </a:r>
            <a:r>
              <a:rPr lang="el-GR" sz="96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λόγο</a:t>
            </a:r>
            <a:endParaRPr lang="el-GR" sz="4400" dirty="0" smtClean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l-GR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224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entury Schoolbook" panose="02040604050505020304" pitchFamily="18" charset="0"/>
              </a:rPr>
              <a:t>Καθήκον του φιλοσόφου</a:t>
            </a:r>
            <a:endParaRPr lang="el-GR" dirty="0">
              <a:latin typeface="Century Schoolbook" panose="020406040505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entury Schoolbook" panose="02040604050505020304" pitchFamily="18" charset="0"/>
              </a:rPr>
              <a:t>Ο φιλόσοφος θα πρέπει  να μπορεί  διαχωρίσει τους λόγους που </a:t>
            </a:r>
            <a:r>
              <a:rPr lang="el-GR" dirty="0">
                <a:latin typeface="Century Schoolbook" panose="02040604050505020304" pitchFamily="18" charset="0"/>
              </a:rPr>
              <a:t>έ</a:t>
            </a:r>
            <a:r>
              <a:rPr lang="el-GR" dirty="0" smtClean="0">
                <a:latin typeface="Century Schoolbook" panose="02040604050505020304" pitchFamily="18" charset="0"/>
              </a:rPr>
              <a:t>χουν απλώς δύναμη αλλά δεν αφυπνίζουν  την κριτική σκέψη με τους λόγους  που είναι ορθολογικοί 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75185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263</Words>
  <Application>Microsoft Office PowerPoint</Application>
  <PresentationFormat>Ευρεία οθόνη</PresentationFormat>
  <Paragraphs>37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Θέμα του Office</vt:lpstr>
      <vt:lpstr>Εργασία στο μάθημα της Ελληνιστικής και ρωμαϊκής φιλοσοφίας</vt:lpstr>
      <vt:lpstr> Αριστοτέλης  Ιατρική διαλεκτική </vt:lpstr>
      <vt:lpstr>Ο παραλληλισμός του λόγου με την ιατρική θεραπεία </vt:lpstr>
      <vt:lpstr>Φιλοσοφία  Η τέχνη του βίου </vt:lpstr>
      <vt:lpstr>Πριν τον Αριστοτέλη  Δημόκριτος και Ισοκράτης  υποστήριξαν  </vt:lpstr>
      <vt:lpstr>Καθήκον του φιλοσόφου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giannis</dc:creator>
  <cp:lastModifiedBy>giannis</cp:lastModifiedBy>
  <cp:revision>17</cp:revision>
  <dcterms:created xsi:type="dcterms:W3CDTF">2025-01-05T15:56:17Z</dcterms:created>
  <dcterms:modified xsi:type="dcterms:W3CDTF">2025-01-11T08:26:15Z</dcterms:modified>
</cp:coreProperties>
</file>