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9" r:id="rId4"/>
    <p:sldId id="260" r:id="rId5"/>
    <p:sldId id="261" r:id="rId6"/>
    <p:sldId id="262" r:id="rId7"/>
    <p:sldId id="264" r:id="rId8"/>
    <p:sldId id="265" r:id="rId9"/>
    <p:sldId id="266" r:id="rId10"/>
    <p:sldId id="274" r:id="rId11"/>
    <p:sldId id="275" r:id="rId12"/>
    <p:sldId id="276" r:id="rId13"/>
    <p:sldId id="277" r:id="rId14"/>
    <p:sldId id="263" r:id="rId15"/>
    <p:sldId id="267" r:id="rId16"/>
    <p:sldId id="268" r:id="rId17"/>
    <p:sldId id="269" r:id="rId18"/>
    <p:sldId id="270" r:id="rId19"/>
    <p:sldId id="271" r:id="rId20"/>
    <p:sldId id="272" r:id="rId21"/>
    <p:sldId id="279" r:id="rId22"/>
    <p:sldId id="280" r:id="rId23"/>
    <p:sldId id="281" r:id="rId24"/>
    <p:sldId id="282" r:id="rId25"/>
    <p:sldId id="273" r:id="rId26"/>
    <p:sldId id="27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C937C-9E63-4845-AC92-37FCF8E33826}" v="86" dt="2022-06-06T09:30:58.13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i Dal" userId="d52ec969f5dafa05" providerId="LiveId" clId="{8A7C937C-9E63-4845-AC92-37FCF8E33826}"/>
    <pc:docChg chg="undo redo custSel addSld delSld modSld sldOrd">
      <pc:chgData name="Danai Dal" userId="d52ec969f5dafa05" providerId="LiveId" clId="{8A7C937C-9E63-4845-AC92-37FCF8E33826}" dt="2022-06-17T18:47:34.926" v="3547" actId="20577"/>
      <pc:docMkLst>
        <pc:docMk/>
      </pc:docMkLst>
      <pc:sldChg chg="addSp delSp modSp mod setBg">
        <pc:chgData name="Danai Dal" userId="d52ec969f5dafa05" providerId="LiveId" clId="{8A7C937C-9E63-4845-AC92-37FCF8E33826}" dt="2022-06-06T08:54:01.998" v="2993" actId="20577"/>
        <pc:sldMkLst>
          <pc:docMk/>
          <pc:sldMk cId="1070728911" sldId="256"/>
        </pc:sldMkLst>
        <pc:spChg chg="mod">
          <ac:chgData name="Danai Dal" userId="d52ec969f5dafa05" providerId="LiveId" clId="{8A7C937C-9E63-4845-AC92-37FCF8E33826}" dt="2022-06-02T20:05:43.491" v="1496" actId="1076"/>
          <ac:spMkLst>
            <pc:docMk/>
            <pc:sldMk cId="1070728911" sldId="256"/>
            <ac:spMk id="2" creationId="{64B63D12-DBAB-BC0F-A11D-64D3AA93C821}"/>
          </ac:spMkLst>
        </pc:spChg>
        <pc:spChg chg="mod ord">
          <ac:chgData name="Danai Dal" userId="d52ec969f5dafa05" providerId="LiveId" clId="{8A7C937C-9E63-4845-AC92-37FCF8E33826}" dt="2022-06-06T08:54:01.998" v="2993" actId="20577"/>
          <ac:spMkLst>
            <pc:docMk/>
            <pc:sldMk cId="1070728911" sldId="256"/>
            <ac:spMk id="3" creationId="{B5751DEE-C649-2CB7-E43B-9BC7CC829924}"/>
          </ac:spMkLst>
        </pc:spChg>
        <pc:spChg chg="add del">
          <ac:chgData name="Danai Dal" userId="d52ec969f5dafa05" providerId="LiveId" clId="{8A7C937C-9E63-4845-AC92-37FCF8E33826}" dt="2022-06-02T19:58:28.817" v="1405" actId="26606"/>
          <ac:spMkLst>
            <pc:docMk/>
            <pc:sldMk cId="1070728911" sldId="256"/>
            <ac:spMk id="9" creationId="{EFB0C39A-F8CA-4A79-AFFC-E9780FB1991A}"/>
          </ac:spMkLst>
        </pc:spChg>
        <pc:spChg chg="add del">
          <ac:chgData name="Danai Dal" userId="d52ec969f5dafa05" providerId="LiveId" clId="{8A7C937C-9E63-4845-AC92-37FCF8E33826}" dt="2022-06-02T19:56:16.244" v="1396" actId="26606"/>
          <ac:spMkLst>
            <pc:docMk/>
            <pc:sldMk cId="1070728911" sldId="256"/>
            <ac:spMk id="10" creationId="{5B6D324E-2D03-4162-AF1E-D5E32234E254}"/>
          </ac:spMkLst>
        </pc:spChg>
        <pc:spChg chg="add del">
          <ac:chgData name="Danai Dal" userId="d52ec969f5dafa05" providerId="LiveId" clId="{8A7C937C-9E63-4845-AC92-37FCF8E33826}" dt="2022-06-02T19:58:57.788" v="1407" actId="26606"/>
          <ac:spMkLst>
            <pc:docMk/>
            <pc:sldMk cId="1070728911" sldId="256"/>
            <ac:spMk id="11" creationId="{5B6D324E-2D03-4162-AF1E-D5E32234E254}"/>
          </ac:spMkLst>
        </pc:spChg>
        <pc:spChg chg="add del">
          <ac:chgData name="Danai Dal" userId="d52ec969f5dafa05" providerId="LiveId" clId="{8A7C937C-9E63-4845-AC92-37FCF8E33826}" dt="2022-06-02T19:56:16.244" v="1396" actId="26606"/>
          <ac:spMkLst>
            <pc:docMk/>
            <pc:sldMk cId="1070728911" sldId="256"/>
            <ac:spMk id="12" creationId="{60C2BF78-EE5B-49C7-ADD9-58CDBD13E3AA}"/>
          </ac:spMkLst>
        </pc:spChg>
        <pc:spChg chg="add">
          <ac:chgData name="Danai Dal" userId="d52ec969f5dafa05" providerId="LiveId" clId="{8A7C937C-9E63-4845-AC92-37FCF8E33826}" dt="2022-06-02T19:58:57.802" v="1408" actId="26606"/>
          <ac:spMkLst>
            <pc:docMk/>
            <pc:sldMk cId="1070728911" sldId="256"/>
            <ac:spMk id="13" creationId="{EFB0C39A-F8CA-4A79-AFFC-E9780FB1991A}"/>
          </ac:spMkLst>
        </pc:spChg>
        <pc:picChg chg="add del mod">
          <ac:chgData name="Danai Dal" userId="d52ec969f5dafa05" providerId="LiveId" clId="{8A7C937C-9E63-4845-AC92-37FCF8E33826}" dt="2022-06-02T19:56:36.004" v="1400" actId="931"/>
          <ac:picMkLst>
            <pc:docMk/>
            <pc:sldMk cId="1070728911" sldId="256"/>
            <ac:picMk id="5" creationId="{31BAFE3C-CFF5-9C02-05B8-AE862F2BF42C}"/>
          </ac:picMkLst>
        </pc:picChg>
        <pc:picChg chg="add mod ord">
          <ac:chgData name="Danai Dal" userId="d52ec969f5dafa05" providerId="LiveId" clId="{8A7C937C-9E63-4845-AC92-37FCF8E33826}" dt="2022-06-02T20:00:50.591" v="1449" actId="1076"/>
          <ac:picMkLst>
            <pc:docMk/>
            <pc:sldMk cId="1070728911" sldId="256"/>
            <ac:picMk id="7" creationId="{13541D26-063C-ABF0-A366-2B729F214C22}"/>
          </ac:picMkLst>
        </pc:picChg>
      </pc:sldChg>
      <pc:sldChg chg="addSp delSp modSp mod setBg">
        <pc:chgData name="Danai Dal" userId="d52ec969f5dafa05" providerId="LiveId" clId="{8A7C937C-9E63-4845-AC92-37FCF8E33826}" dt="2022-06-05T06:03:00.524" v="1590" actId="123"/>
        <pc:sldMkLst>
          <pc:docMk/>
          <pc:sldMk cId="3724929324" sldId="257"/>
        </pc:sldMkLst>
        <pc:spChg chg="mod">
          <ac:chgData name="Danai Dal" userId="d52ec969f5dafa05" providerId="LiveId" clId="{8A7C937C-9E63-4845-AC92-37FCF8E33826}" dt="2022-06-02T20:08:41.802" v="1508" actId="1076"/>
          <ac:spMkLst>
            <pc:docMk/>
            <pc:sldMk cId="3724929324" sldId="257"/>
            <ac:spMk id="2" creationId="{A2AE3772-D403-6B07-AE8C-F45A4F768849}"/>
          </ac:spMkLst>
        </pc:spChg>
        <pc:spChg chg="mod ord">
          <ac:chgData name="Danai Dal" userId="d52ec969f5dafa05" providerId="LiveId" clId="{8A7C937C-9E63-4845-AC92-37FCF8E33826}" dt="2022-06-05T06:03:00.524" v="1590" actId="123"/>
          <ac:spMkLst>
            <pc:docMk/>
            <pc:sldMk cId="3724929324" sldId="257"/>
            <ac:spMk id="3" creationId="{7721EB06-F1A1-9CEB-B8AD-DE24E4A195A2}"/>
          </ac:spMkLst>
        </pc:spChg>
        <pc:spChg chg="add del">
          <ac:chgData name="Danai Dal" userId="d52ec969f5dafa05" providerId="LiveId" clId="{8A7C937C-9E63-4845-AC92-37FCF8E33826}" dt="2022-06-02T20:08:06.116" v="1503" actId="26606"/>
          <ac:spMkLst>
            <pc:docMk/>
            <pc:sldMk cId="3724929324" sldId="257"/>
            <ac:spMk id="10" creationId="{60C2BF78-EE5B-49C7-ADD9-58CDBD13E3AA}"/>
          </ac:spMkLst>
        </pc:spChg>
        <pc:picChg chg="add del mod">
          <ac:chgData name="Danai Dal" userId="d52ec969f5dafa05" providerId="LiveId" clId="{8A7C937C-9E63-4845-AC92-37FCF8E33826}" dt="2022-06-02T20:12:26.646" v="1513" actId="21"/>
          <ac:picMkLst>
            <pc:docMk/>
            <pc:sldMk cId="3724929324" sldId="257"/>
            <ac:picMk id="5" creationId="{615B0E7C-7214-2B2A-2587-DBB4B152D853}"/>
          </ac:picMkLst>
        </pc:picChg>
        <pc:picChg chg="add mod">
          <ac:chgData name="Danai Dal" userId="d52ec969f5dafa05" providerId="LiveId" clId="{8A7C937C-9E63-4845-AC92-37FCF8E33826}" dt="2022-06-02T20:12:53.911" v="1518" actId="1076"/>
          <ac:picMkLst>
            <pc:docMk/>
            <pc:sldMk cId="3724929324" sldId="257"/>
            <ac:picMk id="7" creationId="{0BC1DB6C-71A9-9B49-7D17-F1067A6D08E9}"/>
          </ac:picMkLst>
        </pc:picChg>
      </pc:sldChg>
      <pc:sldChg chg="del">
        <pc:chgData name="Danai Dal" userId="d52ec969f5dafa05" providerId="LiveId" clId="{8A7C937C-9E63-4845-AC92-37FCF8E33826}" dt="2022-06-05T05:59:28.193" v="1569" actId="2696"/>
        <pc:sldMkLst>
          <pc:docMk/>
          <pc:sldMk cId="1322874309" sldId="258"/>
        </pc:sldMkLst>
      </pc:sldChg>
      <pc:sldChg chg="addSp delSp modSp mod setBg">
        <pc:chgData name="Danai Dal" userId="d52ec969f5dafa05" providerId="LiveId" clId="{8A7C937C-9E63-4845-AC92-37FCF8E33826}" dt="2022-06-05T05:59:21.722" v="1568" actId="20577"/>
        <pc:sldMkLst>
          <pc:docMk/>
          <pc:sldMk cId="3466008315" sldId="259"/>
        </pc:sldMkLst>
        <pc:spChg chg="mod">
          <ac:chgData name="Danai Dal" userId="d52ec969f5dafa05" providerId="LiveId" clId="{8A7C937C-9E63-4845-AC92-37FCF8E33826}" dt="2022-06-05T05:59:21.722" v="1568" actId="20577"/>
          <ac:spMkLst>
            <pc:docMk/>
            <pc:sldMk cId="3466008315" sldId="259"/>
            <ac:spMk id="2" creationId="{2EDDD894-BB02-142D-31B3-CA761E6141C4}"/>
          </ac:spMkLst>
        </pc:spChg>
        <pc:spChg chg="del">
          <ac:chgData name="Danai Dal" userId="d52ec969f5dafa05" providerId="LiveId" clId="{8A7C937C-9E63-4845-AC92-37FCF8E33826}" dt="2022-05-26T15:44:28.382" v="323" actId="26606"/>
          <ac:spMkLst>
            <pc:docMk/>
            <pc:sldMk cId="3466008315" sldId="259"/>
            <ac:spMk id="11" creationId="{5D5E0904-721C-4D68-9EB8-1C9752E329A7}"/>
          </ac:spMkLst>
        </pc:spChg>
        <pc:spChg chg="del">
          <ac:chgData name="Danai Dal" userId="d52ec969f5dafa05" providerId="LiveId" clId="{8A7C937C-9E63-4845-AC92-37FCF8E33826}" dt="2022-05-26T15:44:28.382" v="323" actId="26606"/>
          <ac:spMkLst>
            <pc:docMk/>
            <pc:sldMk cId="3466008315" sldId="259"/>
            <ac:spMk id="13" creationId="{D0CDF5D3-7220-42A0-9D37-ECF3BF283B37}"/>
          </ac:spMkLst>
        </pc:spChg>
        <pc:spChg chg="del">
          <ac:chgData name="Danai Dal" userId="d52ec969f5dafa05" providerId="LiveId" clId="{8A7C937C-9E63-4845-AC92-37FCF8E33826}" dt="2022-05-26T15:44:28.382" v="323" actId="26606"/>
          <ac:spMkLst>
            <pc:docMk/>
            <pc:sldMk cId="3466008315" sldId="259"/>
            <ac:spMk id="15" creationId="{64BC717F-58B3-4A4E-BC3B-1B11323AD5C9}"/>
          </ac:spMkLst>
        </pc:spChg>
        <pc:spChg chg="del">
          <ac:chgData name="Danai Dal" userId="d52ec969f5dafa05" providerId="LiveId" clId="{8A7C937C-9E63-4845-AC92-37FCF8E33826}" dt="2022-05-26T15:44:28.382" v="323" actId="26606"/>
          <ac:spMkLst>
            <pc:docMk/>
            <pc:sldMk cId="3466008315" sldId="259"/>
            <ac:spMk id="17" creationId="{1EE75710-64C5-4CA8-8A7C-82EE4125C90D}"/>
          </ac:spMkLst>
        </pc:spChg>
        <pc:spChg chg="del">
          <ac:chgData name="Danai Dal" userId="d52ec969f5dafa05" providerId="LiveId" clId="{8A7C937C-9E63-4845-AC92-37FCF8E33826}" dt="2022-05-26T15:44:28.382" v="323" actId="26606"/>
          <ac:spMkLst>
            <pc:docMk/>
            <pc:sldMk cId="3466008315" sldId="259"/>
            <ac:spMk id="19" creationId="{435050B1-74E1-4A81-923D-0F5971A3BC01}"/>
          </ac:spMkLst>
        </pc:spChg>
        <pc:spChg chg="add">
          <ac:chgData name="Danai Dal" userId="d52ec969f5dafa05" providerId="LiveId" clId="{8A7C937C-9E63-4845-AC92-37FCF8E33826}" dt="2022-05-26T15:44:28.382" v="323" actId="26606"/>
          <ac:spMkLst>
            <pc:docMk/>
            <pc:sldMk cId="3466008315" sldId="259"/>
            <ac:spMk id="24" creationId="{323D50B8-1D27-420D-BA4A-249914120C5D}"/>
          </ac:spMkLst>
        </pc:spChg>
        <pc:spChg chg="add">
          <ac:chgData name="Danai Dal" userId="d52ec969f5dafa05" providerId="LiveId" clId="{8A7C937C-9E63-4845-AC92-37FCF8E33826}" dt="2022-05-26T15:44:28.382" v="323" actId="26606"/>
          <ac:spMkLst>
            <pc:docMk/>
            <pc:sldMk cId="3466008315" sldId="259"/>
            <ac:spMk id="26" creationId="{2EFBB176-B6C1-4B5A-AADA-F930947E09CC}"/>
          </ac:spMkLst>
        </pc:spChg>
        <pc:spChg chg="add">
          <ac:chgData name="Danai Dal" userId="d52ec969f5dafa05" providerId="LiveId" clId="{8A7C937C-9E63-4845-AC92-37FCF8E33826}" dt="2022-05-26T15:44:28.382" v="323" actId="26606"/>
          <ac:spMkLst>
            <pc:docMk/>
            <pc:sldMk cId="3466008315" sldId="259"/>
            <ac:spMk id="28" creationId="{918CDC34-0F26-409D-B10F-578D4DCC46DE}"/>
          </ac:spMkLst>
        </pc:spChg>
        <pc:picChg chg="add del mod">
          <ac:chgData name="Danai Dal" userId="d52ec969f5dafa05" providerId="LiveId" clId="{8A7C937C-9E63-4845-AC92-37FCF8E33826}" dt="2022-05-26T15:43:15.942" v="309" actId="21"/>
          <ac:picMkLst>
            <pc:docMk/>
            <pc:sldMk cId="3466008315" sldId="259"/>
            <ac:picMk id="4" creationId="{12DFE259-814B-7978-D3B8-879A38521C6B}"/>
          </ac:picMkLst>
        </pc:picChg>
        <pc:picChg chg="mod ord">
          <ac:chgData name="Danai Dal" userId="d52ec969f5dafa05" providerId="LiveId" clId="{8A7C937C-9E63-4845-AC92-37FCF8E33826}" dt="2022-05-26T15:44:54.093" v="330" actId="14100"/>
          <ac:picMkLst>
            <pc:docMk/>
            <pc:sldMk cId="3466008315" sldId="259"/>
            <ac:picMk id="6" creationId="{A8D7CA46-2195-16E1-3E0E-928DED38E540}"/>
          </ac:picMkLst>
        </pc:picChg>
        <pc:picChg chg="add del mod">
          <ac:chgData name="Danai Dal" userId="d52ec969f5dafa05" providerId="LiveId" clId="{8A7C937C-9E63-4845-AC92-37FCF8E33826}" dt="2022-05-26T15:43:31.756" v="313" actId="21"/>
          <ac:picMkLst>
            <pc:docMk/>
            <pc:sldMk cId="3466008315" sldId="259"/>
            <ac:picMk id="7" creationId="{FE9DB3AA-8FC7-41EE-9BAF-08A35F0DE3D7}"/>
          </ac:picMkLst>
        </pc:picChg>
        <pc:picChg chg="add del mod">
          <ac:chgData name="Danai Dal" userId="d52ec969f5dafa05" providerId="LiveId" clId="{8A7C937C-9E63-4845-AC92-37FCF8E33826}" dt="2022-05-26T15:43:48.387" v="317" actId="21"/>
          <ac:picMkLst>
            <pc:docMk/>
            <pc:sldMk cId="3466008315" sldId="259"/>
            <ac:picMk id="9" creationId="{794165CE-5E27-9869-0A8E-48DE5FA6C21F}"/>
          </ac:picMkLst>
        </pc:picChg>
        <pc:picChg chg="add del mod">
          <ac:chgData name="Danai Dal" userId="d52ec969f5dafa05" providerId="LiveId" clId="{8A7C937C-9E63-4845-AC92-37FCF8E33826}" dt="2022-05-26T15:44:01.582" v="319" actId="21"/>
          <ac:picMkLst>
            <pc:docMk/>
            <pc:sldMk cId="3466008315" sldId="259"/>
            <ac:picMk id="12" creationId="{45BF944C-BD94-5ED1-0F48-C3D9389E7544}"/>
          </ac:picMkLst>
        </pc:picChg>
        <pc:picChg chg="add mod">
          <ac:chgData name="Danai Dal" userId="d52ec969f5dafa05" providerId="LiveId" clId="{8A7C937C-9E63-4845-AC92-37FCF8E33826}" dt="2022-05-26T15:44:50.137" v="329" actId="1076"/>
          <ac:picMkLst>
            <pc:docMk/>
            <pc:sldMk cId="3466008315" sldId="259"/>
            <ac:picMk id="16" creationId="{FA4E11BD-78BA-F3BA-DAEC-55FEA2E56895}"/>
          </ac:picMkLst>
        </pc:picChg>
      </pc:sldChg>
      <pc:sldChg chg="modSp mod">
        <pc:chgData name="Danai Dal" userId="d52ec969f5dafa05" providerId="LiveId" clId="{8A7C937C-9E63-4845-AC92-37FCF8E33826}" dt="2022-06-05T06:46:14.582" v="1751" actId="12"/>
        <pc:sldMkLst>
          <pc:docMk/>
          <pc:sldMk cId="277240866" sldId="260"/>
        </pc:sldMkLst>
        <pc:spChg chg="mod">
          <ac:chgData name="Danai Dal" userId="d52ec969f5dafa05" providerId="LiveId" clId="{8A7C937C-9E63-4845-AC92-37FCF8E33826}" dt="2022-06-05T06:46:14.582" v="1751" actId="12"/>
          <ac:spMkLst>
            <pc:docMk/>
            <pc:sldMk cId="277240866" sldId="260"/>
            <ac:spMk id="8" creationId="{39163846-F4B0-1114-D6E3-0AB41CF0FEDD}"/>
          </ac:spMkLst>
        </pc:spChg>
      </pc:sldChg>
      <pc:sldChg chg="modSp mod">
        <pc:chgData name="Danai Dal" userId="d52ec969f5dafa05" providerId="LiveId" clId="{8A7C937C-9E63-4845-AC92-37FCF8E33826}" dt="2022-06-17T18:45:44.497" v="3479" actId="114"/>
        <pc:sldMkLst>
          <pc:docMk/>
          <pc:sldMk cId="2842629632" sldId="261"/>
        </pc:sldMkLst>
        <pc:spChg chg="mod">
          <ac:chgData name="Danai Dal" userId="d52ec969f5dafa05" providerId="LiveId" clId="{8A7C937C-9E63-4845-AC92-37FCF8E33826}" dt="2022-06-05T06:43:53.284" v="1743" actId="1076"/>
          <ac:spMkLst>
            <pc:docMk/>
            <pc:sldMk cId="2842629632" sldId="261"/>
            <ac:spMk id="2" creationId="{181DE46E-687B-4C58-2E5C-11E178112A82}"/>
          </ac:spMkLst>
        </pc:spChg>
        <pc:spChg chg="mod">
          <ac:chgData name="Danai Dal" userId="d52ec969f5dafa05" providerId="LiveId" clId="{8A7C937C-9E63-4845-AC92-37FCF8E33826}" dt="2022-06-17T18:45:44.497" v="3479" actId="114"/>
          <ac:spMkLst>
            <pc:docMk/>
            <pc:sldMk cId="2842629632" sldId="261"/>
            <ac:spMk id="3" creationId="{848330C4-1F6B-4DDB-EBC3-EE93A90F1A4E}"/>
          </ac:spMkLst>
        </pc:spChg>
      </pc:sldChg>
      <pc:sldChg chg="modSp new mod">
        <pc:chgData name="Danai Dal" userId="d52ec969f5dafa05" providerId="LiveId" clId="{8A7C937C-9E63-4845-AC92-37FCF8E33826}" dt="2022-06-05T07:45:28.219" v="1786" actId="20577"/>
        <pc:sldMkLst>
          <pc:docMk/>
          <pc:sldMk cId="3472654788" sldId="262"/>
        </pc:sldMkLst>
        <pc:spChg chg="mod">
          <ac:chgData name="Danai Dal" userId="d52ec969f5dafa05" providerId="LiveId" clId="{8A7C937C-9E63-4845-AC92-37FCF8E33826}" dt="2022-06-02T20:14:11.904" v="1519" actId="1076"/>
          <ac:spMkLst>
            <pc:docMk/>
            <pc:sldMk cId="3472654788" sldId="262"/>
            <ac:spMk id="2" creationId="{600A1207-FB01-0247-EA22-F515066A80A7}"/>
          </ac:spMkLst>
        </pc:spChg>
        <pc:spChg chg="mod">
          <ac:chgData name="Danai Dal" userId="d52ec969f5dafa05" providerId="LiveId" clId="{8A7C937C-9E63-4845-AC92-37FCF8E33826}" dt="2022-06-05T07:45:28.219" v="1786" actId="20577"/>
          <ac:spMkLst>
            <pc:docMk/>
            <pc:sldMk cId="3472654788" sldId="262"/>
            <ac:spMk id="3" creationId="{CB85715C-0165-B1EF-E957-216C9FB91D07}"/>
          </ac:spMkLst>
        </pc:spChg>
      </pc:sldChg>
      <pc:sldChg chg="addSp delSp modSp new mod setBg">
        <pc:chgData name="Danai Dal" userId="d52ec969f5dafa05" providerId="LiveId" clId="{8A7C937C-9E63-4845-AC92-37FCF8E33826}" dt="2022-06-02T20:10:27.265" v="1511" actId="120"/>
        <pc:sldMkLst>
          <pc:docMk/>
          <pc:sldMk cId="3730217045" sldId="263"/>
        </pc:sldMkLst>
        <pc:spChg chg="mod">
          <ac:chgData name="Danai Dal" userId="d52ec969f5dafa05" providerId="LiveId" clId="{8A7C937C-9E63-4845-AC92-37FCF8E33826}" dt="2022-05-26T15:36:03.188" v="233" actId="122"/>
          <ac:spMkLst>
            <pc:docMk/>
            <pc:sldMk cId="3730217045" sldId="263"/>
            <ac:spMk id="2" creationId="{0B092B24-49D2-2C99-1C76-48FD5899C077}"/>
          </ac:spMkLst>
        </pc:spChg>
        <pc:spChg chg="del">
          <ac:chgData name="Danai Dal" userId="d52ec969f5dafa05" providerId="LiveId" clId="{8A7C937C-9E63-4845-AC92-37FCF8E33826}" dt="2022-05-26T15:34:20.397" v="186" actId="931"/>
          <ac:spMkLst>
            <pc:docMk/>
            <pc:sldMk cId="3730217045" sldId="263"/>
            <ac:spMk id="3" creationId="{091C62EE-A3DE-9E8B-5DD7-366251AAC4DE}"/>
          </ac:spMkLst>
        </pc:spChg>
        <pc:spChg chg="add del">
          <ac:chgData name="Danai Dal" userId="d52ec969f5dafa05" providerId="LiveId" clId="{8A7C937C-9E63-4845-AC92-37FCF8E33826}" dt="2022-05-26T15:34:52.948" v="188" actId="26606"/>
          <ac:spMkLst>
            <pc:docMk/>
            <pc:sldMk cId="3730217045" sldId="263"/>
            <ac:spMk id="9" creationId="{DBFF4753-4448-0F14-98F0-6332674073CC}"/>
          </ac:spMkLst>
        </pc:spChg>
        <pc:spChg chg="add del">
          <ac:chgData name="Danai Dal" userId="d52ec969f5dafa05" providerId="LiveId" clId="{8A7C937C-9E63-4845-AC92-37FCF8E33826}" dt="2022-05-26T15:34:52.948" v="188" actId="26606"/>
          <ac:spMkLst>
            <pc:docMk/>
            <pc:sldMk cId="3730217045" sldId="263"/>
            <ac:spMk id="12" creationId="{0B67D982-25C5-4CC2-AA64-276BE3B2CA75}"/>
          </ac:spMkLst>
        </pc:spChg>
        <pc:spChg chg="add del">
          <ac:chgData name="Danai Dal" userId="d52ec969f5dafa05" providerId="LiveId" clId="{8A7C937C-9E63-4845-AC92-37FCF8E33826}" dt="2022-05-26T15:35:08.223" v="190" actId="26606"/>
          <ac:spMkLst>
            <pc:docMk/>
            <pc:sldMk cId="3730217045" sldId="263"/>
            <ac:spMk id="14" creationId="{6D15372E-1C36-2FEC-5A91-DB8B3182957F}"/>
          </ac:spMkLst>
        </pc:spChg>
        <pc:spChg chg="add del">
          <ac:chgData name="Danai Dal" userId="d52ec969f5dafa05" providerId="LiveId" clId="{8A7C937C-9E63-4845-AC92-37FCF8E33826}" dt="2022-05-26T15:35:14.453" v="192" actId="26606"/>
          <ac:spMkLst>
            <pc:docMk/>
            <pc:sldMk cId="3730217045" sldId="263"/>
            <ac:spMk id="16" creationId="{667116A7-C598-3A67-65D8-4ED3E2C1B59D}"/>
          </ac:spMkLst>
        </pc:spChg>
        <pc:spChg chg="add mod">
          <ac:chgData name="Danai Dal" userId="d52ec969f5dafa05" providerId="LiveId" clId="{8A7C937C-9E63-4845-AC92-37FCF8E33826}" dt="2022-06-02T20:10:27.265" v="1511" actId="120"/>
          <ac:spMkLst>
            <pc:docMk/>
            <pc:sldMk cId="3730217045" sldId="263"/>
            <ac:spMk id="18" creationId="{EA94E655-565C-78FA-FB8E-B81FADE2FD56}"/>
          </ac:spMkLst>
        </pc:spChg>
        <pc:picChg chg="add mod">
          <ac:chgData name="Danai Dal" userId="d52ec969f5dafa05" providerId="LiveId" clId="{8A7C937C-9E63-4845-AC92-37FCF8E33826}" dt="2022-05-26T15:35:14.457" v="193" actId="26606"/>
          <ac:picMkLst>
            <pc:docMk/>
            <pc:sldMk cId="3730217045" sldId="263"/>
            <ac:picMk id="5" creationId="{A551D3A1-061D-9A19-D9DA-D7B4B81F1A4C}"/>
          </ac:picMkLst>
        </pc:picChg>
      </pc:sldChg>
      <pc:sldChg chg="addSp delSp modSp new mod setBg">
        <pc:chgData name="Danai Dal" userId="d52ec969f5dafa05" providerId="LiveId" clId="{8A7C937C-9E63-4845-AC92-37FCF8E33826}" dt="2022-06-06T11:39:38.385" v="3309" actId="1076"/>
        <pc:sldMkLst>
          <pc:docMk/>
          <pc:sldMk cId="3692183483" sldId="264"/>
        </pc:sldMkLst>
        <pc:spChg chg="mod">
          <ac:chgData name="Danai Dal" userId="d52ec969f5dafa05" providerId="LiveId" clId="{8A7C937C-9E63-4845-AC92-37FCF8E33826}" dt="2022-05-26T15:52:23.833" v="409" actId="1076"/>
          <ac:spMkLst>
            <pc:docMk/>
            <pc:sldMk cId="3692183483" sldId="264"/>
            <ac:spMk id="2" creationId="{5C9DD2E2-E1FC-65F3-E1C5-0DEC349A056D}"/>
          </ac:spMkLst>
        </pc:spChg>
        <pc:spChg chg="mod ord">
          <ac:chgData name="Danai Dal" userId="d52ec969f5dafa05" providerId="LiveId" clId="{8A7C937C-9E63-4845-AC92-37FCF8E33826}" dt="2022-06-05T06:48:13.345" v="1764" actId="113"/>
          <ac:spMkLst>
            <pc:docMk/>
            <pc:sldMk cId="3692183483" sldId="264"/>
            <ac:spMk id="3" creationId="{F0EEB7D8-8231-6228-B4AF-470B467EFAD1}"/>
          </ac:spMkLst>
        </pc:spChg>
        <pc:spChg chg="add del">
          <ac:chgData name="Danai Dal" userId="d52ec969f5dafa05" providerId="LiveId" clId="{8A7C937C-9E63-4845-AC92-37FCF8E33826}" dt="2022-05-26T15:50:25.423" v="390" actId="26606"/>
          <ac:spMkLst>
            <pc:docMk/>
            <pc:sldMk cId="3692183483" sldId="264"/>
            <ac:spMk id="10" creationId="{E53F4E5A-C9EE-4859-B46B-F018F7D73A03}"/>
          </ac:spMkLst>
        </pc:spChg>
        <pc:spChg chg="add">
          <ac:chgData name="Danai Dal" userId="d52ec969f5dafa05" providerId="LiveId" clId="{8A7C937C-9E63-4845-AC92-37FCF8E33826}" dt="2022-05-26T15:50:25.431" v="391" actId="26606"/>
          <ac:spMkLst>
            <pc:docMk/>
            <pc:sldMk cId="3692183483" sldId="264"/>
            <ac:spMk id="14" creationId="{0B67D982-25C5-4CC2-AA64-276BE3B2CA75}"/>
          </ac:spMkLst>
        </pc:spChg>
        <pc:picChg chg="add mod">
          <ac:chgData name="Danai Dal" userId="d52ec969f5dafa05" providerId="LiveId" clId="{8A7C937C-9E63-4845-AC92-37FCF8E33826}" dt="2022-06-06T11:39:38.385" v="3309" actId="1076"/>
          <ac:picMkLst>
            <pc:docMk/>
            <pc:sldMk cId="3692183483" sldId="264"/>
            <ac:picMk id="5" creationId="{544B990B-6E99-D3FB-D684-CD0397DFD57E}"/>
          </ac:picMkLst>
        </pc:picChg>
        <pc:cxnChg chg="add del">
          <ac:chgData name="Danai Dal" userId="d52ec969f5dafa05" providerId="LiveId" clId="{8A7C937C-9E63-4845-AC92-37FCF8E33826}" dt="2022-05-26T15:50:25.423" v="390" actId="26606"/>
          <ac:cxnSpMkLst>
            <pc:docMk/>
            <pc:sldMk cId="3692183483" sldId="264"/>
            <ac:cxnSpMk id="12" creationId="{041A955B-D579-48FD-A51C-51B0C0B69F9A}"/>
          </ac:cxnSpMkLst>
        </pc:cxnChg>
      </pc:sldChg>
      <pc:sldChg chg="addSp delSp modSp new mod">
        <pc:chgData name="Danai Dal" userId="d52ec969f5dafa05" providerId="LiveId" clId="{8A7C937C-9E63-4845-AC92-37FCF8E33826}" dt="2022-06-06T09:27:17.099" v="3272" actId="1076"/>
        <pc:sldMkLst>
          <pc:docMk/>
          <pc:sldMk cId="411936654" sldId="265"/>
        </pc:sldMkLst>
        <pc:spChg chg="add del mod">
          <ac:chgData name="Danai Dal" userId="d52ec969f5dafa05" providerId="LiveId" clId="{8A7C937C-9E63-4845-AC92-37FCF8E33826}" dt="2022-06-06T09:27:17.099" v="3272" actId="1076"/>
          <ac:spMkLst>
            <pc:docMk/>
            <pc:sldMk cId="411936654" sldId="265"/>
            <ac:spMk id="2" creationId="{916AF77E-A09E-1FCC-9D41-9BA694D21E13}"/>
          </ac:spMkLst>
        </pc:spChg>
        <pc:spChg chg="mod">
          <ac:chgData name="Danai Dal" userId="d52ec969f5dafa05" providerId="LiveId" clId="{8A7C937C-9E63-4845-AC92-37FCF8E33826}" dt="2022-05-26T15:56:17.115" v="457" actId="1076"/>
          <ac:spMkLst>
            <pc:docMk/>
            <pc:sldMk cId="411936654" sldId="265"/>
            <ac:spMk id="3" creationId="{54947649-03BB-EA87-CAC6-1389B9895D0A}"/>
          </ac:spMkLst>
        </pc:spChg>
      </pc:sldChg>
      <pc:sldChg chg="delSp modSp new mod">
        <pc:chgData name="Danai Dal" userId="d52ec969f5dafa05" providerId="LiveId" clId="{8A7C937C-9E63-4845-AC92-37FCF8E33826}" dt="2022-06-17T18:47:34.926" v="3547" actId="20577"/>
        <pc:sldMkLst>
          <pc:docMk/>
          <pc:sldMk cId="1207106385" sldId="266"/>
        </pc:sldMkLst>
        <pc:spChg chg="del">
          <ac:chgData name="Danai Dal" userId="d52ec969f5dafa05" providerId="LiveId" clId="{8A7C937C-9E63-4845-AC92-37FCF8E33826}" dt="2022-05-26T15:57:33.293" v="459" actId="21"/>
          <ac:spMkLst>
            <pc:docMk/>
            <pc:sldMk cId="1207106385" sldId="266"/>
            <ac:spMk id="2" creationId="{CF89CBCE-4854-9773-0959-604CCAC7F2B4}"/>
          </ac:spMkLst>
        </pc:spChg>
        <pc:spChg chg="mod">
          <ac:chgData name="Danai Dal" userId="d52ec969f5dafa05" providerId="LiveId" clId="{8A7C937C-9E63-4845-AC92-37FCF8E33826}" dt="2022-06-17T18:47:34.926" v="3547" actId="20577"/>
          <ac:spMkLst>
            <pc:docMk/>
            <pc:sldMk cId="1207106385" sldId="266"/>
            <ac:spMk id="3" creationId="{D0808ED4-85F3-EDEE-BEF2-20322EB875CE}"/>
          </ac:spMkLst>
        </pc:spChg>
      </pc:sldChg>
      <pc:sldChg chg="modSp new mod ord">
        <pc:chgData name="Danai Dal" userId="d52ec969f5dafa05" providerId="LiveId" clId="{8A7C937C-9E63-4845-AC92-37FCF8E33826}" dt="2022-06-06T11:56:06.819" v="3311"/>
        <pc:sldMkLst>
          <pc:docMk/>
          <pc:sldMk cId="2848775367" sldId="267"/>
        </pc:sldMkLst>
        <pc:spChg chg="mod">
          <ac:chgData name="Danai Dal" userId="d52ec969f5dafa05" providerId="LiveId" clId="{8A7C937C-9E63-4845-AC92-37FCF8E33826}" dt="2022-06-02T20:16:04.945" v="1520" actId="1076"/>
          <ac:spMkLst>
            <pc:docMk/>
            <pc:sldMk cId="2848775367" sldId="267"/>
            <ac:spMk id="2" creationId="{B31E47B5-21C1-16FB-7395-5C69D9D48760}"/>
          </ac:spMkLst>
        </pc:spChg>
        <pc:spChg chg="mod">
          <ac:chgData name="Danai Dal" userId="d52ec969f5dafa05" providerId="LiveId" clId="{8A7C937C-9E63-4845-AC92-37FCF8E33826}" dt="2022-06-05T10:26:28.773" v="2130" actId="20577"/>
          <ac:spMkLst>
            <pc:docMk/>
            <pc:sldMk cId="2848775367" sldId="267"/>
            <ac:spMk id="3" creationId="{5798D395-B659-A3C1-1ED8-C527D4040BCE}"/>
          </ac:spMkLst>
        </pc:spChg>
      </pc:sldChg>
      <pc:sldChg chg="addSp modSp new mod setBg">
        <pc:chgData name="Danai Dal" userId="d52ec969f5dafa05" providerId="LiveId" clId="{8A7C937C-9E63-4845-AC92-37FCF8E33826}" dt="2022-05-26T16:15:35.132" v="561" actId="123"/>
        <pc:sldMkLst>
          <pc:docMk/>
          <pc:sldMk cId="2136414280" sldId="268"/>
        </pc:sldMkLst>
        <pc:spChg chg="mod">
          <ac:chgData name="Danai Dal" userId="d52ec969f5dafa05" providerId="LiveId" clId="{8A7C937C-9E63-4845-AC92-37FCF8E33826}" dt="2022-05-26T16:15:03.840" v="559" actId="14100"/>
          <ac:spMkLst>
            <pc:docMk/>
            <pc:sldMk cId="2136414280" sldId="268"/>
            <ac:spMk id="2" creationId="{85E8CCBF-770E-E0B0-A6F8-32EB8624F1A0}"/>
          </ac:spMkLst>
        </pc:spChg>
        <pc:spChg chg="mod ord">
          <ac:chgData name="Danai Dal" userId="d52ec969f5dafa05" providerId="LiveId" clId="{8A7C937C-9E63-4845-AC92-37FCF8E33826}" dt="2022-05-26T16:15:35.132" v="561" actId="123"/>
          <ac:spMkLst>
            <pc:docMk/>
            <pc:sldMk cId="2136414280" sldId="268"/>
            <ac:spMk id="3" creationId="{228DFC43-2A2F-ED6C-500B-2CA4ADD72A8D}"/>
          </ac:spMkLst>
        </pc:spChg>
        <pc:picChg chg="add mod">
          <ac:chgData name="Danai Dal" userId="d52ec969f5dafa05" providerId="LiveId" clId="{8A7C937C-9E63-4845-AC92-37FCF8E33826}" dt="2022-05-26T16:14:46.504" v="558" actId="1076"/>
          <ac:picMkLst>
            <pc:docMk/>
            <pc:sldMk cId="2136414280" sldId="268"/>
            <ac:picMk id="5" creationId="{8EC3EE54-F472-543B-D3E0-F8BC8957D4F6}"/>
          </ac:picMkLst>
        </pc:picChg>
      </pc:sldChg>
      <pc:sldChg chg="addSp delSp modSp new mod setBg setClrOvrMap delDesignElem chgLayout">
        <pc:chgData name="Danai Dal" userId="d52ec969f5dafa05" providerId="LiveId" clId="{8A7C937C-9E63-4845-AC92-37FCF8E33826}" dt="2022-06-05T10:33:12.108" v="2148" actId="20577"/>
        <pc:sldMkLst>
          <pc:docMk/>
          <pc:sldMk cId="2046389998" sldId="269"/>
        </pc:sldMkLst>
        <pc:spChg chg="add del mod ord">
          <ac:chgData name="Danai Dal" userId="d52ec969f5dafa05" providerId="LiveId" clId="{8A7C937C-9E63-4845-AC92-37FCF8E33826}" dt="2022-05-31T13:03:47.247" v="1211" actId="21"/>
          <ac:spMkLst>
            <pc:docMk/>
            <pc:sldMk cId="2046389998" sldId="269"/>
            <ac:spMk id="2" creationId="{4BD33599-3BB2-45C2-AEAD-87F76FCC9564}"/>
          </ac:spMkLst>
        </pc:spChg>
        <pc:spChg chg="del mod">
          <ac:chgData name="Danai Dal" userId="d52ec969f5dafa05" providerId="LiveId" clId="{8A7C937C-9E63-4845-AC92-37FCF8E33826}" dt="2022-05-26T16:18:27.008" v="571" actId="21"/>
          <ac:spMkLst>
            <pc:docMk/>
            <pc:sldMk cId="2046389998" sldId="269"/>
            <ac:spMk id="2" creationId="{53A0FB39-4486-372C-D8CA-B99784A7E4E0}"/>
          </ac:spMkLst>
        </pc:spChg>
        <pc:spChg chg="del">
          <ac:chgData name="Danai Dal" userId="d52ec969f5dafa05" providerId="LiveId" clId="{8A7C937C-9E63-4845-AC92-37FCF8E33826}" dt="2022-05-26T16:17:14.335" v="564" actId="931"/>
          <ac:spMkLst>
            <pc:docMk/>
            <pc:sldMk cId="2046389998" sldId="269"/>
            <ac:spMk id="3" creationId="{2AD15956-BF3C-F5FD-F727-2BAD4C7050B6}"/>
          </ac:spMkLst>
        </pc:spChg>
        <pc:spChg chg="add del mod ord">
          <ac:chgData name="Danai Dal" userId="d52ec969f5dafa05" providerId="LiveId" clId="{8A7C937C-9E63-4845-AC92-37FCF8E33826}" dt="2022-05-31T13:06:30.174" v="1235" actId="21"/>
          <ac:spMkLst>
            <pc:docMk/>
            <pc:sldMk cId="2046389998" sldId="269"/>
            <ac:spMk id="3" creationId="{635B0BD0-7601-B8F8-29A9-A98DF0199003}"/>
          </ac:spMkLst>
        </pc:spChg>
        <pc:spChg chg="add del mod ord">
          <ac:chgData name="Danai Dal" userId="d52ec969f5dafa05" providerId="LiveId" clId="{8A7C937C-9E63-4845-AC92-37FCF8E33826}" dt="2022-05-31T13:09:01.491" v="1253" actId="700"/>
          <ac:spMkLst>
            <pc:docMk/>
            <pc:sldMk cId="2046389998" sldId="269"/>
            <ac:spMk id="4" creationId="{5EF4EAEB-72B9-57DA-03BC-4AB80451F7E7}"/>
          </ac:spMkLst>
        </pc:spChg>
        <pc:spChg chg="add del mod ord">
          <ac:chgData name="Danai Dal" userId="d52ec969f5dafa05" providerId="LiveId" clId="{8A7C937C-9E63-4845-AC92-37FCF8E33826}" dt="2022-05-31T13:09:06.503" v="1254" actId="21"/>
          <ac:spMkLst>
            <pc:docMk/>
            <pc:sldMk cId="2046389998" sldId="269"/>
            <ac:spMk id="5" creationId="{009378A4-087C-9D7C-3E3D-39B9254E2A7A}"/>
          </ac:spMkLst>
        </pc:spChg>
        <pc:spChg chg="add mod ord">
          <ac:chgData name="Danai Dal" userId="d52ec969f5dafa05" providerId="LiveId" clId="{8A7C937C-9E63-4845-AC92-37FCF8E33826}" dt="2022-06-05T10:33:12.108" v="2148" actId="20577"/>
          <ac:spMkLst>
            <pc:docMk/>
            <pc:sldMk cId="2046389998" sldId="269"/>
            <ac:spMk id="11" creationId="{EB1F2E01-B233-B8AA-3FC2-877CA8FC5037}"/>
          </ac:spMkLst>
        </pc:spChg>
        <pc:spChg chg="add del">
          <ac:chgData name="Danai Dal" userId="d52ec969f5dafa05" providerId="LiveId" clId="{8A7C937C-9E63-4845-AC92-37FCF8E33826}" dt="2022-05-31T13:06:12.076" v="1233" actId="700"/>
          <ac:spMkLst>
            <pc:docMk/>
            <pc:sldMk cId="2046389998" sldId="269"/>
            <ac:spMk id="13" creationId="{79C8665A-B6C6-46BB-9012-A922385678AC}"/>
          </ac:spMkLst>
        </pc:spChg>
        <pc:spChg chg="add del">
          <ac:chgData name="Danai Dal" userId="d52ec969f5dafa05" providerId="LiveId" clId="{8A7C937C-9E63-4845-AC92-37FCF8E33826}" dt="2022-05-26T16:22:30.091" v="603" actId="26606"/>
          <ac:spMkLst>
            <pc:docMk/>
            <pc:sldMk cId="2046389998" sldId="269"/>
            <ac:spMk id="14" creationId="{D1039D44-D9E7-4F27-B51A-A9D87AB787F6}"/>
          </ac:spMkLst>
        </pc:spChg>
        <pc:spChg chg="add del">
          <ac:chgData name="Danai Dal" userId="d52ec969f5dafa05" providerId="LiveId" clId="{8A7C937C-9E63-4845-AC92-37FCF8E33826}" dt="2022-05-31T13:06:12.076" v="1233" actId="700"/>
          <ac:spMkLst>
            <pc:docMk/>
            <pc:sldMk cId="2046389998" sldId="269"/>
            <ac:spMk id="15" creationId="{2D8964DE-AB9E-402E-8B81-8AA9BB47981B}"/>
          </ac:spMkLst>
        </pc:spChg>
        <pc:spChg chg="add del">
          <ac:chgData name="Danai Dal" userId="d52ec969f5dafa05" providerId="LiveId" clId="{8A7C937C-9E63-4845-AC92-37FCF8E33826}" dt="2022-05-26T16:22:30.091" v="603" actId="26606"/>
          <ac:spMkLst>
            <pc:docMk/>
            <pc:sldMk cId="2046389998" sldId="269"/>
            <ac:spMk id="16" creationId="{C2C1DDAA-D882-4FF1-A3CE-E86DB88D440E}"/>
          </ac:spMkLst>
        </pc:spChg>
        <pc:spChg chg="add del">
          <ac:chgData name="Danai Dal" userId="d52ec969f5dafa05" providerId="LiveId" clId="{8A7C937C-9E63-4845-AC92-37FCF8E33826}" dt="2022-05-31T13:08:11.831" v="1245" actId="700"/>
          <ac:spMkLst>
            <pc:docMk/>
            <pc:sldMk cId="2046389998" sldId="269"/>
            <ac:spMk id="17" creationId="{CA3FC43A-F2E5-409E-8C82-7DC3B69EA268}"/>
          </ac:spMkLst>
        </pc:spChg>
        <pc:spChg chg="add del">
          <ac:chgData name="Danai Dal" userId="d52ec969f5dafa05" providerId="LiveId" clId="{8A7C937C-9E63-4845-AC92-37FCF8E33826}" dt="2022-05-26T16:22:30.091" v="603" actId="26606"/>
          <ac:spMkLst>
            <pc:docMk/>
            <pc:sldMk cId="2046389998" sldId="269"/>
            <ac:spMk id="18" creationId="{E3010638-0FEA-47F7-8EC7-88B0FE33ECD4}"/>
          </ac:spMkLst>
        </pc:spChg>
        <pc:spChg chg="add del">
          <ac:chgData name="Danai Dal" userId="d52ec969f5dafa05" providerId="LiveId" clId="{8A7C937C-9E63-4845-AC92-37FCF8E33826}" dt="2022-05-31T13:08:11.831" v="1245" actId="700"/>
          <ac:spMkLst>
            <pc:docMk/>
            <pc:sldMk cId="2046389998" sldId="269"/>
            <ac:spMk id="19" creationId="{1EEBFF7B-A218-4767-9A82-7ADFE8C9390D}"/>
          </ac:spMkLst>
        </pc:spChg>
        <pc:spChg chg="add del">
          <ac:chgData name="Danai Dal" userId="d52ec969f5dafa05" providerId="LiveId" clId="{8A7C937C-9E63-4845-AC92-37FCF8E33826}" dt="2022-05-31T13:06:12.076" v="1233" actId="700"/>
          <ac:spMkLst>
            <pc:docMk/>
            <pc:sldMk cId="2046389998" sldId="269"/>
            <ac:spMk id="20" creationId="{0361BE5E-E17F-47E3-AF50-969EA826BEE1}"/>
          </ac:spMkLst>
        </pc:spChg>
        <pc:spChg chg="add del">
          <ac:chgData name="Danai Dal" userId="d52ec969f5dafa05" providerId="LiveId" clId="{8A7C937C-9E63-4845-AC92-37FCF8E33826}" dt="2022-05-31T13:08:41.116" v="1247" actId="26606"/>
          <ac:spMkLst>
            <pc:docMk/>
            <pc:sldMk cId="2046389998" sldId="269"/>
            <ac:spMk id="21" creationId="{B6BC6A0D-8979-47FF-B606-70528EF8E548}"/>
          </ac:spMkLst>
        </pc:spChg>
        <pc:spChg chg="add del">
          <ac:chgData name="Danai Dal" userId="d52ec969f5dafa05" providerId="LiveId" clId="{8A7C937C-9E63-4845-AC92-37FCF8E33826}" dt="2022-05-31T13:08:41.116" v="1247" actId="26606"/>
          <ac:spMkLst>
            <pc:docMk/>
            <pc:sldMk cId="2046389998" sldId="269"/>
            <ac:spMk id="22" creationId="{3B92CCBF-1641-4D35-9B74-6E4981730FF5}"/>
          </ac:spMkLst>
        </pc:spChg>
        <pc:spChg chg="add del">
          <ac:chgData name="Danai Dal" userId="d52ec969f5dafa05" providerId="LiveId" clId="{8A7C937C-9E63-4845-AC92-37FCF8E33826}" dt="2022-05-26T16:22:08.150" v="588" actId="26606"/>
          <ac:spMkLst>
            <pc:docMk/>
            <pc:sldMk cId="2046389998" sldId="269"/>
            <ac:spMk id="23" creationId="{0B67D982-25C5-4CC2-AA64-276BE3B2CA75}"/>
          </ac:spMkLst>
        </pc:spChg>
        <pc:spChg chg="add del">
          <ac:chgData name="Danai Dal" userId="d52ec969f5dafa05" providerId="LiveId" clId="{8A7C937C-9E63-4845-AC92-37FCF8E33826}" dt="2022-05-31T13:08:47.385" v="1251" actId="26606"/>
          <ac:spMkLst>
            <pc:docMk/>
            <pc:sldMk cId="2046389998" sldId="269"/>
            <ac:spMk id="26" creationId="{0D11122E-E982-4BDE-B647-CC3FFA523A58}"/>
          </ac:spMkLst>
        </pc:spChg>
        <pc:spChg chg="add del">
          <ac:chgData name="Danai Dal" userId="d52ec969f5dafa05" providerId="LiveId" clId="{8A7C937C-9E63-4845-AC92-37FCF8E33826}" dt="2022-05-31T13:08:47.385" v="1251" actId="26606"/>
          <ac:spMkLst>
            <pc:docMk/>
            <pc:sldMk cId="2046389998" sldId="269"/>
            <ac:spMk id="27" creationId="{C46212EE-01CC-454A-833C-B8485AA4C077}"/>
          </ac:spMkLst>
        </pc:spChg>
        <pc:spChg chg="add del">
          <ac:chgData name="Danai Dal" userId="d52ec969f5dafa05" providerId="LiveId" clId="{8A7C937C-9E63-4845-AC92-37FCF8E33826}" dt="2022-05-31T13:08:47.385" v="1251" actId="26606"/>
          <ac:spMkLst>
            <pc:docMk/>
            <pc:sldMk cId="2046389998" sldId="269"/>
            <ac:spMk id="28" creationId="{CDC77849-3BD1-4E59-BF04-13EDE548617B}"/>
          </ac:spMkLst>
        </pc:spChg>
        <pc:picChg chg="add del mod">
          <ac:chgData name="Danai Dal" userId="d52ec969f5dafa05" providerId="LiveId" clId="{8A7C937C-9E63-4845-AC92-37FCF8E33826}" dt="2022-05-26T16:19:59.040" v="582" actId="21"/>
          <ac:picMkLst>
            <pc:docMk/>
            <pc:sldMk cId="2046389998" sldId="269"/>
            <ac:picMk id="5" creationId="{6FE802CB-F927-76DA-3BE2-21560266557A}"/>
          </ac:picMkLst>
        </pc:picChg>
        <pc:picChg chg="add del mod">
          <ac:chgData name="Danai Dal" userId="d52ec969f5dafa05" providerId="LiveId" clId="{8A7C937C-9E63-4845-AC92-37FCF8E33826}" dt="2022-05-26T16:20:03.739" v="583" actId="21"/>
          <ac:picMkLst>
            <pc:docMk/>
            <pc:sldMk cId="2046389998" sldId="269"/>
            <ac:picMk id="7" creationId="{D88A7F80-B3C3-7163-0A81-4280C623F9B1}"/>
          </ac:picMkLst>
        </pc:picChg>
        <pc:picChg chg="add del mod">
          <ac:chgData name="Danai Dal" userId="d52ec969f5dafa05" providerId="LiveId" clId="{8A7C937C-9E63-4845-AC92-37FCF8E33826}" dt="2022-05-31T13:03:09.133" v="1207" actId="21"/>
          <ac:picMkLst>
            <pc:docMk/>
            <pc:sldMk cId="2046389998" sldId="269"/>
            <ac:picMk id="9" creationId="{CF560394-5DC0-9234-9317-F3F5E740DBE7}"/>
          </ac:picMkLst>
        </pc:picChg>
        <pc:cxnChg chg="add del">
          <ac:chgData name="Danai Dal" userId="d52ec969f5dafa05" providerId="LiveId" clId="{8A7C937C-9E63-4845-AC92-37FCF8E33826}" dt="2022-05-31T13:08:45.146" v="1249" actId="26606"/>
          <ac:cxnSpMkLst>
            <pc:docMk/>
            <pc:sldMk cId="2046389998" sldId="269"/>
            <ac:cxnSpMk id="24" creationId="{D7E8ECA2-60A0-4D39-817D-F1E982ED7F9B}"/>
          </ac:cxnSpMkLst>
        </pc:cxnChg>
        <pc:cxnChg chg="add del">
          <ac:chgData name="Danai Dal" userId="d52ec969f5dafa05" providerId="LiveId" clId="{8A7C937C-9E63-4845-AC92-37FCF8E33826}" dt="2022-05-31T13:09:01.491" v="1253" actId="700"/>
          <ac:cxnSpMkLst>
            <pc:docMk/>
            <pc:sldMk cId="2046389998" sldId="269"/>
            <ac:cxnSpMk id="30" creationId="{D7E8ECA2-60A0-4D39-817D-F1E982ED7F9B}"/>
          </ac:cxnSpMkLst>
        </pc:cxnChg>
      </pc:sldChg>
      <pc:sldChg chg="addSp delSp modSp new mod setBg addAnim delAnim setClrOvrMap">
        <pc:chgData name="Danai Dal" userId="d52ec969f5dafa05" providerId="LiveId" clId="{8A7C937C-9E63-4845-AC92-37FCF8E33826}" dt="2022-05-31T13:24:12.141" v="1327" actId="207"/>
        <pc:sldMkLst>
          <pc:docMk/>
          <pc:sldMk cId="2511893020" sldId="270"/>
        </pc:sldMkLst>
        <pc:spChg chg="del mod">
          <ac:chgData name="Danai Dal" userId="d52ec969f5dafa05" providerId="LiveId" clId="{8A7C937C-9E63-4845-AC92-37FCF8E33826}" dt="2022-05-26T16:24:43.778" v="620" actId="21"/>
          <ac:spMkLst>
            <pc:docMk/>
            <pc:sldMk cId="2511893020" sldId="270"/>
            <ac:spMk id="2" creationId="{FF613091-1673-8387-29D3-11D8F5F0E9E6}"/>
          </ac:spMkLst>
        </pc:spChg>
        <pc:spChg chg="mod ord">
          <ac:chgData name="Danai Dal" userId="d52ec969f5dafa05" providerId="LiveId" clId="{8A7C937C-9E63-4845-AC92-37FCF8E33826}" dt="2022-05-31T13:24:12.141" v="1327" actId="207"/>
          <ac:spMkLst>
            <pc:docMk/>
            <pc:sldMk cId="2511893020" sldId="270"/>
            <ac:spMk id="3" creationId="{1459894C-1615-B67A-F185-7C604564DE4F}"/>
          </ac:spMkLst>
        </pc:spChg>
        <pc:spChg chg="add del">
          <ac:chgData name="Danai Dal" userId="d52ec969f5dafa05" providerId="LiveId" clId="{8A7C937C-9E63-4845-AC92-37FCF8E33826}" dt="2022-05-31T12:44:03.670" v="710" actId="26606"/>
          <ac:spMkLst>
            <pc:docMk/>
            <pc:sldMk cId="2511893020" sldId="270"/>
            <ac:spMk id="6" creationId="{64F97EC1-3569-4A79-9DB8-CC79407DFFE2}"/>
          </ac:spMkLst>
        </pc:spChg>
        <pc:spChg chg="add del">
          <ac:chgData name="Danai Dal" userId="d52ec969f5dafa05" providerId="LiveId" clId="{8A7C937C-9E63-4845-AC92-37FCF8E33826}" dt="2022-05-31T12:44:03.670" v="710" actId="26606"/>
          <ac:spMkLst>
            <pc:docMk/>
            <pc:sldMk cId="2511893020" sldId="270"/>
            <ac:spMk id="7" creationId="{13E08444-43C3-4332-B02D-F2DBC8C1DBD5}"/>
          </ac:spMkLst>
        </pc:spChg>
        <pc:spChg chg="add del">
          <ac:chgData name="Danai Dal" userId="d52ec969f5dafa05" providerId="LiveId" clId="{8A7C937C-9E63-4845-AC92-37FCF8E33826}" dt="2022-05-31T12:43:32.060" v="697" actId="26606"/>
          <ac:spMkLst>
            <pc:docMk/>
            <pc:sldMk cId="2511893020" sldId="270"/>
            <ac:spMk id="9" creationId="{75A96C91-B815-4865-AB6A-3D1D734B367B}"/>
          </ac:spMkLst>
        </pc:spChg>
        <pc:spChg chg="add del">
          <ac:chgData name="Danai Dal" userId="d52ec969f5dafa05" providerId="LiveId" clId="{8A7C937C-9E63-4845-AC92-37FCF8E33826}" dt="2022-05-31T12:43:40.642" v="699" actId="26606"/>
          <ac:spMkLst>
            <pc:docMk/>
            <pc:sldMk cId="2511893020" sldId="270"/>
            <ac:spMk id="11" creationId="{E1A01B88-BE75-48CC-A6A5-AD51DC9EC35B}"/>
          </ac:spMkLst>
        </pc:spChg>
        <pc:spChg chg="add del">
          <ac:chgData name="Danai Dal" userId="d52ec969f5dafa05" providerId="LiveId" clId="{8A7C937C-9E63-4845-AC92-37FCF8E33826}" dt="2022-05-31T12:43:40.642" v="699" actId="26606"/>
          <ac:spMkLst>
            <pc:docMk/>
            <pc:sldMk cId="2511893020" sldId="270"/>
            <ac:spMk id="12" creationId="{06E59230-6241-4F71-8F80-408E4EBA22A0}"/>
          </ac:spMkLst>
        </pc:spChg>
        <pc:spChg chg="add del">
          <ac:chgData name="Danai Dal" userId="d52ec969f5dafa05" providerId="LiveId" clId="{8A7C937C-9E63-4845-AC92-37FCF8E33826}" dt="2022-05-31T12:43:44.573" v="701" actId="26606"/>
          <ac:spMkLst>
            <pc:docMk/>
            <pc:sldMk cId="2511893020" sldId="270"/>
            <ac:spMk id="13" creationId="{363B6ECA-5FD8-454D-ABC3-C4ACC15AF971}"/>
          </ac:spMkLst>
        </pc:spChg>
        <pc:spChg chg="add del">
          <ac:chgData name="Danai Dal" userId="d52ec969f5dafa05" providerId="LiveId" clId="{8A7C937C-9E63-4845-AC92-37FCF8E33826}" dt="2022-05-31T12:43:44.573" v="701" actId="26606"/>
          <ac:spMkLst>
            <pc:docMk/>
            <pc:sldMk cId="2511893020" sldId="270"/>
            <ac:spMk id="14" creationId="{942E14E0-E6CB-444C-97C0-D67DA9F4D07E}"/>
          </ac:spMkLst>
        </pc:spChg>
        <pc:spChg chg="add del">
          <ac:chgData name="Danai Dal" userId="d52ec969f5dafa05" providerId="LiveId" clId="{8A7C937C-9E63-4845-AC92-37FCF8E33826}" dt="2022-05-31T12:43:44.573" v="701" actId="26606"/>
          <ac:spMkLst>
            <pc:docMk/>
            <pc:sldMk cId="2511893020" sldId="270"/>
            <ac:spMk id="16" creationId="{B37D29E2-7609-4210-93A1-BFB7944C0FD8}"/>
          </ac:spMkLst>
        </pc:spChg>
        <pc:spChg chg="add del">
          <ac:chgData name="Danai Dal" userId="d52ec969f5dafa05" providerId="LiveId" clId="{8A7C937C-9E63-4845-AC92-37FCF8E33826}" dt="2022-05-31T12:43:48.154" v="703" actId="26606"/>
          <ac:spMkLst>
            <pc:docMk/>
            <pc:sldMk cId="2511893020" sldId="270"/>
            <ac:spMk id="18" creationId="{75A96C91-B815-4865-AB6A-3D1D734B367B}"/>
          </ac:spMkLst>
        </pc:spChg>
        <pc:spChg chg="add del">
          <ac:chgData name="Danai Dal" userId="d52ec969f5dafa05" providerId="LiveId" clId="{8A7C937C-9E63-4845-AC92-37FCF8E33826}" dt="2022-05-31T12:43:49.523" v="705" actId="26606"/>
          <ac:spMkLst>
            <pc:docMk/>
            <pc:sldMk cId="2511893020" sldId="270"/>
            <ac:spMk id="20" creationId="{06E59230-6241-4F71-8F80-408E4EBA22A0}"/>
          </ac:spMkLst>
        </pc:spChg>
        <pc:spChg chg="add del">
          <ac:chgData name="Danai Dal" userId="d52ec969f5dafa05" providerId="LiveId" clId="{8A7C937C-9E63-4845-AC92-37FCF8E33826}" dt="2022-05-31T12:43:49.523" v="705" actId="26606"/>
          <ac:spMkLst>
            <pc:docMk/>
            <pc:sldMk cId="2511893020" sldId="270"/>
            <ac:spMk id="21" creationId="{E1A01B88-BE75-48CC-A6A5-AD51DC9EC35B}"/>
          </ac:spMkLst>
        </pc:spChg>
        <pc:spChg chg="add">
          <ac:chgData name="Danai Dal" userId="d52ec969f5dafa05" providerId="LiveId" clId="{8A7C937C-9E63-4845-AC92-37FCF8E33826}" dt="2022-05-31T12:45:42.418" v="734" actId="26606"/>
          <ac:spMkLst>
            <pc:docMk/>
            <pc:sldMk cId="2511893020" sldId="270"/>
            <ac:spMk id="24" creationId="{9E98AA07-97EC-4229-A9DF-9AEC71AA931E}"/>
          </ac:spMkLst>
        </pc:spChg>
        <pc:spChg chg="add del">
          <ac:chgData name="Danai Dal" userId="d52ec969f5dafa05" providerId="LiveId" clId="{8A7C937C-9E63-4845-AC92-37FCF8E33826}" dt="2022-05-31T12:45:34.714" v="731" actId="26606"/>
          <ac:spMkLst>
            <pc:docMk/>
            <pc:sldMk cId="2511893020" sldId="270"/>
            <ac:spMk id="27" creationId="{B298ECBA-3258-45DF-8FD4-7581736BCCBC}"/>
          </ac:spMkLst>
        </pc:spChg>
        <pc:spChg chg="add del">
          <ac:chgData name="Danai Dal" userId="d52ec969f5dafa05" providerId="LiveId" clId="{8A7C937C-9E63-4845-AC92-37FCF8E33826}" dt="2022-05-31T12:45:34.714" v="731" actId="26606"/>
          <ac:spMkLst>
            <pc:docMk/>
            <pc:sldMk cId="2511893020" sldId="270"/>
            <ac:spMk id="29" creationId="{B62BF453-BD82-4B90-9FE7-51703133806E}"/>
          </ac:spMkLst>
        </pc:spChg>
        <pc:spChg chg="add del">
          <ac:chgData name="Danai Dal" userId="d52ec969f5dafa05" providerId="LiveId" clId="{8A7C937C-9E63-4845-AC92-37FCF8E33826}" dt="2022-05-31T12:45:34.714" v="731" actId="26606"/>
          <ac:spMkLst>
            <pc:docMk/>
            <pc:sldMk cId="2511893020" sldId="270"/>
            <ac:spMk id="31" creationId="{072366D3-9B5C-42E1-9906-77FF6BB55EAB}"/>
          </ac:spMkLst>
        </pc:spChg>
        <pc:spChg chg="add del">
          <ac:chgData name="Danai Dal" userId="d52ec969f5dafa05" providerId="LiveId" clId="{8A7C937C-9E63-4845-AC92-37FCF8E33826}" dt="2022-05-31T12:45:34.714" v="731" actId="26606"/>
          <ac:spMkLst>
            <pc:docMk/>
            <pc:sldMk cId="2511893020" sldId="270"/>
            <ac:spMk id="33" creationId="{121F5E60-4E89-4B16-A245-12BD9935998D}"/>
          </ac:spMkLst>
        </pc:spChg>
        <pc:picChg chg="add del mod">
          <ac:chgData name="Danai Dal" userId="d52ec969f5dafa05" providerId="LiveId" clId="{8A7C937C-9E63-4845-AC92-37FCF8E33826}" dt="2022-05-31T12:44:16.103" v="714" actId="931"/>
          <ac:picMkLst>
            <pc:docMk/>
            <pc:sldMk cId="2511893020" sldId="270"/>
            <ac:picMk id="4" creationId="{650367C0-1B04-AEC1-CC03-38667177CE9C}"/>
          </ac:picMkLst>
        </pc:picChg>
        <pc:picChg chg="add del mod">
          <ac:chgData name="Danai Dal" userId="d52ec969f5dafa05" providerId="LiveId" clId="{8A7C937C-9E63-4845-AC92-37FCF8E33826}" dt="2022-05-31T12:44:31.440" v="720" actId="931"/>
          <ac:picMkLst>
            <pc:docMk/>
            <pc:sldMk cId="2511893020" sldId="270"/>
            <ac:picMk id="10" creationId="{1E595D1C-8B72-8CFA-1C5F-F306D27ACD24}"/>
          </ac:picMkLst>
        </pc:picChg>
        <pc:picChg chg="add mod">
          <ac:chgData name="Danai Dal" userId="d52ec969f5dafa05" providerId="LiveId" clId="{8A7C937C-9E63-4845-AC92-37FCF8E33826}" dt="2022-05-31T13:00:14.744" v="1197" actId="1440"/>
          <ac:picMkLst>
            <pc:docMk/>
            <pc:sldMk cId="2511893020" sldId="270"/>
            <ac:picMk id="22" creationId="{ECF14B7D-759C-02CD-ACD3-B68C76A8ED35}"/>
          </ac:picMkLst>
        </pc:picChg>
        <pc:cxnChg chg="add del">
          <ac:chgData name="Danai Dal" userId="d52ec969f5dafa05" providerId="LiveId" clId="{8A7C937C-9E63-4845-AC92-37FCF8E33826}" dt="2022-05-31T12:44:03.670" v="710" actId="26606"/>
          <ac:cxnSpMkLst>
            <pc:docMk/>
            <pc:sldMk cId="2511893020" sldId="270"/>
            <ac:cxnSpMk id="8" creationId="{4D848F31-B9E9-4B45-86EB-66A7D70D487A}"/>
          </ac:cxnSpMkLst>
        </pc:cxnChg>
        <pc:cxnChg chg="add del">
          <ac:chgData name="Danai Dal" userId="d52ec969f5dafa05" providerId="LiveId" clId="{8A7C937C-9E63-4845-AC92-37FCF8E33826}" dt="2022-05-31T12:43:44.573" v="701" actId="26606"/>
          <ac:cxnSpMkLst>
            <pc:docMk/>
            <pc:sldMk cId="2511893020" sldId="270"/>
            <ac:cxnSpMk id="15" creationId="{0887B8F6-F933-4DC0-BBB7-EE99DB8AA4B7}"/>
          </ac:cxnSpMkLst>
        </pc:cxnChg>
      </pc:sldChg>
      <pc:sldChg chg="new del">
        <pc:chgData name="Danai Dal" userId="d52ec969f5dafa05" providerId="LiveId" clId="{8A7C937C-9E63-4845-AC92-37FCF8E33826}" dt="2022-05-31T12:44:16.333" v="715" actId="680"/>
        <pc:sldMkLst>
          <pc:docMk/>
          <pc:sldMk cId="773984615" sldId="271"/>
        </pc:sldMkLst>
      </pc:sldChg>
      <pc:sldChg chg="addSp delSp modSp new mod setBg">
        <pc:chgData name="Danai Dal" userId="d52ec969f5dafa05" providerId="LiveId" clId="{8A7C937C-9E63-4845-AC92-37FCF8E33826}" dt="2022-05-31T12:52:30.833" v="780" actId="1076"/>
        <pc:sldMkLst>
          <pc:docMk/>
          <pc:sldMk cId="803836145" sldId="271"/>
        </pc:sldMkLst>
        <pc:spChg chg="del mod">
          <ac:chgData name="Danai Dal" userId="d52ec969f5dafa05" providerId="LiveId" clId="{8A7C937C-9E63-4845-AC92-37FCF8E33826}" dt="2022-05-31T12:47:58.535" v="749" actId="21"/>
          <ac:spMkLst>
            <pc:docMk/>
            <pc:sldMk cId="803836145" sldId="271"/>
            <ac:spMk id="2" creationId="{6BA7F6B8-16FC-5D07-518A-8C5728090F47}"/>
          </ac:spMkLst>
        </pc:spChg>
        <pc:spChg chg="mod">
          <ac:chgData name="Danai Dal" userId="d52ec969f5dafa05" providerId="LiveId" clId="{8A7C937C-9E63-4845-AC92-37FCF8E33826}" dt="2022-05-31T12:52:30.833" v="780" actId="1076"/>
          <ac:spMkLst>
            <pc:docMk/>
            <pc:sldMk cId="803836145" sldId="271"/>
            <ac:spMk id="3" creationId="{B836BAEB-6A3E-071A-6BF6-6684F7E82AB0}"/>
          </ac:spMkLst>
        </pc:spChg>
        <pc:spChg chg="add">
          <ac:chgData name="Danai Dal" userId="d52ec969f5dafa05" providerId="LiveId" clId="{8A7C937C-9E63-4845-AC92-37FCF8E33826}" dt="2022-05-31T12:47:43.600" v="748" actId="26606"/>
          <ac:spMkLst>
            <pc:docMk/>
            <pc:sldMk cId="803836145" sldId="271"/>
            <ac:spMk id="14" creationId="{358F7094-4DEE-4838-9B61-6D64637BF27B}"/>
          </ac:spMkLst>
        </pc:spChg>
        <pc:spChg chg="add">
          <ac:chgData name="Danai Dal" userId="d52ec969f5dafa05" providerId="LiveId" clId="{8A7C937C-9E63-4845-AC92-37FCF8E33826}" dt="2022-05-31T12:47:43.600" v="748" actId="26606"/>
          <ac:spMkLst>
            <pc:docMk/>
            <pc:sldMk cId="803836145" sldId="271"/>
            <ac:spMk id="16" creationId="{C4053623-75F2-4357-89C3-01E1F3974F8A}"/>
          </ac:spMkLst>
        </pc:spChg>
        <pc:spChg chg="add">
          <ac:chgData name="Danai Dal" userId="d52ec969f5dafa05" providerId="LiveId" clId="{8A7C937C-9E63-4845-AC92-37FCF8E33826}" dt="2022-05-31T12:47:43.600" v="748" actId="26606"/>
          <ac:spMkLst>
            <pc:docMk/>
            <pc:sldMk cId="803836145" sldId="271"/>
            <ac:spMk id="18" creationId="{964A281C-386A-4459-A1C6-23A05B5C29D2}"/>
          </ac:spMkLst>
        </pc:spChg>
        <pc:picChg chg="add mod ord">
          <ac:chgData name="Danai Dal" userId="d52ec969f5dafa05" providerId="LiveId" clId="{8A7C937C-9E63-4845-AC92-37FCF8E33826}" dt="2022-05-31T12:47:43.600" v="748" actId="26606"/>
          <ac:picMkLst>
            <pc:docMk/>
            <pc:sldMk cId="803836145" sldId="271"/>
            <ac:picMk id="5" creationId="{40AE4A55-8E35-3D32-C555-04956EA559F1}"/>
          </ac:picMkLst>
        </pc:picChg>
        <pc:picChg chg="add del mod">
          <ac:chgData name="Danai Dal" userId="d52ec969f5dafa05" providerId="LiveId" clId="{8A7C937C-9E63-4845-AC92-37FCF8E33826}" dt="2022-05-31T12:45:13.184" v="728" actId="21"/>
          <ac:picMkLst>
            <pc:docMk/>
            <pc:sldMk cId="803836145" sldId="271"/>
            <ac:picMk id="7" creationId="{4FBA53D7-51AB-9A4C-1136-4A958E77D4CC}"/>
          </ac:picMkLst>
        </pc:picChg>
        <pc:picChg chg="add mod">
          <ac:chgData name="Danai Dal" userId="d52ec969f5dafa05" providerId="LiveId" clId="{8A7C937C-9E63-4845-AC92-37FCF8E33826}" dt="2022-05-31T12:47:43.600" v="748" actId="26606"/>
          <ac:picMkLst>
            <pc:docMk/>
            <pc:sldMk cId="803836145" sldId="271"/>
            <ac:picMk id="9" creationId="{1F67E41D-7636-93B2-ED27-EDEABEE13E9F}"/>
          </ac:picMkLst>
        </pc:picChg>
      </pc:sldChg>
      <pc:sldChg chg="addSp delSp modSp new mod setBg addAnim delAnim delDesignElem chgLayout">
        <pc:chgData name="Danai Dal" userId="d52ec969f5dafa05" providerId="LiveId" clId="{8A7C937C-9E63-4845-AC92-37FCF8E33826}" dt="2022-05-31T13:27:06.978" v="1379" actId="1076"/>
        <pc:sldMkLst>
          <pc:docMk/>
          <pc:sldMk cId="2223937931" sldId="272"/>
        </pc:sldMkLst>
        <pc:spChg chg="del mod ord">
          <ac:chgData name="Danai Dal" userId="d52ec969f5dafa05" providerId="LiveId" clId="{8A7C937C-9E63-4845-AC92-37FCF8E33826}" dt="2022-05-31T12:59:24.926" v="1190" actId="700"/>
          <ac:spMkLst>
            <pc:docMk/>
            <pc:sldMk cId="2223937931" sldId="272"/>
            <ac:spMk id="2" creationId="{A0505E82-7EA6-E6FD-A306-50972443E1EF}"/>
          </ac:spMkLst>
        </pc:spChg>
        <pc:spChg chg="del mod ord">
          <ac:chgData name="Danai Dal" userId="d52ec969f5dafa05" providerId="LiveId" clId="{8A7C937C-9E63-4845-AC92-37FCF8E33826}" dt="2022-05-31T12:59:24.926" v="1190" actId="700"/>
          <ac:spMkLst>
            <pc:docMk/>
            <pc:sldMk cId="2223937931" sldId="272"/>
            <ac:spMk id="3" creationId="{C80FC155-80B5-DE07-970D-D24896FA3D02}"/>
          </ac:spMkLst>
        </pc:spChg>
        <pc:spChg chg="add del mod ord">
          <ac:chgData name="Danai Dal" userId="d52ec969f5dafa05" providerId="LiveId" clId="{8A7C937C-9E63-4845-AC92-37FCF8E33826}" dt="2022-05-31T12:59:39.962" v="1193" actId="21"/>
          <ac:spMkLst>
            <pc:docMk/>
            <pc:sldMk cId="2223937931" sldId="272"/>
            <ac:spMk id="6" creationId="{F43D641F-0DD3-27F5-87D7-1EB4086BA01E}"/>
          </ac:spMkLst>
        </pc:spChg>
        <pc:spChg chg="add mod ord">
          <ac:chgData name="Danai Dal" userId="d52ec969f5dafa05" providerId="LiveId" clId="{8A7C937C-9E63-4845-AC92-37FCF8E33826}" dt="2022-05-31T13:26:51.749" v="1375" actId="1076"/>
          <ac:spMkLst>
            <pc:docMk/>
            <pc:sldMk cId="2223937931" sldId="272"/>
            <ac:spMk id="7" creationId="{190286BE-2633-73AE-D944-89521D8D9D2F}"/>
          </ac:spMkLst>
        </pc:spChg>
        <pc:spChg chg="add del mod ord">
          <ac:chgData name="Danai Dal" userId="d52ec969f5dafa05" providerId="LiveId" clId="{8A7C937C-9E63-4845-AC92-37FCF8E33826}" dt="2022-05-31T13:05:34.016" v="1225" actId="21"/>
          <ac:spMkLst>
            <pc:docMk/>
            <pc:sldMk cId="2223937931" sldId="272"/>
            <ac:spMk id="8" creationId="{ADF0E5F6-F899-F0FD-8FD0-07DD085DE9FC}"/>
          </ac:spMkLst>
        </pc:spChg>
        <pc:spChg chg="add del mod ord">
          <ac:chgData name="Danai Dal" userId="d52ec969f5dafa05" providerId="LiveId" clId="{8A7C937C-9E63-4845-AC92-37FCF8E33826}" dt="2022-05-31T13:09:44.605" v="1259" actId="700"/>
          <ac:spMkLst>
            <pc:docMk/>
            <pc:sldMk cId="2223937931" sldId="272"/>
            <ac:spMk id="9" creationId="{6697D81A-AC3F-20E1-4944-7230FF4BD02B}"/>
          </ac:spMkLst>
        </pc:spChg>
        <pc:spChg chg="add del mod ord">
          <ac:chgData name="Danai Dal" userId="d52ec969f5dafa05" providerId="LiveId" clId="{8A7C937C-9E63-4845-AC92-37FCF8E33826}" dt="2022-05-31T13:09:55.439" v="1261" actId="700"/>
          <ac:spMkLst>
            <pc:docMk/>
            <pc:sldMk cId="2223937931" sldId="272"/>
            <ac:spMk id="10" creationId="{25922C5A-36B5-19DE-7436-EA8BC556EC20}"/>
          </ac:spMkLst>
        </pc:spChg>
        <pc:spChg chg="add del mod ord">
          <ac:chgData name="Danai Dal" userId="d52ec969f5dafa05" providerId="LiveId" clId="{8A7C937C-9E63-4845-AC92-37FCF8E33826}" dt="2022-05-31T13:11:12.499" v="1267" actId="21"/>
          <ac:spMkLst>
            <pc:docMk/>
            <pc:sldMk cId="2223937931" sldId="272"/>
            <ac:spMk id="11" creationId="{35252645-C42B-578C-6AEF-5113B6A647D2}"/>
          </ac:spMkLst>
        </pc:spChg>
        <pc:spChg chg="add del">
          <ac:chgData name="Danai Dal" userId="d52ec969f5dafa05" providerId="LiveId" clId="{8A7C937C-9E63-4845-AC92-37FCF8E33826}" dt="2022-05-31T13:05:10.459" v="1218" actId="26606"/>
          <ac:spMkLst>
            <pc:docMk/>
            <pc:sldMk cId="2223937931" sldId="272"/>
            <ac:spMk id="13" creationId="{64F97EC1-3569-4A79-9DB8-CC79407DFFE2}"/>
          </ac:spMkLst>
        </pc:spChg>
        <pc:spChg chg="add del">
          <ac:chgData name="Danai Dal" userId="d52ec969f5dafa05" providerId="LiveId" clId="{8A7C937C-9E63-4845-AC92-37FCF8E33826}" dt="2022-05-31T13:05:10.459" v="1218" actId="26606"/>
          <ac:spMkLst>
            <pc:docMk/>
            <pc:sldMk cId="2223937931" sldId="272"/>
            <ac:spMk id="15" creationId="{13E08444-43C3-4332-B02D-F2DBC8C1DBD5}"/>
          </ac:spMkLst>
        </pc:spChg>
        <pc:spChg chg="add mod">
          <ac:chgData name="Danai Dal" userId="d52ec969f5dafa05" providerId="LiveId" clId="{8A7C937C-9E63-4845-AC92-37FCF8E33826}" dt="2022-05-31T13:27:06.978" v="1379" actId="1076"/>
          <ac:spMkLst>
            <pc:docMk/>
            <pc:sldMk cId="2223937931" sldId="272"/>
            <ac:spMk id="18" creationId="{85D40076-3199-99C9-F30A-3346E539C696}"/>
          </ac:spMkLst>
        </pc:spChg>
        <pc:spChg chg="add del">
          <ac:chgData name="Danai Dal" userId="d52ec969f5dafa05" providerId="LiveId" clId="{8A7C937C-9E63-4845-AC92-37FCF8E33826}" dt="2022-05-31T13:05:19.356" v="1220" actId="26606"/>
          <ac:spMkLst>
            <pc:docMk/>
            <pc:sldMk cId="2223937931" sldId="272"/>
            <ac:spMk id="19" creationId="{75A96C91-B815-4865-AB6A-3D1D734B367B}"/>
          </ac:spMkLst>
        </pc:spChg>
        <pc:spChg chg="add del">
          <ac:chgData name="Danai Dal" userId="d52ec969f5dafa05" providerId="LiveId" clId="{8A7C937C-9E63-4845-AC92-37FCF8E33826}" dt="2022-05-31T13:05:29.482" v="1223" actId="26606"/>
          <ac:spMkLst>
            <pc:docMk/>
            <pc:sldMk cId="2223937931" sldId="272"/>
            <ac:spMk id="21" creationId="{EFB0C39A-F8CA-4A79-AFFC-E9780FB1991A}"/>
          </ac:spMkLst>
        </pc:spChg>
        <pc:spChg chg="add del">
          <ac:chgData name="Danai Dal" userId="d52ec969f5dafa05" providerId="LiveId" clId="{8A7C937C-9E63-4845-AC92-37FCF8E33826}" dt="2022-05-31T13:10:12.390" v="1262" actId="700"/>
          <ac:spMkLst>
            <pc:docMk/>
            <pc:sldMk cId="2223937931" sldId="272"/>
            <ac:spMk id="23" creationId="{75A96C91-B815-4865-AB6A-3D1D734B367B}"/>
          </ac:spMkLst>
        </pc:spChg>
        <pc:picChg chg="add mod ord">
          <ac:chgData name="Danai Dal" userId="d52ec969f5dafa05" providerId="LiveId" clId="{8A7C937C-9E63-4845-AC92-37FCF8E33826}" dt="2022-05-31T13:10:35.877" v="1265" actId="26606"/>
          <ac:picMkLst>
            <pc:docMk/>
            <pc:sldMk cId="2223937931" sldId="272"/>
            <ac:picMk id="5" creationId="{667D45F9-F14F-32CA-DE98-FC34D7ADD8C1}"/>
          </ac:picMkLst>
        </pc:picChg>
        <pc:cxnChg chg="add del">
          <ac:chgData name="Danai Dal" userId="d52ec969f5dafa05" providerId="LiveId" clId="{8A7C937C-9E63-4845-AC92-37FCF8E33826}" dt="2022-05-31T13:05:10.459" v="1218" actId="26606"/>
          <ac:cxnSpMkLst>
            <pc:docMk/>
            <pc:sldMk cId="2223937931" sldId="272"/>
            <ac:cxnSpMk id="17" creationId="{4D848F31-B9E9-4B45-86EB-66A7D70D487A}"/>
          </ac:cxnSpMkLst>
        </pc:cxnChg>
      </pc:sldChg>
      <pc:sldChg chg="addSp delSp modSp new del mod">
        <pc:chgData name="Danai Dal" userId="d52ec969f5dafa05" providerId="LiveId" clId="{8A7C937C-9E63-4845-AC92-37FCF8E33826}" dt="2022-05-31T12:56:09.706" v="785" actId="2696"/>
        <pc:sldMkLst>
          <pc:docMk/>
          <pc:sldMk cId="2311420088" sldId="272"/>
        </pc:sldMkLst>
        <pc:spChg chg="del">
          <ac:chgData name="Danai Dal" userId="d52ec969f5dafa05" providerId="LiveId" clId="{8A7C937C-9E63-4845-AC92-37FCF8E33826}" dt="2022-05-31T12:55:51.199" v="782" actId="931"/>
          <ac:spMkLst>
            <pc:docMk/>
            <pc:sldMk cId="2311420088" sldId="272"/>
            <ac:spMk id="3" creationId="{706DAB9F-537F-C444-C80B-8416C5F2D552}"/>
          </ac:spMkLst>
        </pc:spChg>
        <pc:picChg chg="add mod">
          <ac:chgData name="Danai Dal" userId="d52ec969f5dafa05" providerId="LiveId" clId="{8A7C937C-9E63-4845-AC92-37FCF8E33826}" dt="2022-05-31T12:56:01.794" v="784" actId="962"/>
          <ac:picMkLst>
            <pc:docMk/>
            <pc:sldMk cId="2311420088" sldId="272"/>
            <ac:picMk id="5" creationId="{628F7325-2ECF-07F2-63E9-27AC770A9F22}"/>
          </ac:picMkLst>
        </pc:picChg>
      </pc:sldChg>
      <pc:sldChg chg="modSp new mod">
        <pc:chgData name="Danai Dal" userId="d52ec969f5dafa05" providerId="LiveId" clId="{8A7C937C-9E63-4845-AC92-37FCF8E33826}" dt="2022-06-06T09:30:16.214" v="3294" actId="20577"/>
        <pc:sldMkLst>
          <pc:docMk/>
          <pc:sldMk cId="354004863" sldId="273"/>
        </pc:sldMkLst>
        <pc:spChg chg="mod">
          <ac:chgData name="Danai Dal" userId="d52ec969f5dafa05" providerId="LiveId" clId="{8A7C937C-9E63-4845-AC92-37FCF8E33826}" dt="2022-06-06T09:30:16.214" v="3294" actId="20577"/>
          <ac:spMkLst>
            <pc:docMk/>
            <pc:sldMk cId="354004863" sldId="273"/>
            <ac:spMk id="2" creationId="{BC09BE0E-BD71-0CE2-459A-6BBCBEED7526}"/>
          </ac:spMkLst>
        </pc:spChg>
        <pc:spChg chg="mod">
          <ac:chgData name="Danai Dal" userId="d52ec969f5dafa05" providerId="LiveId" clId="{8A7C937C-9E63-4845-AC92-37FCF8E33826}" dt="2022-06-06T09:29:55.485" v="3280" actId="27636"/>
          <ac:spMkLst>
            <pc:docMk/>
            <pc:sldMk cId="354004863" sldId="273"/>
            <ac:spMk id="3" creationId="{004D576C-2D08-B5BC-D304-888B25B5A3DF}"/>
          </ac:spMkLst>
        </pc:spChg>
      </pc:sldChg>
      <pc:sldChg chg="delSp new del mod">
        <pc:chgData name="Danai Dal" userId="d52ec969f5dafa05" providerId="LiveId" clId="{8A7C937C-9E63-4845-AC92-37FCF8E33826}" dt="2022-05-31T13:27:46.171" v="1380" actId="2696"/>
        <pc:sldMkLst>
          <pc:docMk/>
          <pc:sldMk cId="419625243" sldId="274"/>
        </pc:sldMkLst>
        <pc:spChg chg="del">
          <ac:chgData name="Danai Dal" userId="d52ec969f5dafa05" providerId="LiveId" clId="{8A7C937C-9E63-4845-AC92-37FCF8E33826}" dt="2022-05-31T13:26:03.187" v="1361" actId="21"/>
          <ac:spMkLst>
            <pc:docMk/>
            <pc:sldMk cId="419625243" sldId="274"/>
            <ac:spMk id="2" creationId="{4B288D09-1D01-11B7-8FB6-0BC72184E85D}"/>
          </ac:spMkLst>
        </pc:spChg>
        <pc:spChg chg="del">
          <ac:chgData name="Danai Dal" userId="d52ec969f5dafa05" providerId="LiveId" clId="{8A7C937C-9E63-4845-AC92-37FCF8E33826}" dt="2022-05-31T13:25:43.988" v="1358" actId="21"/>
          <ac:spMkLst>
            <pc:docMk/>
            <pc:sldMk cId="419625243" sldId="274"/>
            <ac:spMk id="3" creationId="{4E4B2B14-F820-BC15-1EA0-906F87604717}"/>
          </ac:spMkLst>
        </pc:spChg>
      </pc:sldChg>
      <pc:sldChg chg="addSp delSp modSp new mod setBg setClrOvrMap">
        <pc:chgData name="Danai Dal" userId="d52ec969f5dafa05" providerId="LiveId" clId="{8A7C937C-9E63-4845-AC92-37FCF8E33826}" dt="2022-06-06T09:08:01.363" v="3183" actId="113"/>
        <pc:sldMkLst>
          <pc:docMk/>
          <pc:sldMk cId="1259520421" sldId="274"/>
        </pc:sldMkLst>
        <pc:spChg chg="mod ord">
          <ac:chgData name="Danai Dal" userId="d52ec969f5dafa05" providerId="LiveId" clId="{8A7C937C-9E63-4845-AC92-37FCF8E33826}" dt="2022-06-05T09:59:35.101" v="1895" actId="14100"/>
          <ac:spMkLst>
            <pc:docMk/>
            <pc:sldMk cId="1259520421" sldId="274"/>
            <ac:spMk id="2" creationId="{B74FA7E1-EB5A-BC6A-0373-A5C526093780}"/>
          </ac:spMkLst>
        </pc:spChg>
        <pc:spChg chg="del">
          <ac:chgData name="Danai Dal" userId="d52ec969f5dafa05" providerId="LiveId" clId="{8A7C937C-9E63-4845-AC92-37FCF8E33826}" dt="2022-06-05T09:58:47.912" v="1887" actId="931"/>
          <ac:spMkLst>
            <pc:docMk/>
            <pc:sldMk cId="1259520421" sldId="274"/>
            <ac:spMk id="3" creationId="{0CFD425C-361B-2BB9-0D66-0AE0EE5879B3}"/>
          </ac:spMkLst>
        </pc:spChg>
        <pc:spChg chg="add mod">
          <ac:chgData name="Danai Dal" userId="d52ec969f5dafa05" providerId="LiveId" clId="{8A7C937C-9E63-4845-AC92-37FCF8E33826}" dt="2022-06-06T09:08:01.363" v="3183" actId="113"/>
          <ac:spMkLst>
            <pc:docMk/>
            <pc:sldMk cId="1259520421" sldId="274"/>
            <ac:spMk id="9" creationId="{12A2540F-C43F-3B44-2997-2E8B9EDD5BB3}"/>
          </ac:spMkLst>
        </pc:spChg>
        <pc:spChg chg="add del">
          <ac:chgData name="Danai Dal" userId="d52ec969f5dafa05" providerId="LiveId" clId="{8A7C937C-9E63-4845-AC92-37FCF8E33826}" dt="2022-06-05T09:59:13.571" v="1891" actId="26606"/>
          <ac:spMkLst>
            <pc:docMk/>
            <pc:sldMk cId="1259520421" sldId="274"/>
            <ac:spMk id="10" creationId="{F1ACBE00-0221-433D-8EA5-D9D7B45F35BE}"/>
          </ac:spMkLst>
        </pc:spChg>
        <pc:spChg chg="add del">
          <ac:chgData name="Danai Dal" userId="d52ec969f5dafa05" providerId="LiveId" clId="{8A7C937C-9E63-4845-AC92-37FCF8E33826}" dt="2022-06-05T09:59:13.571" v="1891" actId="26606"/>
          <ac:spMkLst>
            <pc:docMk/>
            <pc:sldMk cId="1259520421" sldId="274"/>
            <ac:spMk id="12" creationId="{EFB0C39A-F8CA-4A79-AFFC-E9780FB1991A}"/>
          </ac:spMkLst>
        </pc:spChg>
        <pc:spChg chg="add">
          <ac:chgData name="Danai Dal" userId="d52ec969f5dafa05" providerId="LiveId" clId="{8A7C937C-9E63-4845-AC92-37FCF8E33826}" dt="2022-06-05T09:59:13.581" v="1892" actId="26606"/>
          <ac:spMkLst>
            <pc:docMk/>
            <pc:sldMk cId="1259520421" sldId="274"/>
            <ac:spMk id="14" creationId="{50CF6C96-4596-4D83-A9F9-A3AB22AB4D89}"/>
          </ac:spMkLst>
        </pc:spChg>
        <pc:picChg chg="add del mod">
          <ac:chgData name="Danai Dal" userId="d52ec969f5dafa05" providerId="LiveId" clId="{8A7C937C-9E63-4845-AC92-37FCF8E33826}" dt="2022-06-05T10:02:50.433" v="1946" actId="21"/>
          <ac:picMkLst>
            <pc:docMk/>
            <pc:sldMk cId="1259520421" sldId="274"/>
            <ac:picMk id="5" creationId="{80DC3CE7-8DCF-9F1C-1119-876D9EBD8F87}"/>
          </ac:picMkLst>
        </pc:picChg>
        <pc:picChg chg="add mod">
          <ac:chgData name="Danai Dal" userId="d52ec969f5dafa05" providerId="LiveId" clId="{8A7C937C-9E63-4845-AC92-37FCF8E33826}" dt="2022-06-05T10:03:01.943" v="1948" actId="1076"/>
          <ac:picMkLst>
            <pc:docMk/>
            <pc:sldMk cId="1259520421" sldId="274"/>
            <ac:picMk id="7" creationId="{2DACFE1D-2860-C999-C1C7-B48D038986BC}"/>
          </ac:picMkLst>
        </pc:picChg>
      </pc:sldChg>
      <pc:sldChg chg="new del">
        <pc:chgData name="Danai Dal" userId="d52ec969f5dafa05" providerId="LiveId" clId="{8A7C937C-9E63-4845-AC92-37FCF8E33826}" dt="2022-05-31T13:25:37.287" v="1356" actId="2696"/>
        <pc:sldMkLst>
          <pc:docMk/>
          <pc:sldMk cId="1992017182" sldId="274"/>
        </pc:sldMkLst>
      </pc:sldChg>
      <pc:sldChg chg="addSp delSp modSp new mod setBg">
        <pc:chgData name="Danai Dal" userId="d52ec969f5dafa05" providerId="LiveId" clId="{8A7C937C-9E63-4845-AC92-37FCF8E33826}" dt="2022-06-06T09:11:06.599" v="3191" actId="20577"/>
        <pc:sldMkLst>
          <pc:docMk/>
          <pc:sldMk cId="928098854" sldId="275"/>
        </pc:sldMkLst>
        <pc:spChg chg="mod">
          <ac:chgData name="Danai Dal" userId="d52ec969f5dafa05" providerId="LiveId" clId="{8A7C937C-9E63-4845-AC92-37FCF8E33826}" dt="2022-06-05T10:07:46.278" v="2061" actId="122"/>
          <ac:spMkLst>
            <pc:docMk/>
            <pc:sldMk cId="928098854" sldId="275"/>
            <ac:spMk id="2" creationId="{88853291-B202-A2BD-0CF5-7B80A0DA21DD}"/>
          </ac:spMkLst>
        </pc:spChg>
        <pc:spChg chg="del">
          <ac:chgData name="Danai Dal" userId="d52ec969f5dafa05" providerId="LiveId" clId="{8A7C937C-9E63-4845-AC92-37FCF8E33826}" dt="2022-06-05T10:07:03.321" v="2055"/>
          <ac:spMkLst>
            <pc:docMk/>
            <pc:sldMk cId="928098854" sldId="275"/>
            <ac:spMk id="3" creationId="{6738E344-74D9-FB90-5409-58A4B84293C7}"/>
          </ac:spMkLst>
        </pc:spChg>
        <pc:spChg chg="add">
          <ac:chgData name="Danai Dal" userId="d52ec969f5dafa05" providerId="LiveId" clId="{8A7C937C-9E63-4845-AC92-37FCF8E33826}" dt="2022-06-05T10:07:23.546" v="2059" actId="26606"/>
          <ac:spMkLst>
            <pc:docMk/>
            <pc:sldMk cId="928098854" sldId="275"/>
            <ac:spMk id="9" creationId="{876248C8-0720-48AB-91BA-5F530BB41E5E}"/>
          </ac:spMkLst>
        </pc:spChg>
        <pc:spChg chg="add">
          <ac:chgData name="Danai Dal" userId="d52ec969f5dafa05" providerId="LiveId" clId="{8A7C937C-9E63-4845-AC92-37FCF8E33826}" dt="2022-06-05T10:07:23.546" v="2059" actId="26606"/>
          <ac:spMkLst>
            <pc:docMk/>
            <pc:sldMk cId="928098854" sldId="275"/>
            <ac:spMk id="11" creationId="{523BEDA7-D0B8-4802-8168-92452653BC9F}"/>
          </ac:spMkLst>
        </pc:spChg>
        <pc:spChg chg="add">
          <ac:chgData name="Danai Dal" userId="d52ec969f5dafa05" providerId="LiveId" clId="{8A7C937C-9E63-4845-AC92-37FCF8E33826}" dt="2022-06-05T10:07:23.546" v="2059" actId="26606"/>
          <ac:spMkLst>
            <pc:docMk/>
            <pc:sldMk cId="928098854" sldId="275"/>
            <ac:spMk id="13" creationId="{D2EFF34B-7B1A-4F9D-8CEE-A40962BC7C21}"/>
          </ac:spMkLst>
        </pc:spChg>
        <pc:graphicFrameChg chg="add mod modGraphic">
          <ac:chgData name="Danai Dal" userId="d52ec969f5dafa05" providerId="LiveId" clId="{8A7C937C-9E63-4845-AC92-37FCF8E33826}" dt="2022-06-06T09:11:06.599" v="3191" actId="20577"/>
          <ac:graphicFrameMkLst>
            <pc:docMk/>
            <pc:sldMk cId="928098854" sldId="275"/>
            <ac:graphicFrameMk id="4" creationId="{2023F5F6-0705-30F1-55CD-ACF1024658AB}"/>
          </ac:graphicFrameMkLst>
        </pc:graphicFrameChg>
      </pc:sldChg>
      <pc:sldChg chg="delSp modSp new mod">
        <pc:chgData name="Danai Dal" userId="d52ec969f5dafa05" providerId="LiveId" clId="{8A7C937C-9E63-4845-AC92-37FCF8E33826}" dt="2022-06-05T10:12:15.294" v="2082" actId="1076"/>
        <pc:sldMkLst>
          <pc:docMk/>
          <pc:sldMk cId="3643347565" sldId="276"/>
        </pc:sldMkLst>
        <pc:spChg chg="del">
          <ac:chgData name="Danai Dal" userId="d52ec969f5dafa05" providerId="LiveId" clId="{8A7C937C-9E63-4845-AC92-37FCF8E33826}" dt="2022-06-05T10:09:44.913" v="2069" actId="21"/>
          <ac:spMkLst>
            <pc:docMk/>
            <pc:sldMk cId="3643347565" sldId="276"/>
            <ac:spMk id="2" creationId="{03673BA5-EB21-0B6B-C09C-3815504AECAA}"/>
          </ac:spMkLst>
        </pc:spChg>
        <pc:spChg chg="mod">
          <ac:chgData name="Danai Dal" userId="d52ec969f5dafa05" providerId="LiveId" clId="{8A7C937C-9E63-4845-AC92-37FCF8E33826}" dt="2022-06-05T10:12:15.294" v="2082" actId="1076"/>
          <ac:spMkLst>
            <pc:docMk/>
            <pc:sldMk cId="3643347565" sldId="276"/>
            <ac:spMk id="3" creationId="{C172531E-AD85-8E14-4DB0-3B362A5F1680}"/>
          </ac:spMkLst>
        </pc:spChg>
      </pc:sldChg>
      <pc:sldChg chg="addSp delSp modSp new mod setBg">
        <pc:chgData name="Danai Dal" userId="d52ec969f5dafa05" providerId="LiveId" clId="{8A7C937C-9E63-4845-AC92-37FCF8E33826}" dt="2022-06-17T18:46:44.349" v="3508" actId="120"/>
        <pc:sldMkLst>
          <pc:docMk/>
          <pc:sldMk cId="2278931142" sldId="277"/>
        </pc:sldMkLst>
        <pc:spChg chg="mod">
          <ac:chgData name="Danai Dal" userId="d52ec969f5dafa05" providerId="LiveId" clId="{8A7C937C-9E63-4845-AC92-37FCF8E33826}" dt="2022-06-17T18:46:44.349" v="3508" actId="120"/>
          <ac:spMkLst>
            <pc:docMk/>
            <pc:sldMk cId="2278931142" sldId="277"/>
            <ac:spMk id="2" creationId="{7477E2B7-87B2-67F6-6517-77139D8524A2}"/>
          </ac:spMkLst>
        </pc:spChg>
        <pc:spChg chg="del">
          <ac:chgData name="Danai Dal" userId="d52ec969f5dafa05" providerId="LiveId" clId="{8A7C937C-9E63-4845-AC92-37FCF8E33826}" dt="2022-06-05T10:16:47.603" v="2084" actId="931"/>
          <ac:spMkLst>
            <pc:docMk/>
            <pc:sldMk cId="2278931142" sldId="277"/>
            <ac:spMk id="3" creationId="{9A044EAC-04BB-1408-E6E6-A1CF718EB3E0}"/>
          </ac:spMkLst>
        </pc:spChg>
        <pc:spChg chg="add">
          <ac:chgData name="Danai Dal" userId="d52ec969f5dafa05" providerId="LiveId" clId="{8A7C937C-9E63-4845-AC92-37FCF8E33826}" dt="2022-06-05T10:17:03.524" v="2087" actId="26606"/>
          <ac:spMkLst>
            <pc:docMk/>
            <pc:sldMk cId="2278931142" sldId="277"/>
            <ac:spMk id="10" creationId="{F1ACBE00-0221-433D-8EA5-D9D7B45F35BE}"/>
          </ac:spMkLst>
        </pc:spChg>
        <pc:spChg chg="add">
          <ac:chgData name="Danai Dal" userId="d52ec969f5dafa05" providerId="LiveId" clId="{8A7C937C-9E63-4845-AC92-37FCF8E33826}" dt="2022-06-05T10:17:03.524" v="2087" actId="26606"/>
          <ac:spMkLst>
            <pc:docMk/>
            <pc:sldMk cId="2278931142" sldId="277"/>
            <ac:spMk id="12" creationId="{B66314CC-846D-409E-BA82-8C4792587D60}"/>
          </ac:spMkLst>
        </pc:spChg>
        <pc:picChg chg="add mod">
          <ac:chgData name="Danai Dal" userId="d52ec969f5dafa05" providerId="LiveId" clId="{8A7C937C-9E63-4845-AC92-37FCF8E33826}" dt="2022-06-05T10:17:03.524" v="2087" actId="26606"/>
          <ac:picMkLst>
            <pc:docMk/>
            <pc:sldMk cId="2278931142" sldId="277"/>
            <ac:picMk id="5" creationId="{8F77CACF-133C-07D2-E4BF-C0A7A59A98C3}"/>
          </ac:picMkLst>
        </pc:picChg>
      </pc:sldChg>
      <pc:sldChg chg="delSp modSp new mod">
        <pc:chgData name="Danai Dal" userId="d52ec969f5dafa05" providerId="LiveId" clId="{8A7C937C-9E63-4845-AC92-37FCF8E33826}" dt="2022-06-06T09:31:00.831" v="3308" actId="27636"/>
        <pc:sldMkLst>
          <pc:docMk/>
          <pc:sldMk cId="3439366507" sldId="278"/>
        </pc:sldMkLst>
        <pc:spChg chg="del">
          <ac:chgData name="Danai Dal" userId="d52ec969f5dafa05" providerId="LiveId" clId="{8A7C937C-9E63-4845-AC92-37FCF8E33826}" dt="2022-06-05T12:19:38.832" v="2614" actId="21"/>
          <ac:spMkLst>
            <pc:docMk/>
            <pc:sldMk cId="3439366507" sldId="278"/>
            <ac:spMk id="2" creationId="{771918EF-3F88-8285-C3E9-0107493DF21A}"/>
          </ac:spMkLst>
        </pc:spChg>
        <pc:spChg chg="mod">
          <ac:chgData name="Danai Dal" userId="d52ec969f5dafa05" providerId="LiveId" clId="{8A7C937C-9E63-4845-AC92-37FCF8E33826}" dt="2022-06-06T09:31:00.831" v="3308" actId="27636"/>
          <ac:spMkLst>
            <pc:docMk/>
            <pc:sldMk cId="3439366507" sldId="278"/>
            <ac:spMk id="3" creationId="{B0B5F675-4578-E2BE-7E27-C19B7FE08258}"/>
          </ac:spMkLst>
        </pc:spChg>
      </pc:sldChg>
      <pc:sldChg chg="modSp new mod">
        <pc:chgData name="Danai Dal" userId="d52ec969f5dafa05" providerId="LiveId" clId="{8A7C937C-9E63-4845-AC92-37FCF8E33826}" dt="2022-06-06T08:58:34.229" v="3039" actId="1076"/>
        <pc:sldMkLst>
          <pc:docMk/>
          <pc:sldMk cId="112886230" sldId="279"/>
        </pc:sldMkLst>
        <pc:spChg chg="mod">
          <ac:chgData name="Danai Dal" userId="d52ec969f5dafa05" providerId="LiveId" clId="{8A7C937C-9E63-4845-AC92-37FCF8E33826}" dt="2022-06-06T08:58:34.229" v="3039" actId="1076"/>
          <ac:spMkLst>
            <pc:docMk/>
            <pc:sldMk cId="112886230" sldId="279"/>
            <ac:spMk id="2" creationId="{E4A1DCE7-44B5-0F57-4986-B9BF27FF0815}"/>
          </ac:spMkLst>
        </pc:spChg>
        <pc:spChg chg="mod">
          <ac:chgData name="Danai Dal" userId="d52ec969f5dafa05" providerId="LiveId" clId="{8A7C937C-9E63-4845-AC92-37FCF8E33826}" dt="2022-06-06T08:58:17.183" v="3038" actId="20577"/>
          <ac:spMkLst>
            <pc:docMk/>
            <pc:sldMk cId="112886230" sldId="279"/>
            <ac:spMk id="3" creationId="{853C7374-8D22-810D-ADC7-2E5D7DA170C9}"/>
          </ac:spMkLst>
        </pc:spChg>
      </pc:sldChg>
      <pc:sldChg chg="addSp delSp modSp new mod setBg">
        <pc:chgData name="Danai Dal" userId="d52ec969f5dafa05" providerId="LiveId" clId="{8A7C937C-9E63-4845-AC92-37FCF8E33826}" dt="2022-06-06T09:08:19.196" v="3184" actId="1076"/>
        <pc:sldMkLst>
          <pc:docMk/>
          <pc:sldMk cId="4058157694" sldId="280"/>
        </pc:sldMkLst>
        <pc:spChg chg="del mod">
          <ac:chgData name="Danai Dal" userId="d52ec969f5dafa05" providerId="LiveId" clId="{8A7C937C-9E63-4845-AC92-37FCF8E33826}" dt="2022-06-06T09:01:08.008" v="3059" actId="21"/>
          <ac:spMkLst>
            <pc:docMk/>
            <pc:sldMk cId="4058157694" sldId="280"/>
            <ac:spMk id="2" creationId="{4A80FF10-E5C7-9F0E-969F-E9DE96EC6F6F}"/>
          </ac:spMkLst>
        </pc:spChg>
        <pc:spChg chg="del">
          <ac:chgData name="Danai Dal" userId="d52ec969f5dafa05" providerId="LiveId" clId="{8A7C937C-9E63-4845-AC92-37FCF8E33826}" dt="2022-06-06T08:59:13.285" v="3041" actId="931"/>
          <ac:spMkLst>
            <pc:docMk/>
            <pc:sldMk cId="4058157694" sldId="280"/>
            <ac:spMk id="3" creationId="{D2D0B0F1-AE07-F76A-8988-80453F18E90B}"/>
          </ac:spMkLst>
        </pc:spChg>
        <pc:spChg chg="add del">
          <ac:chgData name="Danai Dal" userId="d52ec969f5dafa05" providerId="LiveId" clId="{8A7C937C-9E63-4845-AC92-37FCF8E33826}" dt="2022-06-06T08:59:35.319" v="3045" actId="26606"/>
          <ac:spMkLst>
            <pc:docMk/>
            <pc:sldMk cId="4058157694" sldId="280"/>
            <ac:spMk id="9" creationId="{E51995FD-6910-0E4D-097B-91A15A5C5899}"/>
          </ac:spMkLst>
        </pc:spChg>
        <pc:spChg chg="add del">
          <ac:chgData name="Danai Dal" userId="d52ec969f5dafa05" providerId="LiveId" clId="{8A7C937C-9E63-4845-AC92-37FCF8E33826}" dt="2022-06-06T08:59:35.319" v="3045" actId="26606"/>
          <ac:spMkLst>
            <pc:docMk/>
            <pc:sldMk cId="4058157694" sldId="280"/>
            <ac:spMk id="12" creationId="{0B67D982-25C5-4CC2-AA64-276BE3B2CA75}"/>
          </ac:spMkLst>
        </pc:spChg>
        <pc:spChg chg="add del">
          <ac:chgData name="Danai Dal" userId="d52ec969f5dafa05" providerId="LiveId" clId="{8A7C937C-9E63-4845-AC92-37FCF8E33826}" dt="2022-06-06T08:59:57.990" v="3047" actId="26606"/>
          <ac:spMkLst>
            <pc:docMk/>
            <pc:sldMk cId="4058157694" sldId="280"/>
            <ac:spMk id="14" creationId="{50CF6C96-4596-4D83-A9F9-A3AB22AB4D89}"/>
          </ac:spMkLst>
        </pc:spChg>
        <pc:spChg chg="add del">
          <ac:chgData name="Danai Dal" userId="d52ec969f5dafa05" providerId="LiveId" clId="{8A7C937C-9E63-4845-AC92-37FCF8E33826}" dt="2022-06-06T08:59:57.990" v="3047" actId="26606"/>
          <ac:spMkLst>
            <pc:docMk/>
            <pc:sldMk cId="4058157694" sldId="280"/>
            <ac:spMk id="15" creationId="{BEA551B1-ABC5-8A1E-9B00-A8EE923D0583}"/>
          </ac:spMkLst>
        </pc:spChg>
        <pc:spChg chg="add del">
          <ac:chgData name="Danai Dal" userId="d52ec969f5dafa05" providerId="LiveId" clId="{8A7C937C-9E63-4845-AC92-37FCF8E33826}" dt="2022-06-06T09:00:03.606" v="3049" actId="26606"/>
          <ac:spMkLst>
            <pc:docMk/>
            <pc:sldMk cId="4058157694" sldId="280"/>
            <ac:spMk id="17" creationId="{21860F1A-109E-2782-B417-F2B6C39D0976}"/>
          </ac:spMkLst>
        </pc:spChg>
        <pc:spChg chg="add del">
          <ac:chgData name="Danai Dal" userId="d52ec969f5dafa05" providerId="LiveId" clId="{8A7C937C-9E63-4845-AC92-37FCF8E33826}" dt="2022-06-06T09:00:44.831" v="3057" actId="26606"/>
          <ac:spMkLst>
            <pc:docMk/>
            <pc:sldMk cId="4058157694" sldId="280"/>
            <ac:spMk id="19" creationId="{0B67D982-25C5-4CC2-AA64-276BE3B2CA75}"/>
          </ac:spMkLst>
        </pc:spChg>
        <pc:spChg chg="add mod">
          <ac:chgData name="Danai Dal" userId="d52ec969f5dafa05" providerId="LiveId" clId="{8A7C937C-9E63-4845-AC92-37FCF8E33826}" dt="2022-06-06T09:08:19.196" v="3184" actId="1076"/>
          <ac:spMkLst>
            <pc:docMk/>
            <pc:sldMk cId="4058157694" sldId="280"/>
            <ac:spMk id="20" creationId="{E51995FD-6910-0E4D-097B-91A15A5C5899}"/>
          </ac:spMkLst>
        </pc:spChg>
        <pc:spChg chg="add del">
          <ac:chgData name="Danai Dal" userId="d52ec969f5dafa05" providerId="LiveId" clId="{8A7C937C-9E63-4845-AC92-37FCF8E33826}" dt="2022-06-06T09:00:44.826" v="3056" actId="26606"/>
          <ac:spMkLst>
            <pc:docMk/>
            <pc:sldMk cId="4058157694" sldId="280"/>
            <ac:spMk id="25" creationId="{B4147794-66B7-4CDE-BC75-BBDC48B2FCEB}"/>
          </ac:spMkLst>
        </pc:spChg>
        <pc:spChg chg="add">
          <ac:chgData name="Danai Dal" userId="d52ec969f5dafa05" providerId="LiveId" clId="{8A7C937C-9E63-4845-AC92-37FCF8E33826}" dt="2022-06-06T09:00:44.831" v="3057" actId="26606"/>
          <ac:spMkLst>
            <pc:docMk/>
            <pc:sldMk cId="4058157694" sldId="280"/>
            <ac:spMk id="27" creationId="{50CF6C96-4596-4D83-A9F9-A3AB22AB4D89}"/>
          </ac:spMkLst>
        </pc:spChg>
        <pc:picChg chg="add mod ord">
          <ac:chgData name="Danai Dal" userId="d52ec969f5dafa05" providerId="LiveId" clId="{8A7C937C-9E63-4845-AC92-37FCF8E33826}" dt="2022-06-06T09:00:44.831" v="3057" actId="26606"/>
          <ac:picMkLst>
            <pc:docMk/>
            <pc:sldMk cId="4058157694" sldId="280"/>
            <ac:picMk id="5" creationId="{D6583F53-7CC3-A191-5D37-84B38012EAE8}"/>
          </ac:picMkLst>
        </pc:picChg>
      </pc:sldChg>
      <pc:sldChg chg="addSp delSp modSp new mod setBg">
        <pc:chgData name="Danai Dal" userId="d52ec969f5dafa05" providerId="LiveId" clId="{8A7C937C-9E63-4845-AC92-37FCF8E33826}" dt="2022-06-08T07:23:34.065" v="3315" actId="20577"/>
        <pc:sldMkLst>
          <pc:docMk/>
          <pc:sldMk cId="820356125" sldId="281"/>
        </pc:sldMkLst>
        <pc:spChg chg="del">
          <ac:chgData name="Danai Dal" userId="d52ec969f5dafa05" providerId="LiveId" clId="{8A7C937C-9E63-4845-AC92-37FCF8E33826}" dt="2022-06-06T09:12:22.454" v="3193" actId="21"/>
          <ac:spMkLst>
            <pc:docMk/>
            <pc:sldMk cId="820356125" sldId="281"/>
            <ac:spMk id="2" creationId="{126FEF7B-4095-5F22-F87B-9D4510D1D491}"/>
          </ac:spMkLst>
        </pc:spChg>
        <pc:spChg chg="del">
          <ac:chgData name="Danai Dal" userId="d52ec969f5dafa05" providerId="LiveId" clId="{8A7C937C-9E63-4845-AC92-37FCF8E33826}" dt="2022-06-06T09:16:33.992" v="3194" actId="931"/>
          <ac:spMkLst>
            <pc:docMk/>
            <pc:sldMk cId="820356125" sldId="281"/>
            <ac:spMk id="3" creationId="{204B365F-7A52-5443-3681-A3103FD494C3}"/>
          </ac:spMkLst>
        </pc:spChg>
        <pc:spChg chg="add mod">
          <ac:chgData name="Danai Dal" userId="d52ec969f5dafa05" providerId="LiveId" clId="{8A7C937C-9E63-4845-AC92-37FCF8E33826}" dt="2022-06-08T07:23:34.065" v="3315" actId="20577"/>
          <ac:spMkLst>
            <pc:docMk/>
            <pc:sldMk cId="820356125" sldId="281"/>
            <ac:spMk id="9" creationId="{24FE277D-9BD8-02B0-0293-92E4B589BB92}"/>
          </ac:spMkLst>
        </pc:spChg>
        <pc:spChg chg="add del">
          <ac:chgData name="Danai Dal" userId="d52ec969f5dafa05" providerId="LiveId" clId="{8A7C937C-9E63-4845-AC92-37FCF8E33826}" dt="2022-06-06T09:17:02.808" v="3198" actId="26606"/>
          <ac:spMkLst>
            <pc:docMk/>
            <pc:sldMk cId="820356125" sldId="281"/>
            <ac:spMk id="10" creationId="{21FFDA05-9640-4040-B33E-D46FD04434DB}"/>
          </ac:spMkLst>
        </pc:spChg>
        <pc:spChg chg="add del">
          <ac:chgData name="Danai Dal" userId="d52ec969f5dafa05" providerId="LiveId" clId="{8A7C937C-9E63-4845-AC92-37FCF8E33826}" dt="2022-06-06T09:17:02.808" v="3198" actId="26606"/>
          <ac:spMkLst>
            <pc:docMk/>
            <pc:sldMk cId="820356125" sldId="281"/>
            <ac:spMk id="12" creationId="{D7846E20-FBC1-4C08-B4B8-47EAF8523A3F}"/>
          </ac:spMkLst>
        </pc:spChg>
        <pc:spChg chg="add del">
          <ac:chgData name="Danai Dal" userId="d52ec969f5dafa05" providerId="LiveId" clId="{8A7C937C-9E63-4845-AC92-37FCF8E33826}" dt="2022-06-06T09:17:02.808" v="3198" actId="26606"/>
          <ac:spMkLst>
            <pc:docMk/>
            <pc:sldMk cId="820356125" sldId="281"/>
            <ac:spMk id="14" creationId="{B85F2811-D998-42EB-9542-42A05DBA5286}"/>
          </ac:spMkLst>
        </pc:spChg>
        <pc:spChg chg="add del">
          <ac:chgData name="Danai Dal" userId="d52ec969f5dafa05" providerId="LiveId" clId="{8A7C937C-9E63-4845-AC92-37FCF8E33826}" dt="2022-06-06T09:17:20.472" v="3204" actId="26606"/>
          <ac:spMkLst>
            <pc:docMk/>
            <pc:sldMk cId="820356125" sldId="281"/>
            <ac:spMk id="16" creationId="{21FFDA05-9640-4040-B33E-D46FD04434DB}"/>
          </ac:spMkLst>
        </pc:spChg>
        <pc:spChg chg="add del">
          <ac:chgData name="Danai Dal" userId="d52ec969f5dafa05" providerId="LiveId" clId="{8A7C937C-9E63-4845-AC92-37FCF8E33826}" dt="2022-06-06T09:17:19.478" v="3203" actId="26606"/>
          <ac:spMkLst>
            <pc:docMk/>
            <pc:sldMk cId="820356125" sldId="281"/>
            <ac:spMk id="20" creationId="{E153CE31-8D09-8CFF-31A8-00DED6E2399A}"/>
          </ac:spMkLst>
        </pc:spChg>
        <pc:spChg chg="add del">
          <ac:chgData name="Danai Dal" userId="d52ec969f5dafa05" providerId="LiveId" clId="{8A7C937C-9E63-4845-AC92-37FCF8E33826}" dt="2022-06-06T09:17:19.478" v="3203" actId="26606"/>
          <ac:spMkLst>
            <pc:docMk/>
            <pc:sldMk cId="820356125" sldId="281"/>
            <ac:spMk id="23" creationId="{989683EB-D202-4B4D-B1BD-8BA6965FBEF5}"/>
          </ac:spMkLst>
        </pc:spChg>
        <pc:picChg chg="add mod">
          <ac:chgData name="Danai Dal" userId="d52ec969f5dafa05" providerId="LiveId" clId="{8A7C937C-9E63-4845-AC92-37FCF8E33826}" dt="2022-06-06T09:17:44.600" v="3207" actId="26606"/>
          <ac:picMkLst>
            <pc:docMk/>
            <pc:sldMk cId="820356125" sldId="281"/>
            <ac:picMk id="5" creationId="{BB20DB2E-F224-F3EF-4497-30F9E837FFD7}"/>
          </ac:picMkLst>
        </pc:picChg>
      </pc:sldChg>
      <pc:sldChg chg="delSp modSp new mod">
        <pc:chgData name="Danai Dal" userId="d52ec969f5dafa05" providerId="LiveId" clId="{8A7C937C-9E63-4845-AC92-37FCF8E33826}" dt="2022-06-06T09:24:21.974" v="3270" actId="255"/>
        <pc:sldMkLst>
          <pc:docMk/>
          <pc:sldMk cId="3133741592" sldId="282"/>
        </pc:sldMkLst>
        <pc:spChg chg="del">
          <ac:chgData name="Danai Dal" userId="d52ec969f5dafa05" providerId="LiveId" clId="{8A7C937C-9E63-4845-AC92-37FCF8E33826}" dt="2022-06-06T09:23:50.492" v="3265" actId="21"/>
          <ac:spMkLst>
            <pc:docMk/>
            <pc:sldMk cId="3133741592" sldId="282"/>
            <ac:spMk id="2" creationId="{3E82EB7F-E41A-64AF-50FE-36D04FD7D0DC}"/>
          </ac:spMkLst>
        </pc:spChg>
        <pc:spChg chg="mod">
          <ac:chgData name="Danai Dal" userId="d52ec969f5dafa05" providerId="LiveId" clId="{8A7C937C-9E63-4845-AC92-37FCF8E33826}" dt="2022-06-06T09:24:21.974" v="3270" actId="255"/>
          <ac:spMkLst>
            <pc:docMk/>
            <pc:sldMk cId="3133741592" sldId="282"/>
            <ac:spMk id="3" creationId="{243E8BE1-29E0-230F-6084-E2CBCD387C6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6/18/2022</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08A7C6C-0F39-4D70-8E8D-FE5B9C95FA73}" type="datetimeFigureOut">
              <a:rPr lang="en-US" dirty="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6/18/2022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l-GR"/>
              <a:t>Στυλ κειμένου υποδείγματος</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6/18/2022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6/18/2022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6/18/2022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F53789A-C914-4DB1-8815-80B5EC7335C5}" type="datetimeFigureOut">
              <a:rPr lang="en-US" dirty="0"/>
              <a:t>6/18/2022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E6440AA-91A0-436F-8FDB-C0F939DCAE21}" type="datetimeFigureOut">
              <a:rPr lang="en-US" dirty="0"/>
              <a:t>6/18/2022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6/18/2022</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uffingtonpost.gr/entry/atomike-kai-selloyike-mneme-antilepse-eikona-kai-noematodotese_gr_5d065db9e4b0bcd02213d136" TargetMode="External"/><Relationship Id="rId2" Type="http://schemas.openxmlformats.org/officeDocument/2006/relationships/hyperlink" Target="https://www.lifo.gr/culture/vivlio/o-alexandros-kotzias-kai-o-ellinikos-kathreftis-mas" TargetMode="External"/><Relationship Id="rId1" Type="http://schemas.openxmlformats.org/officeDocument/2006/relationships/slideLayout" Target="../slideLayouts/slideLayout2.xml"/><Relationship Id="rId5" Type="http://schemas.openxmlformats.org/officeDocument/2006/relationships/hyperlink" Target="https://www.oanagnostis.gr/%ce%bf-%ce%ba%cf%81%cf%8c%ce%bd%ce%b9%ce%bf%cf%82-%cf%87%cf%81%cf%8c%ce%bd%ce%bf%cf%82-%cf%84%ce%bf%cf%85-%ce%b1%ce%bb%ce%ad%ce%be%ce%b1%ce%bd%ce%b4%cf%81%ce%bf%cf%85-%ce%ba%ce%bf%cf%84%ce%b6%ce%b9/" TargetMode="External"/><Relationship Id="rId4" Type="http://schemas.openxmlformats.org/officeDocument/2006/relationships/hyperlink" Target="https://www.tanea.gr/print/2018/10/20/lifearts/i-nekyia-lfkai-i-yvr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descr="Εικόνα που περιέχει κείμενο&#10;&#10;Περιγραφή που δημιουργήθηκε αυτόματα">
            <a:extLst>
              <a:ext uri="{FF2B5EF4-FFF2-40B4-BE49-F238E27FC236}">
                <a16:creationId xmlns:a16="http://schemas.microsoft.com/office/drawing/2014/main" id="{13541D26-063C-ABF0-A366-2B729F214C22}"/>
              </a:ext>
            </a:extLst>
          </p:cNvPr>
          <p:cNvPicPr>
            <a:picLocks noChangeAspect="1"/>
          </p:cNvPicPr>
          <p:nvPr/>
        </p:nvPicPr>
        <p:blipFill rotWithShape="1">
          <a:blip r:embed="rId2">
            <a:alphaModFix amt="40000"/>
          </a:blip>
          <a:srcRect b="14449"/>
          <a:stretch/>
        </p:blipFill>
        <p:spPr>
          <a:xfrm>
            <a:off x="0" y="-1"/>
            <a:ext cx="12191980" cy="6858000"/>
          </a:xfrm>
          <a:prstGeom prst="rect">
            <a:avLst/>
          </a:prstGeom>
        </p:spPr>
      </p:pic>
      <p:sp>
        <p:nvSpPr>
          <p:cNvPr id="2" name="Τίτλος 1">
            <a:extLst>
              <a:ext uri="{FF2B5EF4-FFF2-40B4-BE49-F238E27FC236}">
                <a16:creationId xmlns:a16="http://schemas.microsoft.com/office/drawing/2014/main" id="{64B63D12-DBAB-BC0F-A11D-64D3AA93C821}"/>
              </a:ext>
            </a:extLst>
          </p:cNvPr>
          <p:cNvSpPr>
            <a:spLocks noGrp="1"/>
          </p:cNvSpPr>
          <p:nvPr>
            <p:ph type="ctrTitle"/>
          </p:nvPr>
        </p:nvSpPr>
        <p:spPr>
          <a:xfrm>
            <a:off x="235703" y="163149"/>
            <a:ext cx="9418320" cy="770182"/>
          </a:xfrm>
        </p:spPr>
        <p:txBody>
          <a:bodyPr>
            <a:normAutofit/>
          </a:bodyPr>
          <a:lstStyle/>
          <a:p>
            <a:pPr algn="ctr"/>
            <a:r>
              <a:rPr lang="el-GR" sz="4400" dirty="0"/>
              <a:t>Ο </a:t>
            </a:r>
            <a:r>
              <a:rPr lang="el-GR" sz="4400" i="1" dirty="0"/>
              <a:t>Ιαγουάρος </a:t>
            </a:r>
            <a:r>
              <a:rPr lang="el-GR" sz="4400" dirty="0"/>
              <a:t>του Αλέξανδρου Κοτζιά</a:t>
            </a:r>
          </a:p>
        </p:txBody>
      </p:sp>
      <p:sp>
        <p:nvSpPr>
          <p:cNvPr id="3" name="Υπότιτλος 2">
            <a:extLst>
              <a:ext uri="{FF2B5EF4-FFF2-40B4-BE49-F238E27FC236}">
                <a16:creationId xmlns:a16="http://schemas.microsoft.com/office/drawing/2014/main" id="{B5751DEE-C649-2CB7-E43B-9BC7CC829924}"/>
              </a:ext>
            </a:extLst>
          </p:cNvPr>
          <p:cNvSpPr>
            <a:spLocks noGrp="1"/>
          </p:cNvSpPr>
          <p:nvPr>
            <p:ph type="subTitle" idx="1"/>
          </p:nvPr>
        </p:nvSpPr>
        <p:spPr>
          <a:xfrm>
            <a:off x="488273" y="1096481"/>
            <a:ext cx="10943214" cy="5794809"/>
          </a:xfrm>
        </p:spPr>
        <p:txBody>
          <a:bodyPr>
            <a:normAutofit fontScale="85000" lnSpcReduction="20000"/>
          </a:bodyPr>
          <a:lstStyle/>
          <a:p>
            <a:r>
              <a:rPr lang="el-GR" sz="2400" dirty="0">
                <a:solidFill>
                  <a:schemeClr val="tx1"/>
                </a:solidFill>
              </a:rPr>
              <a:t>Γυναικεία αφήγηση, τραύμα και μνήμη</a:t>
            </a:r>
          </a:p>
          <a:p>
            <a:pPr algn="ctr"/>
            <a:endParaRPr lang="el-GR" sz="2000" dirty="0">
              <a:solidFill>
                <a:schemeClr val="tx1"/>
              </a:solidFill>
            </a:endParaRPr>
          </a:p>
          <a:p>
            <a:pPr algn="ctr"/>
            <a:endParaRPr lang="el-GR" sz="2000" dirty="0">
              <a:solidFill>
                <a:schemeClr val="tx1"/>
              </a:solidFill>
            </a:endParaRPr>
          </a:p>
          <a:p>
            <a:pPr algn="ctr"/>
            <a:endParaRPr lang="el-GR" sz="2000" dirty="0">
              <a:solidFill>
                <a:schemeClr val="tx1"/>
              </a:solidFill>
            </a:endParaRPr>
          </a:p>
          <a:p>
            <a:endParaRPr lang="el-GR" sz="2000" dirty="0">
              <a:solidFill>
                <a:schemeClr val="tx1"/>
              </a:solidFill>
            </a:endParaRPr>
          </a:p>
          <a:p>
            <a:endParaRPr lang="el-GR" sz="2000" dirty="0">
              <a:solidFill>
                <a:schemeClr val="tx1"/>
              </a:solidFill>
            </a:endParaRPr>
          </a:p>
          <a:p>
            <a:endParaRPr lang="el-GR" sz="2000" dirty="0">
              <a:solidFill>
                <a:schemeClr val="tx1"/>
              </a:solidFill>
            </a:endParaRPr>
          </a:p>
          <a:p>
            <a:endParaRPr lang="el-GR" sz="1600" dirty="0">
              <a:solidFill>
                <a:schemeClr val="tx1"/>
              </a:solidFill>
            </a:endParaRPr>
          </a:p>
          <a:p>
            <a:endParaRPr lang="el-GR" sz="1600" dirty="0">
              <a:solidFill>
                <a:schemeClr val="tx1"/>
              </a:solidFill>
            </a:endParaRPr>
          </a:p>
          <a:p>
            <a:endParaRPr lang="el-GR" sz="1600" dirty="0">
              <a:solidFill>
                <a:schemeClr val="tx1"/>
              </a:solidFill>
            </a:endParaRPr>
          </a:p>
          <a:p>
            <a:endParaRPr lang="el-GR" sz="1600" dirty="0">
              <a:solidFill>
                <a:schemeClr val="tx1"/>
              </a:solidFill>
            </a:endParaRPr>
          </a:p>
          <a:p>
            <a:endParaRPr lang="el-GR" sz="1600" dirty="0">
              <a:solidFill>
                <a:schemeClr val="tx1"/>
              </a:solidFill>
            </a:endParaRPr>
          </a:p>
          <a:p>
            <a:pPr algn="r"/>
            <a:r>
              <a:rPr lang="el-GR" sz="1400" dirty="0">
                <a:solidFill>
                  <a:schemeClr val="tx1"/>
                </a:solidFill>
              </a:rPr>
              <a:t>Εαρινό εξάμηνο 2021-2022</a:t>
            </a:r>
          </a:p>
          <a:p>
            <a:pPr algn="r"/>
            <a:r>
              <a:rPr lang="el-GR" sz="1400" dirty="0">
                <a:solidFill>
                  <a:schemeClr val="tx1"/>
                </a:solidFill>
              </a:rPr>
              <a:t>Μεταπολεμική Πεζογραφία</a:t>
            </a:r>
          </a:p>
          <a:p>
            <a:pPr algn="r"/>
            <a:r>
              <a:rPr lang="el-GR" sz="1400" dirty="0" err="1">
                <a:solidFill>
                  <a:schemeClr val="tx1"/>
                </a:solidFill>
              </a:rPr>
              <a:t>Δαλαμήτρα</a:t>
            </a:r>
            <a:r>
              <a:rPr lang="el-GR" sz="1400" dirty="0">
                <a:solidFill>
                  <a:schemeClr val="tx1"/>
                </a:solidFill>
              </a:rPr>
              <a:t> Δανάη</a:t>
            </a:r>
          </a:p>
          <a:p>
            <a:endParaRPr lang="el-GR" sz="600" dirty="0">
              <a:solidFill>
                <a:schemeClr val="tx1"/>
              </a:solidFill>
            </a:endParaRPr>
          </a:p>
          <a:p>
            <a:endParaRPr lang="el-GR" sz="600" dirty="0">
              <a:solidFill>
                <a:schemeClr val="tx1"/>
              </a:solidFill>
            </a:endParaRPr>
          </a:p>
          <a:p>
            <a:endParaRPr lang="el-GR" sz="600" dirty="0">
              <a:solidFill>
                <a:schemeClr val="tx1"/>
              </a:solidFill>
            </a:endParaRPr>
          </a:p>
        </p:txBody>
      </p:sp>
    </p:spTree>
    <p:extLst>
      <p:ext uri="{BB962C8B-B14F-4D97-AF65-F5344CB8AC3E}">
        <p14:creationId xmlns:p14="http://schemas.microsoft.com/office/powerpoint/2010/main" val="1070728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4FA7E1-EB5A-BC6A-0373-A5C526093780}"/>
              </a:ext>
            </a:extLst>
          </p:cNvPr>
          <p:cNvSpPr>
            <a:spLocks noGrp="1"/>
          </p:cNvSpPr>
          <p:nvPr>
            <p:ph type="title"/>
          </p:nvPr>
        </p:nvSpPr>
        <p:spPr>
          <a:xfrm>
            <a:off x="1237489" y="566382"/>
            <a:ext cx="4534047" cy="738635"/>
          </a:xfrm>
        </p:spPr>
        <p:txBody>
          <a:bodyPr>
            <a:normAutofit/>
          </a:bodyPr>
          <a:lstStyle/>
          <a:p>
            <a:pPr algn="ctr"/>
            <a:r>
              <a:rPr lang="el-GR" sz="2800" dirty="0"/>
              <a:t>Υπάρχει αληθινή μνήμη;</a:t>
            </a:r>
          </a:p>
        </p:txBody>
      </p:sp>
      <p:sp>
        <p:nvSpPr>
          <p:cNvPr id="14" name="Rectangle 11">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id="{12A2540F-C43F-3B44-2997-2E8B9EDD5BB3}"/>
              </a:ext>
            </a:extLst>
          </p:cNvPr>
          <p:cNvSpPr>
            <a:spLocks noGrp="1"/>
          </p:cNvSpPr>
          <p:nvPr>
            <p:ph idx="1"/>
          </p:nvPr>
        </p:nvSpPr>
        <p:spPr>
          <a:xfrm>
            <a:off x="1199534" y="1590355"/>
            <a:ext cx="4572002" cy="5166803"/>
          </a:xfrm>
        </p:spPr>
        <p:txBody>
          <a:bodyPr>
            <a:normAutofit/>
          </a:bodyPr>
          <a:lstStyle/>
          <a:p>
            <a:pPr algn="just"/>
            <a:r>
              <a:rPr lang="el-GR" sz="1800" spc="25" dirty="0">
                <a:solidFill>
                  <a:srgbClr val="000000"/>
                </a:solidFill>
                <a:effectLst/>
                <a:latin typeface="Times New Roman" panose="02020603050405020304" pitchFamily="18" charset="0"/>
                <a:ea typeface="Calibri" panose="020F0502020204030204" pitchFamily="34" charset="0"/>
              </a:rPr>
              <a:t>Η μνήμη είναι καθοριστική τόσο για την αναπαράσταση όσο και τη </a:t>
            </a:r>
            <a:r>
              <a:rPr lang="el-GR" sz="1800" spc="25" dirty="0" err="1">
                <a:solidFill>
                  <a:srgbClr val="000000"/>
                </a:solidFill>
                <a:effectLst/>
                <a:latin typeface="Times New Roman" panose="02020603050405020304" pitchFamily="18" charset="0"/>
                <a:ea typeface="Calibri" panose="020F0502020204030204" pitchFamily="34" charset="0"/>
              </a:rPr>
              <a:t>νοηματοδότηση</a:t>
            </a:r>
            <a:r>
              <a:rPr lang="el-GR" sz="1800" spc="25" dirty="0">
                <a:solidFill>
                  <a:srgbClr val="000000"/>
                </a:solidFill>
                <a:effectLst/>
                <a:latin typeface="Times New Roman" panose="02020603050405020304" pitchFamily="18" charset="0"/>
                <a:ea typeface="Calibri" panose="020F0502020204030204" pitchFamily="34" charset="0"/>
              </a:rPr>
              <a:t> του παρελθόντος και αποτελεί βασικό στοιχείο ταυτότητας μέσω του οποίου το άτομο συγκροτεί τον εαυτό του. Η μνήμη μπορεί να είναι συλλογική και να σχετίζεται με την κληρονομιά, την ταυτότητα ενός έθνους ή μιας ομάδας ή και ατομική και να αφορά αποκλειστικά το ίδιο το άτομο.</a:t>
            </a:r>
            <a:endParaRPr lang="en-US" spc="25" dirty="0">
              <a:solidFill>
                <a:srgbClr val="000000"/>
              </a:solidFill>
              <a:latin typeface="Times New Roman" panose="02020603050405020304" pitchFamily="18" charset="0"/>
              <a:ea typeface="Calibri" panose="020F0502020204030204" pitchFamily="34" charset="0"/>
            </a:endParaRPr>
          </a:p>
          <a:p>
            <a:pPr algn="just"/>
            <a:endParaRPr lang="el-GR" sz="1800" spc="25" dirty="0">
              <a:solidFill>
                <a:srgbClr val="000000"/>
              </a:solidFill>
              <a:effectLst/>
              <a:latin typeface="Times New Roman" panose="02020603050405020304" pitchFamily="18" charset="0"/>
              <a:ea typeface="Calibri" panose="020F0502020204030204" pitchFamily="34" charset="0"/>
            </a:endParaRPr>
          </a:p>
          <a:p>
            <a:pPr algn="just"/>
            <a:endParaRPr lang="el-GR" spc="25" dirty="0">
              <a:solidFill>
                <a:srgbClr val="000000"/>
              </a:solidFill>
              <a:latin typeface="Times New Roman" panose="02020603050405020304" pitchFamily="18" charset="0"/>
            </a:endParaRPr>
          </a:p>
          <a:p>
            <a:pPr algn="just"/>
            <a:endParaRPr lang="el-GR" spc="25" dirty="0">
              <a:solidFill>
                <a:srgbClr val="000000"/>
              </a:solidFill>
              <a:latin typeface="Times New Roman" panose="02020603050405020304" pitchFamily="18" charset="0"/>
            </a:endParaRPr>
          </a:p>
          <a:p>
            <a:pPr algn="just"/>
            <a:endParaRPr lang="el-GR" spc="25" dirty="0">
              <a:solidFill>
                <a:srgbClr val="000000"/>
              </a:solidFill>
              <a:latin typeface="Times New Roman" panose="02020603050405020304" pitchFamily="18" charset="0"/>
            </a:endParaRPr>
          </a:p>
          <a:p>
            <a:pPr marL="0" indent="0" algn="r">
              <a:buNone/>
            </a:pPr>
            <a:r>
              <a:rPr lang="en-US" sz="1600" b="1" i="1" spc="25" dirty="0">
                <a:solidFill>
                  <a:srgbClr val="000000"/>
                </a:solidFill>
                <a:latin typeface="Times New Roman" panose="02020603050405020304" pitchFamily="18" charset="0"/>
              </a:rPr>
              <a:t>Memory</a:t>
            </a:r>
            <a:r>
              <a:rPr lang="en-US" sz="1600" i="1" spc="25" dirty="0">
                <a:solidFill>
                  <a:srgbClr val="000000"/>
                </a:solidFill>
                <a:latin typeface="Times New Roman" panose="02020603050405020304" pitchFamily="18" charset="0"/>
              </a:rPr>
              <a:t>, 1948 by Ren</a:t>
            </a:r>
            <a:r>
              <a:rPr lang="en-US" sz="1600" i="1" dirty="0">
                <a:effectLst/>
                <a:latin typeface="Times New Roman" panose="02020603050405020304" pitchFamily="18" charset="0"/>
                <a:cs typeface="Times New Roman" panose="02020603050405020304" pitchFamily="18" charset="0"/>
              </a:rPr>
              <a:t>é</a:t>
            </a:r>
            <a:r>
              <a:rPr lang="en-US" sz="1600" i="1" spc="25" dirty="0">
                <a:solidFill>
                  <a:srgbClr val="000000"/>
                </a:solidFill>
                <a:latin typeface="Times New Roman" panose="02020603050405020304" pitchFamily="18" charset="0"/>
              </a:rPr>
              <a:t> Magritte</a:t>
            </a:r>
            <a:endParaRPr lang="en-US" sz="1600" i="1" dirty="0"/>
          </a:p>
        </p:txBody>
      </p:sp>
      <p:pic>
        <p:nvPicPr>
          <p:cNvPr id="7" name="Εικόνα 6">
            <a:extLst>
              <a:ext uri="{FF2B5EF4-FFF2-40B4-BE49-F238E27FC236}">
                <a16:creationId xmlns:a16="http://schemas.microsoft.com/office/drawing/2014/main" id="{2DACFE1D-2860-C999-C1C7-B48D038986BC}"/>
              </a:ext>
            </a:extLst>
          </p:cNvPr>
          <p:cNvPicPr>
            <a:picLocks noChangeAspect="1"/>
          </p:cNvPicPr>
          <p:nvPr/>
        </p:nvPicPr>
        <p:blipFill>
          <a:blip r:embed="rId2"/>
          <a:stretch>
            <a:fillRect/>
          </a:stretch>
        </p:blipFill>
        <p:spPr>
          <a:xfrm>
            <a:off x="5987902" y="100842"/>
            <a:ext cx="5081158" cy="6656316"/>
          </a:xfrm>
          <a:prstGeom prst="rect">
            <a:avLst/>
          </a:prstGeom>
        </p:spPr>
      </p:pic>
    </p:spTree>
    <p:extLst>
      <p:ext uri="{BB962C8B-B14F-4D97-AF65-F5344CB8AC3E}">
        <p14:creationId xmlns:p14="http://schemas.microsoft.com/office/powerpoint/2010/main" val="1259520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8853291-B202-A2BD-0CF5-7B80A0DA21DD}"/>
              </a:ext>
            </a:extLst>
          </p:cNvPr>
          <p:cNvSpPr>
            <a:spLocks noGrp="1"/>
          </p:cNvSpPr>
          <p:nvPr>
            <p:ph type="title"/>
          </p:nvPr>
        </p:nvSpPr>
        <p:spPr>
          <a:xfrm>
            <a:off x="1261871" y="365760"/>
            <a:ext cx="9858383" cy="1325562"/>
          </a:xfrm>
        </p:spPr>
        <p:txBody>
          <a:bodyPr>
            <a:normAutofit/>
          </a:bodyPr>
          <a:lstStyle/>
          <a:p>
            <a:pPr algn="ctr"/>
            <a:r>
              <a:rPr lang="el-GR" sz="3600" dirty="0"/>
              <a:t>Τα στάδια της μνημονικής διαδικασίας</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Θέση περιεχομένου 3">
            <a:extLst>
              <a:ext uri="{FF2B5EF4-FFF2-40B4-BE49-F238E27FC236}">
                <a16:creationId xmlns:a16="http://schemas.microsoft.com/office/drawing/2014/main" id="{2023F5F6-0705-30F1-55CD-ACF1024658AB}"/>
              </a:ext>
            </a:extLst>
          </p:cNvPr>
          <p:cNvGraphicFramePr>
            <a:graphicFrameLocks noGrp="1"/>
          </p:cNvGraphicFramePr>
          <p:nvPr>
            <p:ph idx="1"/>
            <p:extLst>
              <p:ext uri="{D42A27DB-BD31-4B8C-83A1-F6EECF244321}">
                <p14:modId xmlns:p14="http://schemas.microsoft.com/office/powerpoint/2010/main" val="1100889613"/>
              </p:ext>
            </p:extLst>
          </p:nvPr>
        </p:nvGraphicFramePr>
        <p:xfrm>
          <a:off x="1331649" y="2425432"/>
          <a:ext cx="9958522" cy="2394549"/>
        </p:xfrm>
        <a:graphic>
          <a:graphicData uri="http://schemas.openxmlformats.org/drawingml/2006/table">
            <a:tbl>
              <a:tblPr firstRow="1" firstCol="1" bandRow="1"/>
              <a:tblGrid>
                <a:gridCol w="3318501">
                  <a:extLst>
                    <a:ext uri="{9D8B030D-6E8A-4147-A177-3AD203B41FA5}">
                      <a16:colId xmlns:a16="http://schemas.microsoft.com/office/drawing/2014/main" val="4193700346"/>
                    </a:ext>
                  </a:extLst>
                </a:gridCol>
                <a:gridCol w="3318501">
                  <a:extLst>
                    <a:ext uri="{9D8B030D-6E8A-4147-A177-3AD203B41FA5}">
                      <a16:colId xmlns:a16="http://schemas.microsoft.com/office/drawing/2014/main" val="2153786109"/>
                    </a:ext>
                  </a:extLst>
                </a:gridCol>
                <a:gridCol w="3321520">
                  <a:extLst>
                    <a:ext uri="{9D8B030D-6E8A-4147-A177-3AD203B41FA5}">
                      <a16:colId xmlns:a16="http://schemas.microsoft.com/office/drawing/2014/main" val="945609235"/>
                    </a:ext>
                  </a:extLst>
                </a:gridCol>
              </a:tblGrid>
              <a:tr h="296967">
                <a:tc>
                  <a:txBody>
                    <a:bodyPr/>
                    <a:lstStyle/>
                    <a:p>
                      <a:pPr algn="ctr" fontAlgn="t">
                        <a:lnSpc>
                          <a:spcPct val="107000"/>
                        </a:lnSpc>
                        <a:spcBef>
                          <a:spcPts val="0"/>
                        </a:spcBef>
                        <a:spcAft>
                          <a:spcPts val="800"/>
                        </a:spcAft>
                      </a:pPr>
                      <a:r>
                        <a:rPr lang="el-GR" sz="2000" b="1" i="1" u="none" strike="noStrike"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Κωδικοποίηση</a:t>
                      </a:r>
                      <a:endParaRPr lang="el-GR" sz="2000" b="0" i="0" u="none" strike="noStrike">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l-GR" sz="2000" b="1" i="1" u="none" strike="noStrike"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Αποθήκευση</a:t>
                      </a:r>
                      <a:endParaRPr lang="el-GR" sz="2000" b="0" i="0" u="none" strike="noStrike">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l-GR" sz="2000" b="1" i="1" u="none" strike="noStrike"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Ανάσυρση</a:t>
                      </a:r>
                      <a:endParaRPr lang="el-GR" sz="2000" b="0" i="0" u="none" strike="noStrike">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558463"/>
                  </a:ext>
                </a:extLst>
              </a:tr>
              <a:tr h="296967">
                <a:tc>
                  <a:txBody>
                    <a:bodyPr/>
                    <a:lstStyle/>
                    <a:p>
                      <a:pPr algn="ctr" fontAlgn="t">
                        <a:lnSpc>
                          <a:spcPct val="107000"/>
                        </a:lnSpc>
                        <a:spcBef>
                          <a:spcPts val="0"/>
                        </a:spcBef>
                        <a:spcAft>
                          <a:spcPts val="800"/>
                        </a:spcAft>
                      </a:pP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Τοποθέτηση στη μνήμη </a:t>
                      </a:r>
                      <a:endParaRPr lang="el-GR" sz="1800" b="0" i="0" u="none" strike="noStrike" dirty="0">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Διατήρηση στη μνήμη</a:t>
                      </a:r>
                      <a:endParaRPr lang="el-GR" sz="1800" b="0" i="0" u="none" strike="noStrike" dirty="0">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Ανάκτηση στη μνήμη</a:t>
                      </a:r>
                      <a:endParaRPr lang="el-GR" sz="1800" b="0" i="0" u="none" strike="noStrike" dirty="0">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503239"/>
                  </a:ext>
                </a:extLst>
              </a:tr>
              <a:tr h="1739066">
                <a:tc>
                  <a:txBody>
                    <a:bodyPr/>
                    <a:lstStyle/>
                    <a:p>
                      <a:pPr algn="just" fontAlgn="t">
                        <a:lnSpc>
                          <a:spcPct val="107000"/>
                        </a:lnSpc>
                        <a:spcBef>
                          <a:spcPts val="0"/>
                        </a:spcBef>
                        <a:spcAft>
                          <a:spcPts val="800"/>
                        </a:spcAft>
                      </a:pPr>
                      <a:r>
                        <a:rPr lang="el-GR" sz="1800" b="0" i="0" u="none" strike="noStrike"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Το πρωταρχικό υλικό που εγγράφεται στη μνήμη π.χ. εμπειρίες, ειδήσεις.</a:t>
                      </a:r>
                      <a:endParaRPr lang="el-GR" sz="1800" b="0" i="0" u="none" strike="noStrike">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Η μνήμη μεταβάλλει το αντικείμενό της μέσα στον χρόνο</a:t>
                      </a:r>
                      <a:r>
                        <a:rPr lang="en-US"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Έτσι αυτό μπορεί να αλλάξει με τη μεσολάβηση μεταγενέστερων εμπειριών.</a:t>
                      </a:r>
                      <a:endParaRPr lang="el-GR" sz="1800" b="0" i="0" u="none" strike="noStrike" dirty="0">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0" i="0" u="none" strike="noStrike" spc="2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αφηγηματοποίηση</a:t>
                      </a: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της μνήμης. Οι μνήμες μπαίνουν σε τάξη ώστε να υπάρχει συνεκτικότητα.</a:t>
                      </a:r>
                      <a:endParaRPr lang="el-GR" sz="1800" b="0" i="0" u="none" strike="noStrike" dirty="0">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176057"/>
                  </a:ext>
                </a:extLst>
              </a:tr>
            </a:tbl>
          </a:graphicData>
        </a:graphic>
      </p:graphicFrame>
    </p:spTree>
    <p:extLst>
      <p:ext uri="{BB962C8B-B14F-4D97-AF65-F5344CB8AC3E}">
        <p14:creationId xmlns:p14="http://schemas.microsoft.com/office/powerpoint/2010/main" val="92809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C172531E-AD85-8E14-4DB0-3B362A5F1680}"/>
              </a:ext>
            </a:extLst>
          </p:cNvPr>
          <p:cNvSpPr>
            <a:spLocks noGrp="1"/>
          </p:cNvSpPr>
          <p:nvPr>
            <p:ph type="subTitle" idx="1"/>
          </p:nvPr>
        </p:nvSpPr>
        <p:spPr>
          <a:xfrm>
            <a:off x="1261872" y="1686759"/>
            <a:ext cx="9418320" cy="3941686"/>
          </a:xfrm>
        </p:spPr>
        <p:txBody>
          <a:bodyPr>
            <a:normAutofit/>
          </a:bodyPr>
          <a:lstStyle/>
          <a:p>
            <a:pPr marL="342900" indent="-342900" algn="just">
              <a:buFont typeface="Arial" panose="020B0604020202020204" pitchFamily="34" charset="0"/>
              <a:buChar char="•"/>
            </a:pPr>
            <a:r>
              <a:rPr lang="el-GR" sz="2000" spc="25" dirty="0">
                <a:solidFill>
                  <a:schemeClr val="tx1"/>
                </a:solidFill>
                <a:effectLst/>
                <a:latin typeface="Times New Roman" panose="02020603050405020304" pitchFamily="18" charset="0"/>
                <a:ea typeface="Calibri" panose="020F0502020204030204" pitchFamily="34" charset="0"/>
              </a:rPr>
              <a:t>Στον </a:t>
            </a:r>
            <a:r>
              <a:rPr lang="el-GR" sz="2000" i="1" spc="25" dirty="0">
                <a:solidFill>
                  <a:schemeClr val="tx1"/>
                </a:solidFill>
                <a:effectLst/>
                <a:latin typeface="Times New Roman" panose="02020603050405020304" pitchFamily="18" charset="0"/>
                <a:ea typeface="Calibri" panose="020F0502020204030204" pitchFamily="34" charset="0"/>
              </a:rPr>
              <a:t>Ιαγουάρο</a:t>
            </a:r>
            <a:r>
              <a:rPr lang="el-GR" sz="2000" spc="25" dirty="0">
                <a:solidFill>
                  <a:schemeClr val="tx1"/>
                </a:solidFill>
                <a:effectLst/>
                <a:latin typeface="Times New Roman" panose="02020603050405020304" pitchFamily="18" charset="0"/>
                <a:ea typeface="Calibri" panose="020F0502020204030204" pitchFamily="34" charset="0"/>
              </a:rPr>
              <a:t> η Δήμητρα φαίνεται ότι έχει εντάξει τη μνήμη της στο συλλογικό αφήγημα της </a:t>
            </a:r>
            <a:r>
              <a:rPr lang="el-GR" sz="2000" spc="25" dirty="0" err="1">
                <a:solidFill>
                  <a:schemeClr val="tx1"/>
                </a:solidFill>
                <a:effectLst/>
                <a:latin typeface="Times New Roman" panose="02020603050405020304" pitchFamily="18" charset="0"/>
                <a:ea typeface="Calibri" panose="020F0502020204030204" pitchFamily="34" charset="0"/>
              </a:rPr>
              <a:t>Αριστεράς</a:t>
            </a:r>
            <a:r>
              <a:rPr lang="el-GR" sz="2000" spc="25" dirty="0">
                <a:solidFill>
                  <a:schemeClr val="tx1"/>
                </a:solidFill>
                <a:effectLst/>
                <a:latin typeface="Times New Roman" panose="02020603050405020304" pitchFamily="18" charset="0"/>
                <a:ea typeface="Calibri" panose="020F0502020204030204" pitchFamily="34" charset="0"/>
              </a:rPr>
              <a:t> ενώ η </a:t>
            </a:r>
            <a:r>
              <a:rPr lang="el-GR" sz="2000" spc="25" dirty="0" err="1">
                <a:solidFill>
                  <a:schemeClr val="tx1"/>
                </a:solidFill>
                <a:effectLst/>
                <a:latin typeface="Times New Roman" panose="02020603050405020304" pitchFamily="18" charset="0"/>
                <a:ea typeface="Calibri" panose="020F0502020204030204" pitchFamily="34" charset="0"/>
              </a:rPr>
              <a:t>Φιλιώ</a:t>
            </a:r>
            <a:r>
              <a:rPr lang="el-GR" sz="2000" spc="25" dirty="0">
                <a:solidFill>
                  <a:schemeClr val="tx1"/>
                </a:solidFill>
                <a:effectLst/>
                <a:latin typeface="Times New Roman" panose="02020603050405020304" pitchFamily="18" charset="0"/>
                <a:ea typeface="Calibri" panose="020F0502020204030204" pitchFamily="34" charset="0"/>
              </a:rPr>
              <a:t> έχοντας μεταναστεύσει στην Αμερική και επομένως μη ενταγμένη και αποκομμένη από τη συγκρότηση μιας συλλογικής μνήμης βασίζεται στην ανάκληση του παρελθόντος αποκλειστικά μέσω του ατομικού της βιώματος. </a:t>
            </a:r>
          </a:p>
          <a:p>
            <a:pPr algn="just"/>
            <a:endParaRPr lang="el-GR" sz="2000" spc="25" dirty="0">
              <a:solidFill>
                <a:schemeClr val="tx1"/>
              </a:solidFill>
              <a:latin typeface="Times New Roman" panose="02020603050405020304" pitchFamily="18" charset="0"/>
            </a:endParaRPr>
          </a:p>
          <a:p>
            <a:pPr marL="342900" indent="-342900" algn="just">
              <a:buFont typeface="Arial" panose="020B0604020202020204" pitchFamily="34" charset="0"/>
              <a:buChar char="•"/>
            </a:pPr>
            <a:r>
              <a:rPr lang="el-GR" sz="2000" spc="25" dirty="0">
                <a:solidFill>
                  <a:schemeClr val="tx1"/>
                </a:solidFill>
                <a:effectLst/>
                <a:latin typeface="Times New Roman" panose="02020603050405020304" pitchFamily="18" charset="0"/>
                <a:ea typeface="Calibri" panose="020F0502020204030204" pitchFamily="34" charset="0"/>
              </a:rPr>
              <a:t>Η επίσκεψη των παρελθόντων γεγονότων λαμβάνει επομένως χώρα μέσα από δύο διαφορετικές μνήμες όμως η γραφή του Κοτζιά προκρίνει την ακεραιότητα της αφήγησης της </a:t>
            </a:r>
            <a:r>
              <a:rPr lang="el-GR" sz="2000" spc="25" dirty="0" err="1">
                <a:solidFill>
                  <a:schemeClr val="tx1"/>
                </a:solidFill>
                <a:effectLst/>
                <a:latin typeface="Times New Roman" panose="02020603050405020304" pitchFamily="18" charset="0"/>
                <a:ea typeface="Calibri" panose="020F0502020204030204" pitchFamily="34" charset="0"/>
              </a:rPr>
              <a:t>Φιλιώς</a:t>
            </a:r>
            <a:r>
              <a:rPr lang="el-GR" sz="2000" spc="25" dirty="0">
                <a:solidFill>
                  <a:schemeClr val="tx1"/>
                </a:solidFill>
                <a:effectLst/>
                <a:latin typeface="Times New Roman" panose="02020603050405020304" pitchFamily="18" charset="0"/>
                <a:ea typeface="Calibri" panose="020F0502020204030204" pitchFamily="34" charset="0"/>
              </a:rPr>
              <a:t>. Θα μπορούσε αυτό ενδεχομένως να σημαίνει ότι ο Κοτζιάς προτιμά μια αλήθεια έναντι μιας άλλης; </a:t>
            </a:r>
            <a:endParaRPr lang="el-GR" sz="2000" dirty="0">
              <a:solidFill>
                <a:schemeClr val="tx1"/>
              </a:solidFill>
            </a:endParaRPr>
          </a:p>
        </p:txBody>
      </p:sp>
    </p:spTree>
    <p:extLst>
      <p:ext uri="{BB962C8B-B14F-4D97-AF65-F5344CB8AC3E}">
        <p14:creationId xmlns:p14="http://schemas.microsoft.com/office/powerpoint/2010/main" val="364334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7477E2B7-87B2-67F6-6517-77139D8524A2}"/>
              </a:ext>
            </a:extLst>
          </p:cNvPr>
          <p:cNvSpPr>
            <a:spLocks noGrp="1"/>
          </p:cNvSpPr>
          <p:nvPr>
            <p:ph type="title"/>
          </p:nvPr>
        </p:nvSpPr>
        <p:spPr>
          <a:xfrm>
            <a:off x="690792" y="829973"/>
            <a:ext cx="6739818" cy="4816225"/>
          </a:xfrm>
        </p:spPr>
        <p:txBody>
          <a:bodyPr vert="horz" lIns="91440" tIns="45720" rIns="91440" bIns="45720" rtlCol="0" anchor="b">
            <a:normAutofit/>
          </a:bodyPr>
          <a:lstStyle/>
          <a:p>
            <a:pPr>
              <a:lnSpc>
                <a:spcPct val="85000"/>
              </a:lnSpc>
            </a:pPr>
            <a:r>
              <a:rPr lang="el-GR" sz="1800" spc="25" dirty="0">
                <a:effectLst/>
                <a:latin typeface="Times New Roman" panose="02020603050405020304" pitchFamily="18" charset="0"/>
                <a:ea typeface="Calibri" panose="020F0502020204030204" pitchFamily="34" charset="0"/>
              </a:rPr>
              <a:t>«Ο Αλέξανδρος Κοτζιάς ήταν από τους ελάχιστους, θα έλεγα ο μόνος συγγραφέας που είδε κάτι διαφορετικό, κάτι που στην ιστορική προοπτική φαίνεται να επιβεβαιώνεται οδυνηρά: ότι ο Εμφύλιος άφησε πίσω του μια εσωτερικά ισοπεδωμένη, </a:t>
            </a:r>
            <a:r>
              <a:rPr lang="el-GR" sz="1800" spc="25" dirty="0" err="1">
                <a:effectLst/>
                <a:latin typeface="Times New Roman" panose="02020603050405020304" pitchFamily="18" charset="0"/>
                <a:ea typeface="Calibri" panose="020F0502020204030204" pitchFamily="34" charset="0"/>
              </a:rPr>
              <a:t>αφασική</a:t>
            </a:r>
            <a:r>
              <a:rPr lang="el-GR" sz="1800" spc="25" dirty="0">
                <a:effectLst/>
                <a:latin typeface="Times New Roman" panose="02020603050405020304" pitchFamily="18" charset="0"/>
                <a:ea typeface="Calibri" panose="020F0502020204030204" pitchFamily="34" charset="0"/>
              </a:rPr>
              <a:t> Ελλάδα, με ψυχικά κουτσουρεμένους, άραχλους μίζερους ανθρώπους και από τις δύο όχθες του πολιτικού σκηνικού, ανθρωπάκια παγιδευμένα σε μηχανισμούς τους οποίους δεν μπορούν να ελέγξουν και σε συγκρούσεις που ουσιαστικά δεν τους αφορούν».</a:t>
            </a:r>
            <a:br>
              <a:rPr lang="el-GR" sz="1800" spc="25" dirty="0">
                <a:effectLst/>
                <a:latin typeface="Times New Roman" panose="02020603050405020304" pitchFamily="18" charset="0"/>
                <a:ea typeface="Calibri" panose="020F0502020204030204" pitchFamily="34" charset="0"/>
              </a:rPr>
            </a:br>
            <a:r>
              <a:rPr lang="el-GR" sz="1800" spc="25" dirty="0">
                <a:effectLst/>
                <a:latin typeface="Times New Roman" panose="02020603050405020304" pitchFamily="18" charset="0"/>
                <a:ea typeface="Calibri" panose="020F0502020204030204" pitchFamily="34" charset="0"/>
              </a:rPr>
              <a:t>Δημοσθένης </a:t>
            </a:r>
            <a:r>
              <a:rPr lang="el-GR" sz="1800" spc="25" dirty="0" err="1">
                <a:effectLst/>
                <a:latin typeface="Times New Roman" panose="02020603050405020304" pitchFamily="18" charset="0"/>
                <a:ea typeface="Calibri" panose="020F0502020204030204" pitchFamily="34" charset="0"/>
              </a:rPr>
              <a:t>Κούρτοβικ</a:t>
            </a:r>
            <a:br>
              <a:rPr lang="el-GR" sz="1800" spc="25" dirty="0">
                <a:effectLst/>
                <a:latin typeface="Times New Roman" panose="02020603050405020304" pitchFamily="18" charset="0"/>
                <a:ea typeface="Calibri" panose="020F0502020204030204" pitchFamily="34" charset="0"/>
              </a:rPr>
            </a:br>
            <a:br>
              <a:rPr lang="el-GR" sz="1800" spc="25" dirty="0">
                <a:effectLst/>
                <a:latin typeface="Times New Roman" panose="02020603050405020304" pitchFamily="18" charset="0"/>
                <a:ea typeface="Calibri" panose="020F0502020204030204" pitchFamily="34" charset="0"/>
              </a:rPr>
            </a:br>
            <a:r>
              <a:rPr lang="el-GR" sz="1800" spc="25" dirty="0">
                <a:effectLst/>
                <a:latin typeface="Times New Roman" panose="02020603050405020304" pitchFamily="18" charset="0"/>
                <a:ea typeface="Calibri" panose="020F0502020204030204" pitchFamily="34" charset="0"/>
              </a:rPr>
              <a:t> </a:t>
            </a:r>
            <a:br>
              <a:rPr lang="el-GR" sz="1800" spc="25" dirty="0">
                <a:effectLst/>
                <a:latin typeface="Times New Roman" panose="02020603050405020304" pitchFamily="18" charset="0"/>
                <a:ea typeface="Calibri" panose="020F0502020204030204" pitchFamily="34" charset="0"/>
              </a:rPr>
            </a:br>
            <a:br>
              <a:rPr lang="el-GR" sz="1800" spc="25" dirty="0">
                <a:effectLst/>
                <a:latin typeface="Times New Roman" panose="02020603050405020304" pitchFamily="18" charset="0"/>
                <a:ea typeface="Calibri" panose="020F0502020204030204" pitchFamily="34" charset="0"/>
              </a:rPr>
            </a:br>
            <a:r>
              <a:rPr lang="el-GR" sz="1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Ο Κοτζιάς επομένως φαίνεται πως δεν ενδιαφέρεται να επιλέξει μια αλήθεια αλλά να εκθέσει το δράμα της μετεμφυλιακής Ελλάδας και το τραύμα που άφησε πίσω του η κατοχή και ο εμφύλιος.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p>
        </p:txBody>
      </p:sp>
      <p:sp>
        <p:nvSpPr>
          <p:cNvPr id="12" name="Rectangle 11">
            <a:extLst>
              <a:ext uri="{FF2B5EF4-FFF2-40B4-BE49-F238E27FC236}">
                <a16:creationId xmlns:a16="http://schemas.microsoft.com/office/drawing/2014/main" id="{B66314CC-846D-409E-BA82-8C4792587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Θέση περιεχομένου 4" descr="Εικόνα που περιέχει εσωτερικό, άτομο, κουστούμι&#10;&#10;Περιγραφή που δημιουργήθηκε αυτόματα">
            <a:extLst>
              <a:ext uri="{FF2B5EF4-FFF2-40B4-BE49-F238E27FC236}">
                <a16:creationId xmlns:a16="http://schemas.microsoft.com/office/drawing/2014/main" id="{8F77CACF-133C-07D2-E4BF-C0A7A59A98C3}"/>
              </a:ext>
            </a:extLst>
          </p:cNvPr>
          <p:cNvPicPr>
            <a:picLocks noGrp="1" noChangeAspect="1"/>
          </p:cNvPicPr>
          <p:nvPr>
            <p:ph idx="1"/>
          </p:nvPr>
        </p:nvPicPr>
        <p:blipFill rotWithShape="1">
          <a:blip r:embed="rId2"/>
          <a:srcRect l="11965" r="9467" b="2"/>
          <a:stretch/>
        </p:blipFill>
        <p:spPr>
          <a:xfrm>
            <a:off x="7729118" y="10"/>
            <a:ext cx="3568372" cy="6857990"/>
          </a:xfrm>
          <a:prstGeom prst="rect">
            <a:avLst/>
          </a:prstGeom>
        </p:spPr>
      </p:pic>
    </p:spTree>
    <p:extLst>
      <p:ext uri="{BB962C8B-B14F-4D97-AF65-F5344CB8AC3E}">
        <p14:creationId xmlns:p14="http://schemas.microsoft.com/office/powerpoint/2010/main" val="2278931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092B24-49D2-2C99-1C76-48FD5899C077}"/>
              </a:ext>
            </a:extLst>
          </p:cNvPr>
          <p:cNvSpPr>
            <a:spLocks noGrp="1"/>
          </p:cNvSpPr>
          <p:nvPr>
            <p:ph type="title"/>
          </p:nvPr>
        </p:nvSpPr>
        <p:spPr>
          <a:xfrm>
            <a:off x="6420464" y="539087"/>
            <a:ext cx="4572001" cy="718213"/>
          </a:xfrm>
        </p:spPr>
        <p:txBody>
          <a:bodyPr>
            <a:normAutofit/>
          </a:bodyPr>
          <a:lstStyle/>
          <a:p>
            <a:pPr algn="ctr"/>
            <a:r>
              <a:rPr lang="el-GR" sz="2800" dirty="0"/>
              <a:t>Σχέσεις των δύο γυναικών</a:t>
            </a:r>
          </a:p>
        </p:txBody>
      </p:sp>
      <p:pic>
        <p:nvPicPr>
          <p:cNvPr id="5" name="Θέση περιεχομένου 4">
            <a:extLst>
              <a:ext uri="{FF2B5EF4-FFF2-40B4-BE49-F238E27FC236}">
                <a16:creationId xmlns:a16="http://schemas.microsoft.com/office/drawing/2014/main" id="{A551D3A1-061D-9A19-D9DA-D7B4B81F1A4C}"/>
              </a:ext>
            </a:extLst>
          </p:cNvPr>
          <p:cNvPicPr>
            <a:picLocks noChangeAspect="1"/>
          </p:cNvPicPr>
          <p:nvPr/>
        </p:nvPicPr>
        <p:blipFill rotWithShape="1">
          <a:blip r:embed="rId2"/>
          <a:srcRect l="1660" r="27909"/>
          <a:stretch/>
        </p:blipFill>
        <p:spPr>
          <a:xfrm>
            <a:off x="20" y="10"/>
            <a:ext cx="6094799" cy="6857990"/>
          </a:xfrm>
          <a:prstGeom prst="rect">
            <a:avLst/>
          </a:prstGeom>
        </p:spPr>
      </p:pic>
      <p:sp>
        <p:nvSpPr>
          <p:cNvPr id="18" name="Content Placeholder 8">
            <a:extLst>
              <a:ext uri="{FF2B5EF4-FFF2-40B4-BE49-F238E27FC236}">
                <a16:creationId xmlns:a16="http://schemas.microsoft.com/office/drawing/2014/main" id="{EA94E655-565C-78FA-FB8E-B81FADE2FD56}"/>
              </a:ext>
            </a:extLst>
          </p:cNvPr>
          <p:cNvSpPr>
            <a:spLocks noGrp="1"/>
          </p:cNvSpPr>
          <p:nvPr>
            <p:ph idx="1"/>
          </p:nvPr>
        </p:nvSpPr>
        <p:spPr>
          <a:xfrm>
            <a:off x="6420463" y="1483566"/>
            <a:ext cx="4572002" cy="5374434"/>
          </a:xfrm>
        </p:spPr>
        <p:txBody>
          <a:bodyPr>
            <a:normAutofit lnSpcReduction="10000"/>
          </a:bodyPr>
          <a:lstStyle/>
          <a:p>
            <a:pPr algn="just"/>
            <a:r>
              <a:rPr lang="el-GR" sz="1800" u="none" strike="noStrike" dirty="0">
                <a:solidFill>
                  <a:srgbClr val="000000"/>
                </a:solidFill>
                <a:effectLst/>
                <a:latin typeface="Times New Roman" panose="02020603050405020304" pitchFamily="18" charset="0"/>
                <a:ea typeface="Calibri" panose="020F0502020204030204" pitchFamily="34" charset="0"/>
              </a:rPr>
              <a:t>Η σχέση που αναπτύσσεται ανάμεσα στις δύο πρωταγωνίστριες είναι αναμφίβολα ανταγωνιστική κάτι που αποτελεί βασική διαφορά με τις σχέσεις των γυναικών που αναπτύσσονται στη </a:t>
            </a:r>
            <a:r>
              <a:rPr lang="el-GR" sz="1800" i="1" u="none" strike="noStrike" dirty="0">
                <a:solidFill>
                  <a:srgbClr val="000000"/>
                </a:solidFill>
                <a:effectLst/>
                <a:latin typeface="Times New Roman" panose="02020603050405020304" pitchFamily="18" charset="0"/>
                <a:ea typeface="Calibri" panose="020F0502020204030204" pitchFamily="34" charset="0"/>
              </a:rPr>
              <a:t>Μητέρα του σκύλου</a:t>
            </a:r>
            <a:r>
              <a:rPr lang="el-GR" sz="1800" u="none" strike="noStrike" dirty="0">
                <a:solidFill>
                  <a:srgbClr val="000000"/>
                </a:solidFill>
                <a:effectLst/>
                <a:latin typeface="Times New Roman" panose="02020603050405020304" pitchFamily="18" charset="0"/>
                <a:ea typeface="Calibri" panose="020F0502020204030204" pitchFamily="34" charset="0"/>
              </a:rPr>
              <a:t>. Ο ανταγωνισμός γίνεται σε διάφορα επίπεδα κατά βάση όμως αφορά τη σχέση τους με τον Φάνη.</a:t>
            </a:r>
          </a:p>
          <a:p>
            <a:pPr algn="just"/>
            <a:r>
              <a:rPr lang="el-GR" sz="1800" u="none" strike="noStrike" dirty="0">
                <a:solidFill>
                  <a:srgbClr val="000000"/>
                </a:solidFill>
                <a:effectLst/>
                <a:latin typeface="Times New Roman" panose="02020603050405020304" pitchFamily="18" charset="0"/>
                <a:ea typeface="Calibri" panose="020F0502020204030204" pitchFamily="34" charset="0"/>
              </a:rPr>
              <a:t>Η ανταγωνιστική αυτή διάθεση φέρνει στο προσκήνιο τη </a:t>
            </a:r>
            <a:r>
              <a:rPr lang="el-GR" sz="1800" u="none" strike="noStrike" dirty="0" err="1">
                <a:solidFill>
                  <a:srgbClr val="000000"/>
                </a:solidFill>
                <a:effectLst/>
                <a:latin typeface="Times New Roman" panose="02020603050405020304" pitchFamily="18" charset="0"/>
                <a:ea typeface="Calibri" panose="020F0502020204030204" pitchFamily="34" charset="0"/>
              </a:rPr>
              <a:t>μισογυν</a:t>
            </a:r>
            <a:r>
              <a:rPr lang="el-GR" dirty="0" err="1">
                <a:solidFill>
                  <a:srgbClr val="000000"/>
                </a:solidFill>
                <a:latin typeface="Times New Roman" panose="02020603050405020304" pitchFamily="18" charset="0"/>
                <a:ea typeface="Calibri" panose="020F0502020204030204" pitchFamily="34" charset="0"/>
              </a:rPr>
              <a:t>ί</a:t>
            </a:r>
            <a:r>
              <a:rPr lang="el-GR" sz="1800" u="none" strike="noStrike" dirty="0" err="1">
                <a:solidFill>
                  <a:srgbClr val="000000"/>
                </a:solidFill>
                <a:effectLst/>
                <a:latin typeface="Times New Roman" panose="02020603050405020304" pitchFamily="18" charset="0"/>
                <a:ea typeface="Calibri" panose="020F0502020204030204" pitchFamily="34" charset="0"/>
              </a:rPr>
              <a:t>στικη</a:t>
            </a:r>
            <a:r>
              <a:rPr lang="el-GR" sz="1800" u="none" strike="noStrike" dirty="0">
                <a:solidFill>
                  <a:srgbClr val="000000"/>
                </a:solidFill>
                <a:effectLst/>
                <a:latin typeface="Times New Roman" panose="02020603050405020304" pitchFamily="18" charset="0"/>
                <a:ea typeface="Calibri" panose="020F0502020204030204" pitchFamily="34" charset="0"/>
              </a:rPr>
              <a:t> διάθεση της Δήμητρας, η οποία αφορά τα ρούχα της </a:t>
            </a:r>
            <a:r>
              <a:rPr lang="el-GR" sz="1800" u="none" strike="noStrike" dirty="0" err="1">
                <a:solidFill>
                  <a:srgbClr val="000000"/>
                </a:solidFill>
                <a:effectLst/>
                <a:latin typeface="Times New Roman" panose="02020603050405020304" pitchFamily="18" charset="0"/>
                <a:ea typeface="Calibri" panose="020F0502020204030204" pitchFamily="34" charset="0"/>
              </a:rPr>
              <a:t>Φιλιώς</a:t>
            </a:r>
            <a:r>
              <a:rPr lang="el-GR" sz="1800" u="none" strike="noStrike" dirty="0">
                <a:solidFill>
                  <a:srgbClr val="000000"/>
                </a:solidFill>
                <a:effectLst/>
                <a:latin typeface="Times New Roman" panose="02020603050405020304" pitchFamily="18" charset="0"/>
                <a:ea typeface="Calibri" panose="020F0502020204030204" pitchFamily="34" charset="0"/>
              </a:rPr>
              <a:t>, το γεγονός ότι καπνίζει και συνολικά τον τρόπο του κινείται ενώ μάλιστα στον λόγο της παρεισφρέουν και </a:t>
            </a:r>
            <a:r>
              <a:rPr lang="el-GR" sz="1800" u="none" strike="noStrike" dirty="0" err="1">
                <a:solidFill>
                  <a:srgbClr val="000000"/>
                </a:solidFill>
                <a:effectLst/>
                <a:latin typeface="Times New Roman" panose="02020603050405020304" pitchFamily="18" charset="0"/>
                <a:ea typeface="Calibri" panose="020F0502020204030204" pitchFamily="34" charset="0"/>
              </a:rPr>
              <a:t>έμφυλα</a:t>
            </a:r>
            <a:r>
              <a:rPr lang="el-GR" sz="1800" u="none" strike="noStrike" dirty="0">
                <a:solidFill>
                  <a:srgbClr val="000000"/>
                </a:solidFill>
                <a:effectLst/>
                <a:latin typeface="Times New Roman" panose="02020603050405020304" pitchFamily="18" charset="0"/>
                <a:ea typeface="Calibri" panose="020F0502020204030204" pitchFamily="34" charset="0"/>
              </a:rPr>
              <a:t> στερεότυπα</a:t>
            </a:r>
            <a:r>
              <a:rPr lang="el-GR" dirty="0">
                <a:solidFill>
                  <a:srgbClr val="000000"/>
                </a:solidFill>
                <a:latin typeface="Times New Roman" panose="02020603050405020304" pitchFamily="18" charset="0"/>
                <a:ea typeface="Calibri" panose="020F0502020204030204" pitchFamily="34" charset="0"/>
              </a:rPr>
              <a:t>.</a:t>
            </a:r>
            <a:endParaRPr lang="en-US" dirty="0">
              <a:solidFill>
                <a:srgbClr val="000000"/>
              </a:solidFill>
              <a:latin typeface="Times New Roman" panose="02020603050405020304" pitchFamily="18" charset="0"/>
              <a:ea typeface="Calibri" panose="020F0502020204030204" pitchFamily="34" charset="0"/>
            </a:endParaRPr>
          </a:p>
          <a:p>
            <a:pPr algn="just"/>
            <a:endParaRPr lang="en-US" dirty="0">
              <a:solidFill>
                <a:srgbClr val="000000"/>
              </a:solidFill>
              <a:latin typeface="Times New Roman" panose="02020603050405020304" pitchFamily="18" charset="0"/>
              <a:ea typeface="Calibri" panose="020F0502020204030204" pitchFamily="34" charset="0"/>
            </a:endParaRPr>
          </a:p>
          <a:p>
            <a:pPr algn="r"/>
            <a:endParaRPr lang="el-GR" dirty="0">
              <a:solidFill>
                <a:srgbClr val="000000"/>
              </a:solidFill>
              <a:latin typeface="Times New Roman" panose="02020603050405020304" pitchFamily="18" charset="0"/>
              <a:ea typeface="Calibri" panose="020F0502020204030204" pitchFamily="34" charset="0"/>
            </a:endParaRPr>
          </a:p>
          <a:p>
            <a:pPr marL="0" indent="0">
              <a:buNone/>
            </a:pPr>
            <a:r>
              <a:rPr lang="en-US" sz="1300" b="1" i="1" dirty="0">
                <a:solidFill>
                  <a:srgbClr val="333333"/>
                </a:solidFill>
                <a:effectLst/>
              </a:rPr>
              <a:t>Envy (Seven Deadly Sins) Painting, Brittany Jeanette, </a:t>
            </a:r>
            <a:r>
              <a:rPr lang="el-GR" sz="1300" dirty="0">
                <a:solidFill>
                  <a:srgbClr val="333333"/>
                </a:solidFill>
              </a:rPr>
              <a:t>ο</a:t>
            </a:r>
            <a:r>
              <a:rPr lang="en-US" sz="1300" b="0" i="0" dirty="0">
                <a:solidFill>
                  <a:srgbClr val="333333"/>
                </a:solidFill>
                <a:effectLst/>
              </a:rPr>
              <a:t>il on canvas</a:t>
            </a:r>
          </a:p>
          <a:p>
            <a:pPr marL="0" indent="0" algn="just">
              <a:buNone/>
            </a:pPr>
            <a:endParaRPr lang="en-US" dirty="0"/>
          </a:p>
        </p:txBody>
      </p:sp>
    </p:spTree>
    <p:extLst>
      <p:ext uri="{BB962C8B-B14F-4D97-AF65-F5344CB8AC3E}">
        <p14:creationId xmlns:p14="http://schemas.microsoft.com/office/powerpoint/2010/main" val="3730217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1E47B5-21C1-16FB-7395-5C69D9D48760}"/>
              </a:ext>
            </a:extLst>
          </p:cNvPr>
          <p:cNvSpPr>
            <a:spLocks noGrp="1"/>
          </p:cNvSpPr>
          <p:nvPr>
            <p:ph type="title"/>
          </p:nvPr>
        </p:nvSpPr>
        <p:spPr>
          <a:xfrm>
            <a:off x="791356" y="365760"/>
            <a:ext cx="9692640" cy="1325562"/>
          </a:xfrm>
        </p:spPr>
        <p:txBody>
          <a:bodyPr>
            <a:normAutofit/>
          </a:bodyPr>
          <a:lstStyle/>
          <a:p>
            <a:pPr algn="ctr"/>
            <a:r>
              <a:rPr lang="el-GR" sz="3200" dirty="0"/>
              <a:t>Τεχνικές αφήγησης: Η αφερέγγυα αφηγήτρια</a:t>
            </a:r>
          </a:p>
        </p:txBody>
      </p:sp>
      <p:sp>
        <p:nvSpPr>
          <p:cNvPr id="3" name="Θέση περιεχομένου 2">
            <a:extLst>
              <a:ext uri="{FF2B5EF4-FFF2-40B4-BE49-F238E27FC236}">
                <a16:creationId xmlns:a16="http://schemas.microsoft.com/office/drawing/2014/main" id="{5798D395-B659-A3C1-1ED8-C527D4040BCE}"/>
              </a:ext>
            </a:extLst>
          </p:cNvPr>
          <p:cNvSpPr>
            <a:spLocks noGrp="1"/>
          </p:cNvSpPr>
          <p:nvPr>
            <p:ph idx="1"/>
          </p:nvPr>
        </p:nvSpPr>
        <p:spPr>
          <a:xfrm>
            <a:off x="1261872" y="2062066"/>
            <a:ext cx="8595360" cy="4351337"/>
          </a:xfrm>
        </p:spPr>
        <p:txBody>
          <a:bodyPr/>
          <a:lstStyle/>
          <a:p>
            <a:pPr algn="just"/>
            <a:r>
              <a:rPr lang="el-GR" sz="1800" dirty="0">
                <a:solidFill>
                  <a:srgbClr val="000000"/>
                </a:solidFill>
                <a:effectLst/>
                <a:latin typeface="Times New Roman" panose="02020603050405020304" pitchFamily="18" charset="0"/>
                <a:ea typeface="Calibri" panose="020F0502020204030204" pitchFamily="34" charset="0"/>
              </a:rPr>
              <a:t>Η εστίαση είναι εσωτερική. Η αφήγηση πραγματώνεται σε α’ πρόσωπο σε πολλαπλές διαδοχικές στρώσεις με τη μορφή </a:t>
            </a:r>
            <a:r>
              <a:rPr lang="el-GR" sz="1800" dirty="0" err="1">
                <a:solidFill>
                  <a:srgbClr val="000000"/>
                </a:solidFill>
                <a:effectLst/>
                <a:latin typeface="Times New Roman" panose="02020603050405020304" pitchFamily="18" charset="0"/>
                <a:ea typeface="Calibri" panose="020F0502020204030204" pitchFamily="34" charset="0"/>
              </a:rPr>
              <a:t>αφηγημένου</a:t>
            </a:r>
            <a:r>
              <a:rPr lang="el-GR" sz="1800" dirty="0">
                <a:solidFill>
                  <a:srgbClr val="000000"/>
                </a:solidFill>
                <a:effectLst/>
                <a:latin typeface="Times New Roman" panose="02020603050405020304" pitchFamily="18" charset="0"/>
                <a:ea typeface="Calibri" panose="020F0502020204030204" pitchFamily="34" charset="0"/>
              </a:rPr>
              <a:t> εσωτερικού μονολόγου.</a:t>
            </a:r>
          </a:p>
          <a:p>
            <a:pPr marL="0" indent="0" algn="just">
              <a:buNone/>
            </a:pPr>
            <a:endParaRPr lang="el-GR" sz="1800" dirty="0">
              <a:solidFill>
                <a:srgbClr val="000000"/>
              </a:solidFill>
              <a:effectLst/>
              <a:latin typeface="Times New Roman" panose="02020603050405020304" pitchFamily="18" charset="0"/>
              <a:ea typeface="Calibri" panose="020F0502020204030204" pitchFamily="34" charset="0"/>
            </a:endParaRPr>
          </a:p>
          <a:p>
            <a:pPr algn="just"/>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Η πορεία της αφήγησης δεν είναι ευθύγραμμη. Οι συχνές αναλήψεις στο παρελθόν δημιουργούν ένα δεύτερο στρώμα χρόνου ενώ η αποκάλυψη των γεγονότων γίνεται σταδιακά. Έτσι, σε συνδυασμό  με το πυκνό δίκτυο αφηγήσεων η ανάγνωση καθίσταται απαιτητική. Χωρίς τη συνεχή προσοχή του αναγνώστη και την ενεργοποίηση της μνήμης του είναι αδύνατον να ανασυντεθούν τα παρελθόντα γεγονότα.</a:t>
            </a:r>
          </a:p>
          <a:p>
            <a:pPr marL="0" indent="0" algn="just">
              <a:buNone/>
            </a:pPr>
            <a:endPar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l-GR" sz="1800" dirty="0">
                <a:solidFill>
                  <a:srgbClr val="000000"/>
                </a:solidFill>
                <a:effectLst/>
                <a:latin typeface="Times New Roman" panose="02020603050405020304" pitchFamily="18" charset="0"/>
                <a:ea typeface="Calibri" panose="020F0502020204030204" pitchFamily="34" charset="0"/>
              </a:rPr>
              <a:t>Η αναξιοπιστία της αφηγήτριας αποκαλύπτεται βαθμηδόν με μια σειρά γεγονότων (π.χ. το περιστατικό στο ταξί, η τσατσάρα του Θάνου)</a:t>
            </a:r>
            <a:r>
              <a:rPr lang="el-G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l-GR" dirty="0"/>
          </a:p>
        </p:txBody>
      </p:sp>
    </p:spTree>
    <p:extLst>
      <p:ext uri="{BB962C8B-B14F-4D97-AF65-F5344CB8AC3E}">
        <p14:creationId xmlns:p14="http://schemas.microsoft.com/office/powerpoint/2010/main" val="2848775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E8CCBF-770E-E0B0-A6F8-32EB8624F1A0}"/>
              </a:ext>
            </a:extLst>
          </p:cNvPr>
          <p:cNvSpPr>
            <a:spLocks noGrp="1"/>
          </p:cNvSpPr>
          <p:nvPr>
            <p:ph type="title"/>
          </p:nvPr>
        </p:nvSpPr>
        <p:spPr>
          <a:xfrm>
            <a:off x="4870580" y="365760"/>
            <a:ext cx="6083932" cy="1325562"/>
          </a:xfrm>
        </p:spPr>
        <p:txBody>
          <a:bodyPr>
            <a:normAutofit/>
          </a:bodyPr>
          <a:lstStyle/>
          <a:p>
            <a:pPr algn="ctr"/>
            <a:r>
              <a:rPr lang="el-GR" sz="3600" dirty="0"/>
              <a:t>Ο τίτλος </a:t>
            </a:r>
          </a:p>
        </p:txBody>
      </p:sp>
      <p:pic>
        <p:nvPicPr>
          <p:cNvPr id="5" name="Εικόνα 4" descr="Εικόνα που περιέχει κείμενο, κορνίζα&#10;&#10;Περιγραφή που δημιουργήθηκε αυτόματα">
            <a:extLst>
              <a:ext uri="{FF2B5EF4-FFF2-40B4-BE49-F238E27FC236}">
                <a16:creationId xmlns:a16="http://schemas.microsoft.com/office/drawing/2014/main" id="{8EC3EE54-F472-543B-D3E0-F8BC8957D4F6}"/>
              </a:ext>
            </a:extLst>
          </p:cNvPr>
          <p:cNvPicPr>
            <a:picLocks noChangeAspect="1"/>
          </p:cNvPicPr>
          <p:nvPr/>
        </p:nvPicPr>
        <p:blipFill rotWithShape="1">
          <a:blip r:embed="rId2"/>
          <a:srcRect l="5510" r="3698" b="-2"/>
          <a:stretch/>
        </p:blipFill>
        <p:spPr>
          <a:xfrm>
            <a:off x="1046894" y="1933575"/>
            <a:ext cx="3304622" cy="3639872"/>
          </a:xfrm>
          <a:prstGeom prst="rect">
            <a:avLst/>
          </a:prstGeom>
        </p:spPr>
      </p:pic>
      <p:sp>
        <p:nvSpPr>
          <p:cNvPr id="3" name="Θέση περιεχομένου 2">
            <a:extLst>
              <a:ext uri="{FF2B5EF4-FFF2-40B4-BE49-F238E27FC236}">
                <a16:creationId xmlns:a16="http://schemas.microsoft.com/office/drawing/2014/main" id="{228DFC43-2A2F-ED6C-500B-2CA4ADD72A8D}"/>
              </a:ext>
            </a:extLst>
          </p:cNvPr>
          <p:cNvSpPr>
            <a:spLocks noGrp="1"/>
          </p:cNvSpPr>
          <p:nvPr>
            <p:ph idx="1"/>
          </p:nvPr>
        </p:nvSpPr>
        <p:spPr>
          <a:xfrm>
            <a:off x="5104384" y="2185502"/>
            <a:ext cx="5850128" cy="3639872"/>
          </a:xfrm>
        </p:spPr>
        <p:txBody>
          <a:bodyPr>
            <a:normAutofit/>
          </a:bodyPr>
          <a:lstStyle/>
          <a:p>
            <a:pPr algn="just">
              <a:spcAft>
                <a:spcPts val="800"/>
              </a:spcAft>
            </a:pPr>
            <a:r>
              <a:rPr lang="el-GR" i="1" spc="25" dirty="0">
                <a:effectLst/>
                <a:latin typeface="Times New Roman" panose="02020603050405020304" pitchFamily="18" charset="0"/>
                <a:ea typeface="Calibri" panose="020F0502020204030204" pitchFamily="34" charset="0"/>
                <a:cs typeface="Times New Roman" panose="02020603050405020304" pitchFamily="18" charset="0"/>
              </a:rPr>
              <a:t>Ο ιαγουάρος είναι ένα από τα πιο επιβλητικά και άγρια αιλουροειδή στον κόσμο. Κατάγεται από την Κεντρική και Νότια Αμερική. Είναι το τρίτο μεγαλύτερο αιλουροειδές μετά από το λιοντάρι και την τίγρη</a:t>
            </a:r>
            <a:r>
              <a:rPr lang="el-GR" i="1" dirty="0">
                <a:effectLst/>
                <a:latin typeface="Calibri" panose="020F0502020204030204" pitchFamily="34" charset="0"/>
                <a:ea typeface="Calibri" panose="020F0502020204030204" pitchFamily="34" charset="0"/>
                <a:cs typeface="Times New Roman" panose="02020603050405020304" pitchFamily="18" charset="0"/>
              </a:rPr>
              <a:t>. </a:t>
            </a:r>
            <a:r>
              <a:rPr lang="el-GR" i="1" spc="25" dirty="0">
                <a:effectLst/>
                <a:latin typeface="Times New Roman" panose="02020603050405020304" pitchFamily="18" charset="0"/>
                <a:ea typeface="Calibri" panose="020F0502020204030204" pitchFamily="34" charset="0"/>
                <a:cs typeface="Times New Roman" panose="02020603050405020304" pitchFamily="18" charset="0"/>
              </a:rPr>
              <a:t>Κατείχε ακόμη εξέχουσα θέση στη μυθολογία πολλών πληθυσμών και πολιτισμών, όπως είναι οι </a:t>
            </a:r>
            <a:r>
              <a:rPr lang="el-GR" i="1" spc="25" dirty="0" err="1">
                <a:effectLst/>
                <a:latin typeface="Times New Roman" panose="02020603050405020304" pitchFamily="18" charset="0"/>
                <a:ea typeface="Calibri" panose="020F0502020204030204" pitchFamily="34" charset="0"/>
                <a:cs typeface="Times New Roman" panose="02020603050405020304" pitchFamily="18" charset="0"/>
              </a:rPr>
              <a:t>Ατζέκοι</a:t>
            </a:r>
            <a:r>
              <a:rPr lang="el-GR" i="1" spc="25" dirty="0">
                <a:effectLst/>
                <a:latin typeface="Times New Roman" panose="02020603050405020304" pitchFamily="18" charset="0"/>
                <a:ea typeface="Calibri" panose="020F0502020204030204" pitchFamily="34" charset="0"/>
                <a:cs typeface="Times New Roman" panose="02020603050405020304" pitchFamily="18" charset="0"/>
              </a:rPr>
              <a:t>. Παρά τη μοναχική του φύση παραμένει ένα πραγματικά άγριο ζώο τα δαγκώματα του οποίου επιφέρουν αμέσως το θάνατο όταν χτυπούν το υποψήφιο θήραμα στο κεφάλι. Αυτό ακριβώς σημαίνει και το όνομά του, «το θηρίο που σκοτώνει με ένα άλμα το θήραμά του».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13641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B1F2E01-B233-B8AA-3FC2-877CA8FC5037}"/>
              </a:ext>
            </a:extLst>
          </p:cNvPr>
          <p:cNvSpPr>
            <a:spLocks noGrp="1"/>
          </p:cNvSpPr>
          <p:nvPr>
            <p:ph type="subTitle" idx="1"/>
          </p:nvPr>
        </p:nvSpPr>
        <p:spPr>
          <a:xfrm>
            <a:off x="1386840" y="2776491"/>
            <a:ext cx="9418320" cy="1691640"/>
          </a:xfrm>
        </p:spPr>
        <p:txBody>
          <a:bodyPr>
            <a:normAutofit/>
          </a:bodyPr>
          <a:lstStyle/>
          <a:p>
            <a:pPr marL="0" indent="0" algn="just">
              <a:buNone/>
            </a:pPr>
            <a:r>
              <a:rPr lang="el-GR" sz="2000" spc="2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Η Δήμητρα λοιπόν γίνεται τρόπον τινά σύμβολο </a:t>
            </a:r>
            <a:r>
              <a:rPr lang="el-GR" sz="2000" spc="25" dirty="0">
                <a:solidFill>
                  <a:schemeClr val="tx1"/>
                </a:solidFill>
                <a:latin typeface="Times New Roman" panose="02020603050405020304" pitchFamily="18" charset="0"/>
                <a:cs typeface="Times New Roman" panose="02020603050405020304" pitchFamily="18" charset="0"/>
              </a:rPr>
              <a:t>της ιδεοληπτικής εκμεταλλευτικής πλευράς της ελληνικής κοινωνίας από το 1960 έως το 1980</a:t>
            </a:r>
            <a:r>
              <a:rPr lang="el-GR" sz="2000" spc="2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η οποία παραδομένη σε τυφλότητες υιοθέτησε το δικό της λόγο αποσιωπώντας ή ξεχνώντας τα «άβολα» σημεία της ιστορίας. Με τον ίδιο ακριβώς συμβολισμό αλλά υπό διαφορετικό πρίσμα παρουσιάζεται και η αφηγήτρια της </a:t>
            </a:r>
            <a:r>
              <a:rPr lang="el-GR" sz="2000" i="1" spc="2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Μητέρας του σκύλου</a:t>
            </a:r>
            <a:r>
              <a:rPr lang="el-GR" sz="2000" spc="2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1700" dirty="0"/>
          </a:p>
        </p:txBody>
      </p:sp>
    </p:spTree>
    <p:extLst>
      <p:ext uri="{BB962C8B-B14F-4D97-AF65-F5344CB8AC3E}">
        <p14:creationId xmlns:p14="http://schemas.microsoft.com/office/powerpoint/2010/main" val="2046389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1459894C-1615-B67A-F185-7C604564DE4F}"/>
              </a:ext>
            </a:extLst>
          </p:cNvPr>
          <p:cNvSpPr>
            <a:spLocks noGrp="1"/>
          </p:cNvSpPr>
          <p:nvPr>
            <p:ph type="subTitle" idx="1"/>
          </p:nvPr>
        </p:nvSpPr>
        <p:spPr>
          <a:xfrm>
            <a:off x="6643008" y="2876365"/>
            <a:ext cx="5466133" cy="1757779"/>
          </a:xfrm>
        </p:spPr>
        <p:txBody>
          <a:bodyPr>
            <a:noAutofit/>
          </a:bodyPr>
          <a:lstStyle/>
          <a:p>
            <a:pPr algn="ctr"/>
            <a:r>
              <a:rPr lang="el-GR" sz="2800" dirty="0">
                <a:solidFill>
                  <a:schemeClr val="tx1"/>
                </a:solidFill>
              </a:rPr>
              <a:t>Γιατί επιλέγεται γυναίκα αφηγήτρια;</a:t>
            </a:r>
          </a:p>
        </p:txBody>
      </p:sp>
      <p:sp>
        <p:nvSpPr>
          <p:cNvPr id="24" name="Rectangle 26">
            <a:extLst>
              <a:ext uri="{FF2B5EF4-FFF2-40B4-BE49-F238E27FC236}">
                <a16:creationId xmlns:a16="http://schemas.microsoft.com/office/drawing/2014/main" id="{9E98AA07-97EC-4229-A9DF-9AEC71AA9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608735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Εικόνα 21" descr="Εικόνα που περιέχει κείμενο, βιβλίο&#10;&#10;Περιγραφή που δημιουργήθηκε αυτόματα">
            <a:extLst>
              <a:ext uri="{FF2B5EF4-FFF2-40B4-BE49-F238E27FC236}">
                <a16:creationId xmlns:a16="http://schemas.microsoft.com/office/drawing/2014/main" id="{ECF14B7D-759C-02CD-ACD3-B68C76A8ED35}"/>
              </a:ext>
            </a:extLst>
          </p:cNvPr>
          <p:cNvPicPr>
            <a:picLocks noChangeAspect="1"/>
          </p:cNvPicPr>
          <p:nvPr/>
        </p:nvPicPr>
        <p:blipFill rotWithShape="1">
          <a:blip r:embed="rId2"/>
          <a:srcRect l="16014" r="22242" b="1"/>
          <a:stretch/>
        </p:blipFill>
        <p:spPr>
          <a:xfrm>
            <a:off x="902659" y="453788"/>
            <a:ext cx="5193342" cy="59538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189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B836BAEB-6A3E-071A-6BF6-6684F7E82AB0}"/>
              </a:ext>
            </a:extLst>
          </p:cNvPr>
          <p:cNvSpPr>
            <a:spLocks noGrp="1"/>
          </p:cNvSpPr>
          <p:nvPr>
            <p:ph type="subTitle" idx="1"/>
          </p:nvPr>
        </p:nvSpPr>
        <p:spPr>
          <a:xfrm>
            <a:off x="812877" y="1966507"/>
            <a:ext cx="4098747" cy="3453620"/>
          </a:xfrm>
        </p:spPr>
        <p:txBody>
          <a:bodyPr>
            <a:normAutofit/>
          </a:bodyPr>
          <a:lstStyle/>
          <a:p>
            <a:pPr algn="just"/>
            <a:r>
              <a:rPr lang="el-GR" sz="1800" dirty="0">
                <a:solidFill>
                  <a:schemeClr val="tx1"/>
                </a:solidFill>
                <a:effectLst/>
                <a:latin typeface="Times New Roman" panose="02020603050405020304" pitchFamily="18" charset="0"/>
                <a:ea typeface="Calibri" panose="020F0502020204030204" pitchFamily="34" charset="0"/>
              </a:rPr>
              <a:t>Η εμπειρία του πολέμου μέσα από τη γυναικεία οπτική ανάγει τις γυναίκες σε δρώντα υποκείμενα φανερώνοντας τον σημαντικό ρόλο τους, όχι μόνο εξαιτίας της δράσης τους αλλά κυρίως επειδή αυτές υπήρξαν τα αθώα θύματα του: ως σύζυγοι που χάνουν τους άντρες τους, ως κόρες που χάνουν τον πατέρα τους, ως αδελφές τον αδελφό τους αλλά και ως μητέρες αναλαμβάνοντας την ανατροφή των παιδιών ή και το ασήκωτο φορτίο του θανάτου τους. </a:t>
            </a:r>
            <a:endParaRPr lang="el-GR" sz="1800" dirty="0">
              <a:solidFill>
                <a:schemeClr val="tx1"/>
              </a:solidFill>
            </a:endParaRPr>
          </a:p>
        </p:txBody>
      </p:sp>
      <p:sp>
        <p:nvSpPr>
          <p:cNvPr id="14" name="Rectangle 13">
            <a:extLst>
              <a:ext uri="{FF2B5EF4-FFF2-40B4-BE49-F238E27FC236}">
                <a16:creationId xmlns:a16="http://schemas.microsoft.com/office/drawing/2014/main" id="{358F7094-4DEE-4838-9B61-6D64637BF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783" y="0"/>
            <a:ext cx="608735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053623-75F2-4357-89C3-01E1F397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89997" y="160866"/>
            <a:ext cx="1856777" cy="2803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4A281C-386A-4459-A1C6-23A05B5C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5651" y="4093880"/>
            <a:ext cx="1883167" cy="26179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Εικόνα 8" descr="Εικόνα που περιέχει κείμενο, άτομο, μαύρο&#10;&#10;Περιγραφή που δημιουργήθηκε αυτόματα">
            <a:extLst>
              <a:ext uri="{FF2B5EF4-FFF2-40B4-BE49-F238E27FC236}">
                <a16:creationId xmlns:a16="http://schemas.microsoft.com/office/drawing/2014/main" id="{1F67E41D-7636-93B2-ED27-EDEABEE13E9F}"/>
              </a:ext>
            </a:extLst>
          </p:cNvPr>
          <p:cNvPicPr>
            <a:picLocks noChangeAspect="1"/>
          </p:cNvPicPr>
          <p:nvPr/>
        </p:nvPicPr>
        <p:blipFill rotWithShape="1">
          <a:blip r:embed="rId2"/>
          <a:srcRect r="1" b="4772"/>
          <a:stretch/>
        </p:blipFill>
        <p:spPr>
          <a:xfrm>
            <a:off x="7414186" y="3124930"/>
            <a:ext cx="3732588" cy="3733069"/>
          </a:xfrm>
          <a:prstGeom prst="rect">
            <a:avLst/>
          </a:prstGeom>
        </p:spPr>
      </p:pic>
      <p:pic>
        <p:nvPicPr>
          <p:cNvPr id="5" name="Εικόνα 4" descr="Εικόνα που περιέχει κείμενο, άτομο, υπαίθριος, πλήθος&#10;&#10;Περιγραφή που δημιουργήθηκε αυτόματα">
            <a:extLst>
              <a:ext uri="{FF2B5EF4-FFF2-40B4-BE49-F238E27FC236}">
                <a16:creationId xmlns:a16="http://schemas.microsoft.com/office/drawing/2014/main" id="{40AE4A55-8E35-3D32-C555-04956EA559F1}"/>
              </a:ext>
            </a:extLst>
          </p:cNvPr>
          <p:cNvPicPr>
            <a:picLocks noChangeAspect="1"/>
          </p:cNvPicPr>
          <p:nvPr/>
        </p:nvPicPr>
        <p:blipFill rotWithShape="1">
          <a:blip r:embed="rId3"/>
          <a:srcRect l="19308" r="17288" b="2"/>
          <a:stretch/>
        </p:blipFill>
        <p:spPr>
          <a:xfrm>
            <a:off x="5366758" y="1"/>
            <a:ext cx="3762123" cy="3933013"/>
          </a:xfrm>
          <a:custGeom>
            <a:avLst/>
            <a:gdLst/>
            <a:ahLst/>
            <a:cxnLst/>
            <a:rect l="l" t="t" r="r" b="b"/>
            <a:pathLst>
              <a:path w="3762123" h="3933013">
                <a:moveTo>
                  <a:pt x="1969" y="0"/>
                </a:moveTo>
                <a:lnTo>
                  <a:pt x="3760153" y="0"/>
                </a:lnTo>
                <a:lnTo>
                  <a:pt x="3760153" y="160866"/>
                </a:lnTo>
                <a:lnTo>
                  <a:pt x="3762123" y="160866"/>
                </a:lnTo>
                <a:lnTo>
                  <a:pt x="3762123" y="2964064"/>
                </a:lnTo>
                <a:lnTo>
                  <a:pt x="1898122" y="2964064"/>
                </a:lnTo>
                <a:lnTo>
                  <a:pt x="1898122" y="3933013"/>
                </a:lnTo>
                <a:lnTo>
                  <a:pt x="0" y="3933013"/>
                </a:lnTo>
                <a:lnTo>
                  <a:pt x="0" y="160866"/>
                </a:lnTo>
                <a:lnTo>
                  <a:pt x="1969" y="160866"/>
                </a:lnTo>
                <a:close/>
              </a:path>
            </a:pathLst>
          </a:custGeom>
        </p:spPr>
      </p:pic>
    </p:spTree>
    <p:extLst>
      <p:ext uri="{BB962C8B-B14F-4D97-AF65-F5344CB8AC3E}">
        <p14:creationId xmlns:p14="http://schemas.microsoft.com/office/powerpoint/2010/main" val="80383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AE3772-D403-6B07-AE8C-F45A4F768849}"/>
              </a:ext>
            </a:extLst>
          </p:cNvPr>
          <p:cNvSpPr>
            <a:spLocks noGrp="1"/>
          </p:cNvSpPr>
          <p:nvPr>
            <p:ph type="title"/>
          </p:nvPr>
        </p:nvSpPr>
        <p:spPr>
          <a:xfrm>
            <a:off x="4965290" y="941921"/>
            <a:ext cx="5997678" cy="1304726"/>
          </a:xfrm>
        </p:spPr>
        <p:txBody>
          <a:bodyPr anchor="t">
            <a:normAutofit/>
          </a:bodyPr>
          <a:lstStyle/>
          <a:p>
            <a:pPr algn="ctr"/>
            <a:r>
              <a:rPr lang="el-GR" dirty="0"/>
              <a:t>Εισαγωγικά</a:t>
            </a:r>
          </a:p>
        </p:txBody>
      </p:sp>
      <p:sp>
        <p:nvSpPr>
          <p:cNvPr id="3" name="Θέση περιεχομένου 2">
            <a:extLst>
              <a:ext uri="{FF2B5EF4-FFF2-40B4-BE49-F238E27FC236}">
                <a16:creationId xmlns:a16="http://schemas.microsoft.com/office/drawing/2014/main" id="{7721EB06-F1A1-9CEB-B8AD-DE24E4A195A2}"/>
              </a:ext>
            </a:extLst>
          </p:cNvPr>
          <p:cNvSpPr>
            <a:spLocks noGrp="1"/>
          </p:cNvSpPr>
          <p:nvPr>
            <p:ph idx="1"/>
          </p:nvPr>
        </p:nvSpPr>
        <p:spPr>
          <a:xfrm>
            <a:off x="4965290" y="1802167"/>
            <a:ext cx="6015571" cy="4537767"/>
          </a:xfrm>
        </p:spPr>
        <p:txBody>
          <a:bodyPr>
            <a:normAutofit/>
          </a:bodyPr>
          <a:lstStyle/>
          <a:p>
            <a:pPr algn="just"/>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Ιαγουάρος</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(1987) αποτελεί προέκταση ενός επεισοδίου της </a:t>
            </a:r>
            <a:r>
              <a:rPr lang="el-G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Πολιορκίας</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(1953), του πρώτου δηλαδή μυθιστορήματός του Κοτζιά στο οποίο η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σε συνεργασία με τον αρραβωνιαστικό της, Φάνη, δολοφονούν τον ταγματασφαλίτη Σαράντη. Ο Φάνης  χρησιμοποιεί τη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ως ερωτικό δέλεαρ γεγονός που θα τη σημαδέψει όπως αποκαλύπτεται αργότερα στον </a:t>
            </a:r>
            <a:r>
              <a:rPr lang="el-G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Ιαγουάρο</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just">
              <a:buNone/>
            </a:pP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dirty="0">
                <a:solidFill>
                  <a:srgbClr val="000000"/>
                </a:solidFill>
                <a:effectLst/>
                <a:latin typeface="Times New Roman" panose="02020603050405020304" pitchFamily="18" charset="0"/>
                <a:ea typeface="Calibri" panose="020F0502020204030204" pitchFamily="34" charset="0"/>
              </a:rPr>
              <a:t>Ο </a:t>
            </a:r>
            <a:r>
              <a:rPr lang="el-GR" sz="1800" i="1" dirty="0">
                <a:solidFill>
                  <a:srgbClr val="000000"/>
                </a:solidFill>
                <a:effectLst/>
                <a:latin typeface="Times New Roman" panose="02020603050405020304" pitchFamily="18" charset="0"/>
                <a:ea typeface="Calibri" panose="020F0502020204030204" pitchFamily="34" charset="0"/>
              </a:rPr>
              <a:t>Ιαγουάρος</a:t>
            </a:r>
            <a:r>
              <a:rPr lang="el-GR" sz="1800" dirty="0">
                <a:solidFill>
                  <a:srgbClr val="000000"/>
                </a:solidFill>
                <a:effectLst/>
                <a:latin typeface="Times New Roman" panose="02020603050405020304" pitchFamily="18" charset="0"/>
                <a:ea typeface="Calibri" panose="020F0502020204030204" pitchFamily="34" charset="0"/>
              </a:rPr>
              <a:t> ανήκει σε ένα σύνολο τεσσάρων </a:t>
            </a:r>
            <a:r>
              <a:rPr lang="el-GR" sz="1800" dirty="0" err="1">
                <a:solidFill>
                  <a:srgbClr val="000000"/>
                </a:solidFill>
                <a:effectLst/>
                <a:latin typeface="Times New Roman" panose="02020603050405020304" pitchFamily="18" charset="0"/>
                <a:ea typeface="Calibri" panose="020F0502020204030204" pitchFamily="34" charset="0"/>
              </a:rPr>
              <a:t>νουβέλων</a:t>
            </a:r>
            <a:r>
              <a:rPr lang="el-GR" dirty="0">
                <a:solidFill>
                  <a:srgbClr val="000000"/>
                </a:solidFill>
                <a:latin typeface="Times New Roman" panose="02020603050405020304" pitchFamily="18" charset="0"/>
                <a:ea typeface="Calibri" panose="020F0502020204030204" pitchFamily="34" charset="0"/>
              </a:rPr>
              <a:t>:</a:t>
            </a:r>
            <a:r>
              <a:rPr lang="el-GR" sz="1800" dirty="0">
                <a:solidFill>
                  <a:srgbClr val="000000"/>
                </a:solidFill>
                <a:effectLst/>
                <a:latin typeface="Times New Roman" panose="02020603050405020304" pitchFamily="18" charset="0"/>
                <a:ea typeface="Calibri" panose="020F0502020204030204" pitchFamily="34" charset="0"/>
              </a:rPr>
              <a:t> </a:t>
            </a:r>
            <a:r>
              <a:rPr lang="el-GR" sz="1800" i="1" dirty="0">
                <a:solidFill>
                  <a:srgbClr val="000000"/>
                </a:solidFill>
                <a:effectLst/>
                <a:latin typeface="Times New Roman" panose="02020603050405020304" pitchFamily="18" charset="0"/>
                <a:ea typeface="Calibri" panose="020F0502020204030204" pitchFamily="34" charset="0"/>
              </a:rPr>
              <a:t>Ιαγουάρος</a:t>
            </a:r>
            <a:r>
              <a:rPr lang="el-GR" sz="1800" dirty="0">
                <a:solidFill>
                  <a:srgbClr val="000000"/>
                </a:solidFill>
                <a:effectLst/>
                <a:latin typeface="Times New Roman" panose="02020603050405020304" pitchFamily="18" charset="0"/>
                <a:ea typeface="Calibri" panose="020F0502020204030204" pitchFamily="34" charset="0"/>
              </a:rPr>
              <a:t> (1987), </a:t>
            </a:r>
            <a:r>
              <a:rPr lang="el-GR" sz="1800" i="1" dirty="0">
                <a:solidFill>
                  <a:srgbClr val="000000"/>
                </a:solidFill>
                <a:effectLst/>
                <a:latin typeface="Times New Roman" panose="02020603050405020304" pitchFamily="18" charset="0"/>
                <a:ea typeface="Calibri" panose="020F0502020204030204" pitchFamily="34" charset="0"/>
              </a:rPr>
              <a:t>Η μηχανή</a:t>
            </a:r>
            <a:r>
              <a:rPr lang="el-GR" sz="1800" dirty="0">
                <a:solidFill>
                  <a:srgbClr val="000000"/>
                </a:solidFill>
                <a:effectLst/>
                <a:latin typeface="Times New Roman" panose="02020603050405020304" pitchFamily="18" charset="0"/>
                <a:ea typeface="Calibri" panose="020F0502020204030204" pitchFamily="34" charset="0"/>
              </a:rPr>
              <a:t> (1989), </a:t>
            </a:r>
            <a:r>
              <a:rPr lang="el-GR" sz="1800" i="1" dirty="0">
                <a:solidFill>
                  <a:srgbClr val="000000"/>
                </a:solidFill>
                <a:effectLst/>
                <a:latin typeface="Times New Roman" panose="02020603050405020304" pitchFamily="18" charset="0"/>
                <a:ea typeface="Calibri" panose="020F0502020204030204" pitchFamily="34" charset="0"/>
              </a:rPr>
              <a:t>Ο πυγμάχος </a:t>
            </a:r>
            <a:r>
              <a:rPr lang="el-GR" sz="1800" dirty="0">
                <a:solidFill>
                  <a:srgbClr val="000000"/>
                </a:solidFill>
                <a:effectLst/>
                <a:latin typeface="Times New Roman" panose="02020603050405020304" pitchFamily="18" charset="0"/>
                <a:ea typeface="Calibri" panose="020F0502020204030204" pitchFamily="34" charset="0"/>
              </a:rPr>
              <a:t>(1991), </a:t>
            </a:r>
            <a:r>
              <a:rPr lang="el-GR" sz="1800" i="1" dirty="0">
                <a:solidFill>
                  <a:srgbClr val="000000"/>
                </a:solidFill>
                <a:effectLst/>
                <a:latin typeface="Times New Roman" panose="02020603050405020304" pitchFamily="18" charset="0"/>
                <a:ea typeface="Calibri" panose="020F0502020204030204" pitchFamily="34" charset="0"/>
              </a:rPr>
              <a:t>Το σοκάκι</a:t>
            </a:r>
            <a:r>
              <a:rPr lang="el-GR" sz="1800" dirty="0">
                <a:solidFill>
                  <a:srgbClr val="000000"/>
                </a:solidFill>
                <a:effectLst/>
                <a:latin typeface="Times New Roman" panose="02020603050405020304" pitchFamily="18" charset="0"/>
                <a:ea typeface="Calibri" panose="020F0502020204030204" pitchFamily="34" charset="0"/>
              </a:rPr>
              <a:t> (1993). Σύμφωνα με μαρτυρία του ίδιου του συγγραφέα, οι νουβέλες αρχίζουν να σχεδιάζονται «γύρω στο ’79-‘80» και  διαδραματίζονται την 21 Μαΐου 1958. </a:t>
            </a:r>
            <a:endParaRPr lang="el-GR" dirty="0"/>
          </a:p>
        </p:txBody>
      </p:sp>
      <p:pic>
        <p:nvPicPr>
          <p:cNvPr id="7" name="Εικόνα 6">
            <a:extLst>
              <a:ext uri="{FF2B5EF4-FFF2-40B4-BE49-F238E27FC236}">
                <a16:creationId xmlns:a16="http://schemas.microsoft.com/office/drawing/2014/main" id="{0BC1DB6C-71A9-9B49-7D17-F1067A6D08E9}"/>
              </a:ext>
            </a:extLst>
          </p:cNvPr>
          <p:cNvPicPr>
            <a:picLocks noChangeAspect="1"/>
          </p:cNvPicPr>
          <p:nvPr/>
        </p:nvPicPr>
        <p:blipFill>
          <a:blip r:embed="rId2"/>
          <a:stretch>
            <a:fillRect/>
          </a:stretch>
        </p:blipFill>
        <p:spPr>
          <a:xfrm>
            <a:off x="600074" y="521732"/>
            <a:ext cx="4010025" cy="5814536"/>
          </a:xfrm>
          <a:prstGeom prst="rect">
            <a:avLst/>
          </a:prstGeom>
        </p:spPr>
      </p:pic>
    </p:spTree>
    <p:extLst>
      <p:ext uri="{BB962C8B-B14F-4D97-AF65-F5344CB8AC3E}">
        <p14:creationId xmlns:p14="http://schemas.microsoft.com/office/powerpoint/2010/main" val="3724929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υπαίθριος, έδαφος, άτομο, παλιός&#10;&#10;Περιγραφή που δημιουργήθηκε αυτόματα">
            <a:extLst>
              <a:ext uri="{FF2B5EF4-FFF2-40B4-BE49-F238E27FC236}">
                <a16:creationId xmlns:a16="http://schemas.microsoft.com/office/drawing/2014/main" id="{667D45F9-F14F-32CA-DE98-FC34D7ADD8C1}"/>
              </a:ext>
            </a:extLst>
          </p:cNvPr>
          <p:cNvPicPr>
            <a:picLocks noChangeAspect="1"/>
          </p:cNvPicPr>
          <p:nvPr/>
        </p:nvPicPr>
        <p:blipFill rotWithShape="1">
          <a:blip r:embed="rId2"/>
          <a:srcRect l="13288"/>
          <a:stretch/>
        </p:blipFill>
        <p:spPr>
          <a:xfrm>
            <a:off x="20" y="10"/>
            <a:ext cx="4653291" cy="6857990"/>
          </a:xfrm>
          <a:prstGeom prst="rect">
            <a:avLst/>
          </a:prstGeom>
        </p:spPr>
      </p:pic>
      <p:sp>
        <p:nvSpPr>
          <p:cNvPr id="7" name="Θέση περιεχομένου 6">
            <a:extLst>
              <a:ext uri="{FF2B5EF4-FFF2-40B4-BE49-F238E27FC236}">
                <a16:creationId xmlns:a16="http://schemas.microsoft.com/office/drawing/2014/main" id="{190286BE-2633-73AE-D944-89521D8D9D2F}"/>
              </a:ext>
            </a:extLst>
          </p:cNvPr>
          <p:cNvSpPr>
            <a:spLocks noGrp="1"/>
          </p:cNvSpPr>
          <p:nvPr>
            <p:ph idx="1"/>
          </p:nvPr>
        </p:nvSpPr>
        <p:spPr>
          <a:xfrm>
            <a:off x="4832125" y="1198485"/>
            <a:ext cx="6247207" cy="4332302"/>
          </a:xfrm>
        </p:spPr>
        <p:txBody>
          <a:bodyPr>
            <a:normAutofit/>
          </a:bodyPr>
          <a:lstStyle/>
          <a:p>
            <a:pPr marL="0" indent="0" algn="just">
              <a:buNone/>
            </a:pPr>
            <a:r>
              <a:rPr lang="el-GR" dirty="0">
                <a:effectLst/>
                <a:latin typeface="Times New Roman" panose="02020603050405020304" pitchFamily="18" charset="0"/>
                <a:ea typeface="Calibri" panose="020F0502020204030204" pitchFamily="34" charset="0"/>
                <a:cs typeface="Times New Roman" panose="02020603050405020304" pitchFamily="18" charset="0"/>
              </a:rPr>
              <a:t>Η γυναίκα λοιπόν επιλέγεται εσκεμμένα και έχει ποικίλους συμβολισμούς. Πρώτον, στο δικό της βίωμα ως μητέρα, αδελφή, κόρη, σύζυγος αντανακλάται η πραγματική οδύνη των δεινών του πολέμου.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l-GR" dirty="0">
                <a:effectLst/>
                <a:latin typeface="Times New Roman" panose="02020603050405020304" pitchFamily="18" charset="0"/>
                <a:ea typeface="Calibri" panose="020F0502020204030204" pitchFamily="34" charset="0"/>
                <a:cs typeface="Times New Roman" panose="02020603050405020304" pitchFamily="18" charset="0"/>
              </a:rPr>
              <a:t>Δεύτερον, η γυναικεία οπτική φέρνει στο προσκήνιο την παραγνωρισμένη δυναμική δράση που ανέπτυξαν εν καιρώ πολέμου και εμφύλιων ταραχών.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l-GR" dirty="0">
                <a:effectLst/>
                <a:latin typeface="Times New Roman" panose="02020603050405020304" pitchFamily="18" charset="0"/>
                <a:ea typeface="Calibri" panose="020F0502020204030204" pitchFamily="34" charset="0"/>
                <a:cs typeface="Times New Roman" panose="02020603050405020304" pitchFamily="18" charset="0"/>
              </a:rPr>
              <a:t>Τρίτον, στον ψυχισμό τους αντανακλάται εν τέλει το σύνολο της μετεμφυλιακής Ελλάδας: η οδύνη του τραύματος, η «επιλεκτική», αποσπασματική μνήμη, η προσπάθεια πλουτισμού και βολής.</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18" name="Τίτλος 1">
            <a:extLst>
              <a:ext uri="{FF2B5EF4-FFF2-40B4-BE49-F238E27FC236}">
                <a16:creationId xmlns:a16="http://schemas.microsoft.com/office/drawing/2014/main" id="{85D40076-3199-99C9-F30A-3346E539C696}"/>
              </a:ext>
            </a:extLst>
          </p:cNvPr>
          <p:cNvSpPr>
            <a:spLocks noGrp="1"/>
          </p:cNvSpPr>
          <p:nvPr>
            <p:ph type="title"/>
          </p:nvPr>
        </p:nvSpPr>
        <p:spPr>
          <a:xfrm>
            <a:off x="5762852" y="6070931"/>
            <a:ext cx="5458524" cy="871407"/>
          </a:xfrm>
        </p:spPr>
        <p:txBody>
          <a:bodyPr>
            <a:normAutofit fontScale="90000"/>
          </a:bodyPr>
          <a:lstStyle/>
          <a:p>
            <a:pPr marL="0" indent="0" algn="r"/>
            <a:r>
              <a:rPr lang="fr-FR" sz="1400" b="1" i="1" dirty="0">
                <a:latin typeface="+mj-lt"/>
              </a:rPr>
              <a:t>«On ne naît pas femme: on le devient»</a:t>
            </a:r>
            <a:br>
              <a:rPr lang="fr-FR" sz="1400" b="1" i="1" dirty="0">
                <a:latin typeface="+mj-lt"/>
              </a:rPr>
            </a:br>
            <a:r>
              <a:rPr lang="en-US" sz="1400" i="1" dirty="0">
                <a:effectLst/>
                <a:latin typeface="+mj-lt"/>
                <a:ea typeface="Calibri" panose="020F0502020204030204" pitchFamily="34" charset="0"/>
                <a:cs typeface="Times New Roman" panose="02020603050405020304" pitchFamily="18" charset="0"/>
              </a:rPr>
              <a:t>Simone de Beauvoir</a:t>
            </a:r>
            <a:br>
              <a:rPr lang="el-GR" sz="4400" i="1" dirty="0">
                <a:effectLst/>
                <a:latin typeface="+mj-lt"/>
                <a:ea typeface="Calibri" panose="020F0502020204030204" pitchFamily="34" charset="0"/>
                <a:cs typeface="Times New Roman" panose="02020603050405020304" pitchFamily="18" charset="0"/>
              </a:rPr>
            </a:br>
            <a:endParaRPr lang="el-GR" dirty="0"/>
          </a:p>
        </p:txBody>
      </p:sp>
    </p:spTree>
    <p:extLst>
      <p:ext uri="{BB962C8B-B14F-4D97-AF65-F5344CB8AC3E}">
        <p14:creationId xmlns:p14="http://schemas.microsoft.com/office/powerpoint/2010/main" val="2223937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A1DCE7-44B5-0F57-4986-B9BF27FF0815}"/>
              </a:ext>
            </a:extLst>
          </p:cNvPr>
          <p:cNvSpPr>
            <a:spLocks noGrp="1"/>
          </p:cNvSpPr>
          <p:nvPr>
            <p:ph type="title"/>
          </p:nvPr>
        </p:nvSpPr>
        <p:spPr>
          <a:xfrm>
            <a:off x="766498" y="348005"/>
            <a:ext cx="9692640" cy="1325562"/>
          </a:xfrm>
        </p:spPr>
        <p:txBody>
          <a:bodyPr>
            <a:normAutofit/>
          </a:bodyPr>
          <a:lstStyle/>
          <a:p>
            <a:pPr algn="ctr"/>
            <a:r>
              <a:rPr lang="el-GR" sz="3600" dirty="0"/>
              <a:t>Η εκδήλωση του τραύματος</a:t>
            </a:r>
          </a:p>
        </p:txBody>
      </p:sp>
      <p:sp>
        <p:nvSpPr>
          <p:cNvPr id="3" name="Θέση περιεχομένου 2">
            <a:extLst>
              <a:ext uri="{FF2B5EF4-FFF2-40B4-BE49-F238E27FC236}">
                <a16:creationId xmlns:a16="http://schemas.microsoft.com/office/drawing/2014/main" id="{853C7374-8D22-810D-ADC7-2E5D7DA170C9}"/>
              </a:ext>
            </a:extLst>
          </p:cNvPr>
          <p:cNvSpPr>
            <a:spLocks noGrp="1"/>
          </p:cNvSpPr>
          <p:nvPr>
            <p:ph idx="1"/>
          </p:nvPr>
        </p:nvSpPr>
        <p:spPr>
          <a:xfrm>
            <a:off x="1261872" y="1970842"/>
            <a:ext cx="8911938" cy="4351337"/>
          </a:xfrm>
        </p:spPr>
        <p:txBody>
          <a:bodyPr/>
          <a:lstStyle/>
          <a:p>
            <a:pPr algn="just"/>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Στο </a:t>
            </a:r>
            <a:r>
              <a:rPr lang="el-G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Λεξιλόγιο της Ψυχανάλυσης</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οι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Laplanche</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&amp;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Pontalis</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(1973) ορίζουν το τραύμα ως εξής:</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«Συμβάν της ζωής ενός ατόμου, το οποίο ορίζεται από την ένταση του, από την αδυναμία του ατόμου να το αντιμετωπίσει κατά τρόπο κατάλληλο, και από τον συγκλονισμό και τις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παθογόνες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επιπτώσεις διάρκειας που επιφέρει στην ψυχική του οργάνωση».</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l-GR" sz="1800" dirty="0">
                <a:solidFill>
                  <a:srgbClr val="000000"/>
                </a:solidFill>
                <a:effectLst/>
                <a:latin typeface="Times New Roman" panose="02020603050405020304" pitchFamily="18" charset="0"/>
                <a:ea typeface="Calibri" panose="020F0502020204030204" pitchFamily="34" charset="0"/>
              </a:rPr>
              <a:t>Η τραυματική εμπειρία  (ατομική ή συλλογική) π.χ. της κατοχικής πείνας όπως περιγράφεται στη </a:t>
            </a:r>
            <a:r>
              <a:rPr lang="el-GR" sz="1800" i="1" dirty="0">
                <a:solidFill>
                  <a:srgbClr val="000000"/>
                </a:solidFill>
                <a:effectLst/>
                <a:latin typeface="Times New Roman" panose="02020603050405020304" pitchFamily="18" charset="0"/>
                <a:ea typeface="Calibri" panose="020F0502020204030204" pitchFamily="34" charset="0"/>
              </a:rPr>
              <a:t>Μητέρα του σκύλου</a:t>
            </a:r>
            <a:r>
              <a:rPr lang="el-GR" sz="1800" dirty="0">
                <a:solidFill>
                  <a:srgbClr val="000000"/>
                </a:solidFill>
                <a:effectLst/>
                <a:latin typeface="Times New Roman" panose="02020603050405020304" pitchFamily="18" charset="0"/>
                <a:ea typeface="Calibri" panose="020F0502020204030204" pitchFamily="34" charset="0"/>
              </a:rPr>
              <a:t>, της διαπόμπευσης και του στιγματισμού, του θανάτου αγαπημένων προσώπων συζύγων, αδελφών ή πατέρων επηρεάζει όχι μόνο τη διαμόρφωση της συλλογικής ή ατομικής μνήμης αλλά και την ψυχοσύνθεση των ίδιων των </a:t>
            </a:r>
            <a:r>
              <a:rPr lang="el-GR" sz="1800" dirty="0" err="1">
                <a:solidFill>
                  <a:srgbClr val="000000"/>
                </a:solidFill>
                <a:effectLst/>
                <a:latin typeface="Times New Roman" panose="02020603050405020304" pitchFamily="18" charset="0"/>
                <a:ea typeface="Calibri" panose="020F0502020204030204" pitchFamily="34" charset="0"/>
              </a:rPr>
              <a:t>ηρωίδων</a:t>
            </a:r>
            <a:r>
              <a:rPr lang="el-GR" sz="1800" dirty="0">
                <a:solidFill>
                  <a:srgbClr val="000000"/>
                </a:solidFill>
                <a:effectLst/>
                <a:latin typeface="Times New Roman" panose="02020603050405020304" pitchFamily="18" charset="0"/>
                <a:ea typeface="Calibri" panose="020F0502020204030204" pitchFamily="34" charset="0"/>
              </a:rPr>
              <a:t>.</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12886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4">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Content Placeholder 8">
            <a:extLst>
              <a:ext uri="{FF2B5EF4-FFF2-40B4-BE49-F238E27FC236}">
                <a16:creationId xmlns:a16="http://schemas.microsoft.com/office/drawing/2014/main" id="{E51995FD-6910-0E4D-097B-91A15A5C5899}"/>
              </a:ext>
            </a:extLst>
          </p:cNvPr>
          <p:cNvSpPr>
            <a:spLocks noGrp="1"/>
          </p:cNvSpPr>
          <p:nvPr>
            <p:ph idx="1"/>
          </p:nvPr>
        </p:nvSpPr>
        <p:spPr>
          <a:xfrm>
            <a:off x="1131014" y="435007"/>
            <a:ext cx="4749553" cy="6516208"/>
          </a:xfrm>
        </p:spPr>
        <p:txBody>
          <a:bodyPr>
            <a:normAutofit/>
          </a:bodyPr>
          <a:lstStyle/>
          <a:p>
            <a:pPr algn="just"/>
            <a:r>
              <a:rPr lang="el-GR" b="1" dirty="0"/>
              <a:t>Δήμητρα</a:t>
            </a:r>
            <a:r>
              <a:rPr lang="el-GR" dirty="0"/>
              <a:t>: </a:t>
            </a:r>
            <a:r>
              <a:rPr lang="el-GR" sz="1800" dirty="0">
                <a:solidFill>
                  <a:srgbClr val="000000"/>
                </a:solidFill>
                <a:effectLst/>
                <a:latin typeface="Times New Roman" panose="02020603050405020304" pitchFamily="18" charset="0"/>
                <a:ea typeface="Calibri" panose="020F0502020204030204" pitchFamily="34" charset="0"/>
              </a:rPr>
              <a:t>έχει υιοθετήσει ένα επιλεγμένο τραύμα (</a:t>
            </a:r>
            <a:r>
              <a:rPr lang="en-US" sz="1800" dirty="0">
                <a:solidFill>
                  <a:srgbClr val="000000"/>
                </a:solidFill>
                <a:effectLst/>
                <a:latin typeface="Times New Roman" panose="02020603050405020304" pitchFamily="18" charset="0"/>
                <a:ea typeface="Calibri" panose="020F0502020204030204" pitchFamily="34" charset="0"/>
              </a:rPr>
              <a:t>chosen trauma</a:t>
            </a:r>
            <a:r>
              <a:rPr lang="el-GR" sz="1800" dirty="0">
                <a:solidFill>
                  <a:srgbClr val="000000"/>
                </a:solidFill>
                <a:effectLst/>
                <a:latin typeface="Times New Roman" panose="02020603050405020304" pitchFamily="18" charset="0"/>
                <a:ea typeface="Calibri" panose="020F0502020204030204" pitchFamily="34" charset="0"/>
              </a:rPr>
              <a:t>). </a:t>
            </a:r>
          </a:p>
          <a:p>
            <a:pPr algn="just"/>
            <a:r>
              <a:rPr lang="el-GR" sz="1800" dirty="0">
                <a:solidFill>
                  <a:srgbClr val="000000"/>
                </a:solidFill>
                <a:effectLst/>
                <a:latin typeface="Times New Roman" panose="02020603050405020304" pitchFamily="18" charset="0"/>
                <a:ea typeface="Calibri" panose="020F0502020204030204" pitchFamily="34" charset="0"/>
              </a:rPr>
              <a:t>Τραύμα της ήττας της </a:t>
            </a:r>
            <a:r>
              <a:rPr lang="el-GR" sz="1800" dirty="0" err="1">
                <a:solidFill>
                  <a:srgbClr val="000000"/>
                </a:solidFill>
                <a:effectLst/>
                <a:latin typeface="Times New Roman" panose="02020603050405020304" pitchFamily="18" charset="0"/>
                <a:ea typeface="Calibri" panose="020F0502020204030204" pitchFamily="34" charset="0"/>
              </a:rPr>
              <a:t>αριστεράς</a:t>
            </a:r>
            <a:r>
              <a:rPr lang="el-GR" dirty="0">
                <a:solidFill>
                  <a:srgbClr val="000000"/>
                </a:solidFill>
                <a:latin typeface="Times New Roman" panose="02020603050405020304" pitchFamily="18" charset="0"/>
                <a:ea typeface="Calibri" panose="020F0502020204030204" pitchFamily="34" charset="0"/>
              </a:rPr>
              <a:t> </a:t>
            </a:r>
            <a:r>
              <a:rPr lang="el-GR" dirty="0">
                <a:solidFill>
                  <a:srgbClr val="000000"/>
                </a:solidFill>
                <a:latin typeface="Times New Roman" panose="02020603050405020304" pitchFamily="18" charset="0"/>
                <a:ea typeface="Calibri" panose="020F0502020204030204" pitchFamily="34" charset="0"/>
                <a:sym typeface="Wingdings" panose="05000000000000000000" pitchFamily="2" charset="2"/>
              </a:rPr>
              <a:t> </a:t>
            </a:r>
            <a:r>
              <a:rPr lang="el-GR" sz="1800" dirty="0" err="1">
                <a:solidFill>
                  <a:srgbClr val="000000"/>
                </a:solidFill>
                <a:effectLst/>
                <a:latin typeface="Times New Roman" panose="02020603050405020304" pitchFamily="18" charset="0"/>
                <a:ea typeface="Calibri" panose="020F0502020204030204" pitchFamily="34" charset="0"/>
              </a:rPr>
              <a:t>θυματοποιημένος</a:t>
            </a:r>
            <a:r>
              <a:rPr lang="el-GR" sz="1800" dirty="0">
                <a:solidFill>
                  <a:srgbClr val="000000"/>
                </a:solidFill>
                <a:effectLst/>
                <a:latin typeface="Times New Roman" panose="02020603050405020304" pitchFamily="18" charset="0"/>
                <a:ea typeface="Calibri" panose="020F0502020204030204" pitchFamily="34" charset="0"/>
              </a:rPr>
              <a:t> λόγος </a:t>
            </a:r>
          </a:p>
          <a:p>
            <a:pPr algn="just"/>
            <a:r>
              <a:rPr lang="el-GR" dirty="0">
                <a:solidFill>
                  <a:srgbClr val="000000"/>
                </a:solidFill>
                <a:latin typeface="Times New Roman" panose="02020603050405020304" pitchFamily="18" charset="0"/>
                <a:ea typeface="Calibri" panose="020F0502020204030204" pitchFamily="34" charset="0"/>
              </a:rPr>
              <a:t>Ο </a:t>
            </a:r>
            <a:r>
              <a:rPr lang="el-GR" sz="1800" dirty="0">
                <a:solidFill>
                  <a:srgbClr val="000000"/>
                </a:solidFill>
                <a:effectLst/>
                <a:latin typeface="Times New Roman" panose="02020603050405020304" pitchFamily="18" charset="0"/>
                <a:ea typeface="Calibri" panose="020F0502020204030204" pitchFamily="34" charset="0"/>
              </a:rPr>
              <a:t>βίαιος ψυχικός τραυματισμός που υπέστη στη φυλακή αλλά και από τον θάνατο του αδελφού της δεν της επιτρέπουν να αναγνωρίσει τα δικά της αρνητικά συναισθήματα. Προβάλλει λοιπόν τον εαυτό της ως θύμα και την </a:t>
            </a:r>
            <a:r>
              <a:rPr lang="el-GR" sz="1800" dirty="0" err="1">
                <a:solidFill>
                  <a:srgbClr val="000000"/>
                </a:solidFill>
                <a:effectLst/>
                <a:latin typeface="Times New Roman" panose="02020603050405020304" pitchFamily="18" charset="0"/>
                <a:ea typeface="Calibri" panose="020F0502020204030204" pitchFamily="34" charset="0"/>
              </a:rPr>
              <a:t>Φιλιώ</a:t>
            </a:r>
            <a:r>
              <a:rPr lang="el-GR" sz="1800" dirty="0">
                <a:solidFill>
                  <a:srgbClr val="000000"/>
                </a:solidFill>
                <a:effectLst/>
                <a:latin typeface="Times New Roman" panose="02020603050405020304" pitchFamily="18" charset="0"/>
                <a:ea typeface="Calibri" panose="020F0502020204030204" pitchFamily="34" charset="0"/>
              </a:rPr>
              <a:t> ως τον ύπουλο θύτη που προσπαθεί να της αποσπάσει την πατρική κληρονομιά. </a:t>
            </a:r>
          </a:p>
          <a:p>
            <a:pPr algn="just"/>
            <a:r>
              <a:rPr lang="el-GR" sz="1800" dirty="0">
                <a:solidFill>
                  <a:srgbClr val="000000"/>
                </a:solidFill>
                <a:effectLst/>
                <a:latin typeface="Times New Roman" panose="02020603050405020304" pitchFamily="18" charset="0"/>
                <a:ea typeface="Calibri" panose="020F0502020204030204" pitchFamily="34" charset="0"/>
              </a:rPr>
              <a:t>Στην προσπάθειά της να προστατεύσει τον εαυτό της από την συνειδητοποίηση ότι η ίδια είναι ο θύτης προβάλλει την επιθετικότητα σε κάποιον ένοχο τρίτο. Καθηλώνεται έτσι από κάθε άποψη στη θέση του χρόνιου θύματος αυξάνοντας τον κίνδυνο </a:t>
            </a:r>
            <a:r>
              <a:rPr lang="el-GR" sz="1800" dirty="0" err="1">
                <a:solidFill>
                  <a:srgbClr val="000000"/>
                </a:solidFill>
                <a:effectLst/>
                <a:latin typeface="Times New Roman" panose="02020603050405020304" pitchFamily="18" charset="0"/>
                <a:ea typeface="Calibri" panose="020F0502020204030204" pitchFamily="34" charset="0"/>
              </a:rPr>
              <a:t>επανατραυματισμού</a:t>
            </a:r>
            <a:r>
              <a:rPr lang="el-GR" dirty="0">
                <a:solidFill>
                  <a:srgbClr val="000000"/>
                </a:solidFill>
                <a:latin typeface="Times New Roman" panose="02020603050405020304" pitchFamily="18" charset="0"/>
                <a:ea typeface="Calibri" panose="020F0502020204030204" pitchFamily="34" charset="0"/>
              </a:rPr>
              <a:t>.</a:t>
            </a:r>
          </a:p>
          <a:p>
            <a:pPr algn="just"/>
            <a:endParaRPr lang="el-GR" dirty="0">
              <a:solidFill>
                <a:srgbClr val="000000"/>
              </a:solidFill>
              <a:latin typeface="Times New Roman" panose="02020603050405020304" pitchFamily="18" charset="0"/>
            </a:endParaRPr>
          </a:p>
          <a:p>
            <a:pPr marL="0" indent="0" algn="r">
              <a:buNone/>
            </a:pPr>
            <a:r>
              <a:rPr lang="en-US" sz="1600" b="1" i="1" dirty="0">
                <a:solidFill>
                  <a:srgbClr val="000000"/>
                </a:solidFill>
                <a:latin typeface="Times New Roman" panose="02020603050405020304" pitchFamily="18" charset="0"/>
              </a:rPr>
              <a:t>Beyond the line of despair</a:t>
            </a:r>
            <a:r>
              <a:rPr lang="en-US" sz="1600" i="1" dirty="0">
                <a:solidFill>
                  <a:srgbClr val="000000"/>
                </a:solidFill>
                <a:latin typeface="Times New Roman" panose="02020603050405020304" pitchFamily="18" charset="0"/>
              </a:rPr>
              <a:t>, Igor Shulman</a:t>
            </a:r>
            <a:endParaRPr lang="en-US" sz="1600" i="1" dirty="0"/>
          </a:p>
        </p:txBody>
      </p:sp>
      <p:pic>
        <p:nvPicPr>
          <p:cNvPr id="5" name="Θέση περιεχομένου 4" descr="Εικόνα που περιέχει κείμενο, υπαίθριος&#10;&#10;Περιγραφή που δημιουργήθηκε αυτόματα">
            <a:extLst>
              <a:ext uri="{FF2B5EF4-FFF2-40B4-BE49-F238E27FC236}">
                <a16:creationId xmlns:a16="http://schemas.microsoft.com/office/drawing/2014/main" id="{D6583F53-7CC3-A191-5D37-84B38012EAE8}"/>
              </a:ext>
            </a:extLst>
          </p:cNvPr>
          <p:cNvPicPr>
            <a:picLocks noChangeAspect="1"/>
          </p:cNvPicPr>
          <p:nvPr/>
        </p:nvPicPr>
        <p:blipFill rotWithShape="1">
          <a:blip r:embed="rId2"/>
          <a:srcRect t="6876" r="-1" b="12389"/>
          <a:stretch/>
        </p:blipFill>
        <p:spPr>
          <a:xfrm>
            <a:off x="6097181" y="10"/>
            <a:ext cx="6094819" cy="6857990"/>
          </a:xfrm>
          <a:prstGeom prst="rect">
            <a:avLst/>
          </a:prstGeom>
        </p:spPr>
      </p:pic>
    </p:spTree>
    <p:extLst>
      <p:ext uri="{BB962C8B-B14F-4D97-AF65-F5344CB8AC3E}">
        <p14:creationId xmlns:p14="http://schemas.microsoft.com/office/powerpoint/2010/main" val="4058157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descr="Εικόνα που περιέχει εσωτερικό, κλείσιμο&#10;&#10;Περιγραφή που δημιουργήθηκε αυτόματα">
            <a:extLst>
              <a:ext uri="{FF2B5EF4-FFF2-40B4-BE49-F238E27FC236}">
                <a16:creationId xmlns:a16="http://schemas.microsoft.com/office/drawing/2014/main" id="{BB20DB2E-F224-F3EF-4497-30F9E837FFD7}"/>
              </a:ext>
            </a:extLst>
          </p:cNvPr>
          <p:cNvPicPr>
            <a:picLocks noChangeAspect="1"/>
          </p:cNvPicPr>
          <p:nvPr/>
        </p:nvPicPr>
        <p:blipFill rotWithShape="1">
          <a:blip r:embed="rId2"/>
          <a:srcRect r="2" b="12797"/>
          <a:stretch/>
        </p:blipFill>
        <p:spPr>
          <a:xfrm>
            <a:off x="20" y="10"/>
            <a:ext cx="6094799" cy="6857990"/>
          </a:xfrm>
          <a:prstGeom prst="rect">
            <a:avLst/>
          </a:prstGeom>
        </p:spPr>
      </p:pic>
      <p:sp>
        <p:nvSpPr>
          <p:cNvPr id="9" name="Content Placeholder 8">
            <a:extLst>
              <a:ext uri="{FF2B5EF4-FFF2-40B4-BE49-F238E27FC236}">
                <a16:creationId xmlns:a16="http://schemas.microsoft.com/office/drawing/2014/main" id="{24FE277D-9BD8-02B0-0293-92E4B589BB92}"/>
              </a:ext>
            </a:extLst>
          </p:cNvPr>
          <p:cNvSpPr>
            <a:spLocks noGrp="1"/>
          </p:cNvSpPr>
          <p:nvPr>
            <p:ph idx="1"/>
          </p:nvPr>
        </p:nvSpPr>
        <p:spPr>
          <a:xfrm>
            <a:off x="6420463" y="381000"/>
            <a:ext cx="4572002" cy="6305550"/>
          </a:xfrm>
        </p:spPr>
        <p:txBody>
          <a:bodyPr>
            <a:normAutofit lnSpcReduction="10000"/>
          </a:bodyPr>
          <a:lstStyle/>
          <a:p>
            <a:pPr algn="just"/>
            <a:r>
              <a:rPr lang="el-GR" b="1" dirty="0" err="1"/>
              <a:t>Φιλιώ</a:t>
            </a:r>
            <a:r>
              <a:rPr lang="el-GR" dirty="0"/>
              <a:t>: </a:t>
            </a:r>
            <a:r>
              <a:rPr lang="el-GR" sz="1800" dirty="0">
                <a:solidFill>
                  <a:srgbClr val="000000"/>
                </a:solidFill>
                <a:effectLst/>
                <a:latin typeface="Times New Roman" panose="02020603050405020304" pitchFamily="18" charset="0"/>
                <a:ea typeface="Calibri" panose="020F0502020204030204" pitchFamily="34" charset="0"/>
              </a:rPr>
              <a:t>Η </a:t>
            </a:r>
            <a:r>
              <a:rPr lang="el-GR" sz="1800" dirty="0" err="1">
                <a:solidFill>
                  <a:srgbClr val="000000"/>
                </a:solidFill>
                <a:effectLst/>
                <a:latin typeface="Times New Roman" panose="02020603050405020304" pitchFamily="18" charset="0"/>
                <a:ea typeface="Calibri" panose="020F0502020204030204" pitchFamily="34" charset="0"/>
              </a:rPr>
              <a:t>Φιλιώ</a:t>
            </a:r>
            <a:r>
              <a:rPr lang="el-GR" sz="1800" dirty="0">
                <a:solidFill>
                  <a:srgbClr val="000000"/>
                </a:solidFill>
                <a:effectLst/>
                <a:latin typeface="Times New Roman" panose="02020603050405020304" pitchFamily="18" charset="0"/>
                <a:ea typeface="Calibri" panose="020F0502020204030204" pitchFamily="34" charset="0"/>
              </a:rPr>
              <a:t> έχει σε αντίθεση με τη Δήμητρα σωματοποιήσει το τραύμα της (</a:t>
            </a:r>
            <a:r>
              <a:rPr lang="en-US" sz="1800" dirty="0">
                <a:solidFill>
                  <a:srgbClr val="000000"/>
                </a:solidFill>
                <a:effectLst/>
                <a:latin typeface="Times New Roman" panose="02020603050405020304" pitchFamily="18" charset="0"/>
                <a:ea typeface="Calibri" panose="020F0502020204030204" pitchFamily="34" charset="0"/>
              </a:rPr>
              <a:t>somatization</a:t>
            </a:r>
            <a:r>
              <a:rPr lang="el-GR" sz="1800" dirty="0">
                <a:solidFill>
                  <a:srgbClr val="000000"/>
                </a:solidFill>
                <a:effectLst/>
                <a:latin typeface="Times New Roman" panose="02020603050405020304" pitchFamily="18" charset="0"/>
                <a:ea typeface="Calibri" panose="020F0502020204030204" pitchFamily="34" charset="0"/>
              </a:rPr>
              <a:t>). Η σωματοποίηση αυτή  εκδηλώνεται σε διάφορα στάδια και θα πρέπει παράλληλα να ερμηνευτεί τόσο με τη στάση της όσο και ορισμένες της συμπεριφορές:</a:t>
            </a:r>
          </a:p>
          <a:p>
            <a:pPr algn="just">
              <a:buFont typeface="Wingdings" panose="05000000000000000000" pitchFamily="2" charset="2"/>
              <a:buChar char="Ø"/>
            </a:pPr>
            <a:r>
              <a:rPr lang="el-GR" sz="1800" dirty="0">
                <a:solidFill>
                  <a:srgbClr val="000000"/>
                </a:solidFill>
                <a:effectLst/>
                <a:latin typeface="Times New Roman" panose="02020603050405020304" pitchFamily="18" charset="0"/>
                <a:ea typeface="Calibri" panose="020F0502020204030204" pitchFamily="34" charset="0"/>
              </a:rPr>
              <a:t>Η αδυναμία της να μιλήσει στην Δήμητρα στην πρώτη τους επαφή στο αεροδρόμιο</a:t>
            </a:r>
            <a:r>
              <a:rPr lang="el-GR" dirty="0">
                <a:solidFill>
                  <a:srgbClr val="000000"/>
                </a:solidFill>
                <a:latin typeface="Times New Roman" panose="02020603050405020304" pitchFamily="18" charset="0"/>
                <a:ea typeface="Calibri" panose="020F0502020204030204" pitchFamily="34" charset="0"/>
              </a:rPr>
              <a:t>.</a:t>
            </a:r>
          </a:p>
          <a:p>
            <a:pPr algn="just">
              <a:buFont typeface="Wingdings" panose="05000000000000000000" pitchFamily="2" charset="2"/>
              <a:buChar char="Ø"/>
            </a:pPr>
            <a:r>
              <a:rPr lang="el-GR" sz="1800" dirty="0">
                <a:solidFill>
                  <a:srgbClr val="000000"/>
                </a:solidFill>
                <a:effectLst/>
                <a:latin typeface="Times New Roman" panose="02020603050405020304" pitchFamily="18" charset="0"/>
                <a:ea typeface="Calibri" panose="020F0502020204030204" pitchFamily="34" charset="0"/>
              </a:rPr>
              <a:t>Η αντιφατική της συμπεριφορά.</a:t>
            </a:r>
          </a:p>
          <a:p>
            <a:pPr algn="just">
              <a:buFont typeface="Wingdings" panose="05000000000000000000" pitchFamily="2" charset="2"/>
              <a:buChar char="Ø"/>
            </a:pPr>
            <a:r>
              <a:rPr lang="el-GR" sz="1800" dirty="0">
                <a:solidFill>
                  <a:srgbClr val="000000"/>
                </a:solidFill>
                <a:effectLst/>
                <a:latin typeface="Times New Roman" panose="02020603050405020304" pitchFamily="18" charset="0"/>
                <a:ea typeface="Calibri" panose="020F0502020204030204" pitchFamily="34" charset="0"/>
              </a:rPr>
              <a:t>Τα απανωτά τσιγάρα.</a:t>
            </a:r>
          </a:p>
          <a:p>
            <a:pPr algn="just">
              <a:buFont typeface="Wingdings" panose="05000000000000000000" pitchFamily="2" charset="2"/>
              <a:buChar char="Ø"/>
            </a:pPr>
            <a:r>
              <a:rPr lang="el-GR" dirty="0">
                <a:solidFill>
                  <a:srgbClr val="000000"/>
                </a:solidFill>
                <a:latin typeface="Times New Roman" panose="02020603050405020304" pitchFamily="18" charset="0"/>
                <a:ea typeface="Calibri" panose="020F0502020204030204" pitchFamily="34" charset="0"/>
              </a:rPr>
              <a:t>Τα χάπια. </a:t>
            </a:r>
          </a:p>
          <a:p>
            <a:pPr algn="just">
              <a:buFont typeface="Wingdings" panose="05000000000000000000" pitchFamily="2" charset="2"/>
              <a:buChar char="Ø"/>
            </a:pPr>
            <a:r>
              <a:rPr lang="el-GR" dirty="0">
                <a:solidFill>
                  <a:srgbClr val="000000"/>
                </a:solidFill>
                <a:latin typeface="Times New Roman" panose="02020603050405020304" pitchFamily="18" charset="0"/>
                <a:ea typeface="Calibri" panose="020F0502020204030204" pitchFamily="34" charset="0"/>
              </a:rPr>
              <a:t>Η</a:t>
            </a:r>
            <a:r>
              <a:rPr lang="el-GR" sz="1800" dirty="0">
                <a:solidFill>
                  <a:srgbClr val="000000"/>
                </a:solidFill>
                <a:effectLst/>
                <a:latin typeface="Times New Roman" panose="02020603050405020304" pitchFamily="18" charset="0"/>
                <a:ea typeface="Calibri" panose="020F0502020204030204" pitchFamily="34" charset="0"/>
              </a:rPr>
              <a:t> βραδινή της περιδιάβαση.</a:t>
            </a:r>
          </a:p>
          <a:p>
            <a:pPr marL="0" indent="0" algn="just">
              <a:buNone/>
            </a:pPr>
            <a:r>
              <a:rPr lang="el-GR" sz="1800" dirty="0">
                <a:solidFill>
                  <a:srgbClr val="000000"/>
                </a:solidFill>
                <a:effectLst/>
                <a:latin typeface="Times New Roman" panose="02020603050405020304" pitchFamily="18" charset="0"/>
                <a:ea typeface="Calibri" panose="020F0502020204030204" pitchFamily="34" charset="0"/>
              </a:rPr>
              <a:t>«Στάθηκε στο κατώφλι η ανήθικη… Είναι όπως το θειάφι κίτρινη, κομμένη – το αίμα έχει </a:t>
            </a:r>
            <a:r>
              <a:rPr lang="el-GR" sz="1800" dirty="0" err="1">
                <a:solidFill>
                  <a:srgbClr val="000000"/>
                </a:solidFill>
                <a:effectLst/>
                <a:latin typeface="Times New Roman" panose="02020603050405020304" pitchFamily="18" charset="0"/>
                <a:ea typeface="Calibri" panose="020F0502020204030204" pitchFamily="34" charset="0"/>
              </a:rPr>
              <a:t>στραγγίξει</a:t>
            </a:r>
            <a:r>
              <a:rPr lang="el-GR" sz="1800" dirty="0">
                <a:solidFill>
                  <a:srgbClr val="000000"/>
                </a:solidFill>
                <a:effectLst/>
                <a:latin typeface="Times New Roman" panose="02020603050405020304" pitchFamily="18" charset="0"/>
                <a:ea typeface="Calibri" panose="020F0502020204030204" pitchFamily="34" charset="0"/>
              </a:rPr>
              <a:t> στα μάγουλά της. Κρατήθηκε από την κάσα. Της ήρθε ανακάτωμα, ψέλλισε, να τη </a:t>
            </a:r>
            <a:r>
              <a:rPr lang="el-GR" sz="1800" dirty="0" err="1">
                <a:solidFill>
                  <a:srgbClr val="000000"/>
                </a:solidFill>
                <a:effectLst/>
                <a:latin typeface="Times New Roman" panose="02020603050405020304" pitchFamily="18" charset="0"/>
                <a:ea typeface="Calibri" panose="020F0502020204030204" pitchFamily="34" charset="0"/>
              </a:rPr>
              <a:t>συμπαθάμε</a:t>
            </a:r>
            <a:r>
              <a:rPr lang="el-GR" sz="1800" dirty="0">
                <a:solidFill>
                  <a:srgbClr val="000000"/>
                </a:solidFill>
                <a:effectLst/>
                <a:latin typeface="Times New Roman" panose="02020603050405020304" pitchFamily="18" charset="0"/>
                <a:ea typeface="Calibri" panose="020F0502020204030204" pitchFamily="34" charset="0"/>
              </a:rPr>
              <a:t>… λέρωσε την τουαλέτα, έκανε εμετό…», «Είναι νευρικό, της είπε ο γιατρός, όποτε συγκινείται κάνει το στομάχι της σπασμό, με πόνους φοβερούς… Της πέρασε». </a:t>
            </a:r>
          </a:p>
          <a:p>
            <a:pPr algn="just"/>
            <a:endParaRPr lang="en-US" dirty="0"/>
          </a:p>
        </p:txBody>
      </p:sp>
    </p:spTree>
    <p:extLst>
      <p:ext uri="{BB962C8B-B14F-4D97-AF65-F5344CB8AC3E}">
        <p14:creationId xmlns:p14="http://schemas.microsoft.com/office/powerpoint/2010/main" val="820356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243E8BE1-29E0-230F-6084-E2CBCD387C61}"/>
              </a:ext>
            </a:extLst>
          </p:cNvPr>
          <p:cNvSpPr>
            <a:spLocks noGrp="1"/>
          </p:cNvSpPr>
          <p:nvPr>
            <p:ph type="subTitle" idx="1"/>
          </p:nvPr>
        </p:nvSpPr>
        <p:spPr>
          <a:xfrm>
            <a:off x="1386840" y="3025066"/>
            <a:ext cx="9418320" cy="1691640"/>
          </a:xfrm>
        </p:spPr>
        <p:txBody>
          <a:bodyPr/>
          <a:lstStyle/>
          <a:p>
            <a:pPr algn="just"/>
            <a:r>
              <a:rPr lang="el-G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Η εκδήλωση επομένως του τραύματος είναι διαφορετική για τις δύο πρωταγωνίστριες και σχετίζεται άμεσα με τη βίωση διαφορετικών εμπειριών. Τόσο οι εμπειρίες όσο και το τραύμα συμβάλλουν εν τέλει στην ξεχωριστή διαμόρφωση της μνήμης για την κάθε μια.</a:t>
            </a:r>
            <a:endPar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133741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09BE0E-BD71-0CE2-459A-6BBCBEED7526}"/>
              </a:ext>
            </a:extLst>
          </p:cNvPr>
          <p:cNvSpPr>
            <a:spLocks noGrp="1"/>
          </p:cNvSpPr>
          <p:nvPr>
            <p:ph type="title"/>
          </p:nvPr>
        </p:nvSpPr>
        <p:spPr>
          <a:xfrm>
            <a:off x="924522" y="232595"/>
            <a:ext cx="9692640" cy="1325562"/>
          </a:xfrm>
        </p:spPr>
        <p:txBody>
          <a:bodyPr>
            <a:normAutofit/>
          </a:bodyPr>
          <a:lstStyle/>
          <a:p>
            <a:pPr algn="ctr"/>
            <a:r>
              <a:rPr lang="el-GR" sz="3600" dirty="0"/>
              <a:t>Βιβλιογραφία- </a:t>
            </a:r>
            <a:r>
              <a:rPr lang="el-GR" sz="3600" dirty="0" err="1"/>
              <a:t>Δικτυογραφία</a:t>
            </a:r>
            <a:endParaRPr lang="el-GR" sz="3600" dirty="0"/>
          </a:p>
        </p:txBody>
      </p:sp>
      <p:sp>
        <p:nvSpPr>
          <p:cNvPr id="3" name="Θέση περιεχομένου 2">
            <a:extLst>
              <a:ext uri="{FF2B5EF4-FFF2-40B4-BE49-F238E27FC236}">
                <a16:creationId xmlns:a16="http://schemas.microsoft.com/office/drawing/2014/main" id="{004D576C-2D08-B5BC-D304-888B25B5A3DF}"/>
              </a:ext>
            </a:extLst>
          </p:cNvPr>
          <p:cNvSpPr>
            <a:spLocks noGrp="1"/>
          </p:cNvSpPr>
          <p:nvPr>
            <p:ph idx="1"/>
          </p:nvPr>
        </p:nvSpPr>
        <p:spPr/>
        <p:txBody>
          <a:bodyPr>
            <a:normAutofit fontScale="92500"/>
          </a:bodyPr>
          <a:lstStyle/>
          <a:p>
            <a:pPr algn="just"/>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Beaton</a:t>
            </a:r>
            <a:r>
              <a:rPr lang="el-GR"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Roderick</a:t>
            </a:r>
            <a:r>
              <a:rPr lang="el-GR"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l-GR"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Εισαγωγή στη νεότερη ελληνική λογοτεχνία. Ποίηση και πεζογραφία, 1821-1992,</a:t>
            </a:r>
            <a:r>
              <a:rPr lang="el-GR"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μετ. Ευαγγελία </a:t>
            </a:r>
            <a:r>
              <a:rPr lang="el-GR"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Ζούργου</a:t>
            </a:r>
            <a:r>
              <a:rPr lang="el-GR"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και Μαριάννα </a:t>
            </a:r>
            <a:r>
              <a:rPr lang="el-GR"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Σπανάκη</a:t>
            </a:r>
            <a:r>
              <a:rPr lang="el-GR"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Νεφέλη, Αθήνα, 1996, σ. 355-357.</a:t>
            </a:r>
            <a:endParaRPr lang="el-GR" sz="1800" dirty="0">
              <a:effectLst/>
              <a:latin typeface="Cambria" panose="02040503050406030204" pitchFamily="18" charset="0"/>
              <a:ea typeface="Cambria" panose="02040503050406030204" pitchFamily="18" charset="0"/>
              <a:cs typeface="Times New Roman" panose="02020603050405020304" pitchFamily="18" charset="0"/>
            </a:endParaRPr>
          </a:p>
          <a:p>
            <a:pPr algn="just"/>
            <a:r>
              <a:rPr lang="el-GR" dirty="0"/>
              <a:t>«Κοτζιάς, Αλέξανδρος», λήμμα, </a:t>
            </a:r>
            <a:r>
              <a:rPr lang="el-GR" sz="1800" dirty="0">
                <a:effectLst/>
                <a:latin typeface="Times New Roman" panose="02020603050405020304" pitchFamily="18" charset="0"/>
                <a:ea typeface="Calibri" panose="020F0502020204030204" pitchFamily="34" charset="0"/>
              </a:rPr>
              <a:t>Λεξικό της Νεοελληνικής Λογοτεχνίας. </a:t>
            </a:r>
            <a:r>
              <a:rPr lang="el-GR" sz="1800" i="1" dirty="0">
                <a:effectLst/>
                <a:latin typeface="Times New Roman" panose="02020603050405020304" pitchFamily="18" charset="0"/>
                <a:ea typeface="Calibri" panose="020F0502020204030204" pitchFamily="34" charset="0"/>
              </a:rPr>
              <a:t>Πρόσωπα, ρεύματα, έργα, όροι</a:t>
            </a:r>
            <a:r>
              <a:rPr lang="el-GR" sz="1800" dirty="0">
                <a:effectLst/>
                <a:latin typeface="Times New Roman" panose="02020603050405020304" pitchFamily="18" charset="0"/>
                <a:ea typeface="Calibri" panose="020F0502020204030204" pitchFamily="34" charset="0"/>
              </a:rPr>
              <a:t>, Αθήνα, Πατάκης, 2007, σ. 1135-1136.</a:t>
            </a:r>
          </a:p>
          <a:p>
            <a:pPr algn="just"/>
            <a:r>
              <a:rPr lang="el-GR" dirty="0" err="1">
                <a:latin typeface="Times New Roman" panose="02020603050405020304" pitchFamily="18" charset="0"/>
              </a:rPr>
              <a:t>Κούρτοβικ</a:t>
            </a:r>
            <a:r>
              <a:rPr lang="el-GR" dirty="0">
                <a:latin typeface="Times New Roman" panose="02020603050405020304" pitchFamily="18" charset="0"/>
              </a:rPr>
              <a:t>, Δημοσθένης, «Αλέξανδρος Κοτζιάς (1926-1992)», </a:t>
            </a:r>
            <a:r>
              <a:rPr lang="el-GR" i="1" dirty="0">
                <a:latin typeface="Times New Roman" panose="02020603050405020304" pitchFamily="18" charset="0"/>
              </a:rPr>
              <a:t>Αφιέρωμα στον Αλέξανδρο Κοτζιά</a:t>
            </a:r>
            <a:r>
              <a:rPr lang="el-GR" dirty="0">
                <a:latin typeface="Times New Roman" panose="02020603050405020304" pitchFamily="18" charset="0"/>
              </a:rPr>
              <a:t>, Αθήνα, Κέδρος, 1994, σ. 50-54.</a:t>
            </a:r>
          </a:p>
          <a:p>
            <a:pPr algn="just"/>
            <a:r>
              <a:rPr lang="el-GR" dirty="0">
                <a:latin typeface="Times New Roman" panose="02020603050405020304" pitchFamily="18" charset="0"/>
              </a:rPr>
              <a:t>Νικολοπούλου, Μαρία, «</a:t>
            </a:r>
            <a:r>
              <a:rPr lang="el-GR" sz="1800" i="1" dirty="0">
                <a:effectLst/>
                <a:latin typeface="Times New Roman" panose="02020603050405020304" pitchFamily="18" charset="0"/>
                <a:ea typeface="Times New Roman" panose="02020603050405020304" pitchFamily="18" charset="0"/>
              </a:rPr>
              <a:t>Ιαγουάρος</a:t>
            </a:r>
            <a:r>
              <a:rPr lang="el-GR" sz="1800" dirty="0">
                <a:effectLst/>
                <a:latin typeface="Times New Roman" panose="02020603050405020304" pitchFamily="18" charset="0"/>
                <a:ea typeface="Times New Roman" panose="02020603050405020304" pitchFamily="18" charset="0"/>
              </a:rPr>
              <a:t> του Αλέξανδρου Κοτζιά: ένα σχόλιο για τη λειτουργία της μνήμης του εμφυλίου στη δεκαετία του 1980», </a:t>
            </a:r>
            <a:r>
              <a:rPr lang="el-GR" b="0" i="1" dirty="0">
                <a:effectLst/>
                <a:latin typeface="Times New Roman" panose="02020603050405020304" pitchFamily="18" charset="0"/>
                <a:cs typeface="Times New Roman" panose="02020603050405020304" pitchFamily="18" charset="0"/>
              </a:rPr>
              <a:t>Μνήμες και Λήθη του Ελληνικού Εμφυλίου</a:t>
            </a:r>
            <a:r>
              <a:rPr lang="el-GR" b="0" i="0" dirty="0">
                <a:effectLst/>
                <a:latin typeface="Times New Roman" panose="02020603050405020304" pitchFamily="18" charset="0"/>
                <a:cs typeface="Times New Roman" panose="02020603050405020304" pitchFamily="18" charset="0"/>
              </a:rPr>
              <a:t>, </a:t>
            </a:r>
            <a:r>
              <a:rPr lang="el-GR" b="0" i="0" dirty="0" err="1">
                <a:effectLst/>
                <a:latin typeface="Times New Roman" panose="02020603050405020304" pitchFamily="18" charset="0"/>
                <a:cs typeface="Times New Roman" panose="02020603050405020304" pitchFamily="18" charset="0"/>
              </a:rPr>
              <a:t>επιμ</a:t>
            </a:r>
            <a:r>
              <a:rPr lang="el-GR" b="0" i="0" dirty="0">
                <a:effectLst/>
                <a:latin typeface="Times New Roman" panose="02020603050405020304" pitchFamily="18" charset="0"/>
                <a:cs typeface="Times New Roman" panose="02020603050405020304" pitchFamily="18" charset="0"/>
              </a:rPr>
              <a:t>. </a:t>
            </a:r>
            <a:r>
              <a:rPr lang="el-GR" b="0" i="0" dirty="0" err="1">
                <a:effectLst/>
                <a:latin typeface="Times New Roman" panose="02020603050405020304" pitchFamily="18" charset="0"/>
                <a:cs typeface="Times New Roman" panose="02020603050405020304" pitchFamily="18" charset="0"/>
              </a:rPr>
              <a:t>Βασ</a:t>
            </a:r>
            <a:r>
              <a:rPr lang="el-GR" b="0" i="0" dirty="0">
                <a:effectLst/>
                <a:latin typeface="Times New Roman" panose="02020603050405020304" pitchFamily="18" charset="0"/>
                <a:cs typeface="Times New Roman" panose="02020603050405020304" pitchFamily="18" charset="0"/>
              </a:rPr>
              <a:t>. </a:t>
            </a:r>
            <a:r>
              <a:rPr lang="el-GR" b="0" i="0" dirty="0" err="1">
                <a:effectLst/>
                <a:latin typeface="Times New Roman" panose="02020603050405020304" pitchFamily="18" charset="0"/>
                <a:cs typeface="Times New Roman" panose="02020603050405020304" pitchFamily="18" charset="0"/>
              </a:rPr>
              <a:t>Δαλκαβούκης</a:t>
            </a:r>
            <a:r>
              <a:rPr lang="el-GR" b="0" i="0" dirty="0">
                <a:effectLst/>
                <a:latin typeface="Times New Roman" panose="02020603050405020304" pitchFamily="18" charset="0"/>
                <a:cs typeface="Times New Roman" panose="02020603050405020304" pitchFamily="18" charset="0"/>
              </a:rPr>
              <a:t>, Ε. Βουτυρά, Ρ. Βαν </a:t>
            </a:r>
            <a:r>
              <a:rPr lang="el-GR" b="0" i="0" dirty="0" err="1">
                <a:effectLst/>
                <a:latin typeface="Times New Roman" panose="02020603050405020304" pitchFamily="18" charset="0"/>
                <a:cs typeface="Times New Roman" panose="02020603050405020304" pitchFamily="18" charset="0"/>
              </a:rPr>
              <a:t>Μπούσχοτεν</a:t>
            </a:r>
            <a:r>
              <a:rPr lang="el-GR" b="0" i="0" dirty="0">
                <a:effectLst/>
                <a:latin typeface="Times New Roman" panose="02020603050405020304" pitchFamily="18" charset="0"/>
                <a:cs typeface="Times New Roman" panose="02020603050405020304" pitchFamily="18" charset="0"/>
              </a:rPr>
              <a:t>, Κ. </a:t>
            </a:r>
            <a:r>
              <a:rPr lang="el-GR" b="0" i="0" dirty="0" err="1">
                <a:effectLst/>
                <a:latin typeface="Times New Roman" panose="02020603050405020304" pitchFamily="18" charset="0"/>
                <a:cs typeface="Times New Roman" panose="02020603050405020304" pitchFamily="18" charset="0"/>
              </a:rPr>
              <a:t>Μπάδα</a:t>
            </a:r>
            <a:r>
              <a:rPr lang="el-GR" b="0" i="0" dirty="0">
                <a:effectLst/>
                <a:latin typeface="Times New Roman" panose="02020603050405020304" pitchFamily="18" charset="0"/>
                <a:cs typeface="Times New Roman" panose="02020603050405020304" pitchFamily="18" charset="0"/>
              </a:rPr>
              <a:t> και Τ. </a:t>
            </a:r>
            <a:r>
              <a:rPr lang="el-GR" b="0" i="0" dirty="0" err="1">
                <a:effectLst/>
                <a:latin typeface="Times New Roman" panose="02020603050405020304" pitchFamily="18" charset="0"/>
                <a:cs typeface="Times New Roman" panose="02020603050405020304" pitchFamily="18" charset="0"/>
              </a:rPr>
              <a:t>Βερβενιώτη</a:t>
            </a:r>
            <a:r>
              <a:rPr lang="el-GR" b="0" i="0" dirty="0">
                <a:effectLst/>
                <a:latin typeface="Times New Roman" panose="02020603050405020304" pitchFamily="18" charset="0"/>
                <a:cs typeface="Times New Roman" panose="02020603050405020304" pitchFamily="18" charset="0"/>
              </a:rPr>
              <a:t>,</a:t>
            </a:r>
            <a:r>
              <a:rPr lang="en-US" b="0" i="0" dirty="0">
                <a:effectLst/>
                <a:latin typeface="Times New Roman" panose="02020603050405020304" pitchFamily="18" charset="0"/>
                <a:cs typeface="Times New Roman" panose="02020603050405020304" pitchFamily="18" charset="0"/>
              </a:rPr>
              <a:t> </a:t>
            </a:r>
            <a:r>
              <a:rPr lang="el-GR" b="0" i="0" dirty="0">
                <a:effectLst/>
                <a:latin typeface="Times New Roman" panose="02020603050405020304" pitchFamily="18" charset="0"/>
                <a:cs typeface="Times New Roman" panose="02020603050405020304" pitchFamily="18" charset="0"/>
              </a:rPr>
              <a:t>Θεσσαλονίκη, Επίκεντρο,</a:t>
            </a:r>
            <a:r>
              <a:rPr lang="en-US" b="0" i="0" dirty="0">
                <a:effectLst/>
                <a:latin typeface="Times New Roman" panose="02020603050405020304" pitchFamily="18" charset="0"/>
                <a:cs typeface="Times New Roman" panose="02020603050405020304" pitchFamily="18" charset="0"/>
              </a:rPr>
              <a:t> 2008,</a:t>
            </a:r>
            <a:r>
              <a:rPr lang="el-GR" b="0" i="0" dirty="0">
                <a:effectLst/>
                <a:latin typeface="Times New Roman" panose="02020603050405020304" pitchFamily="18" charset="0"/>
                <a:cs typeface="Times New Roman" panose="02020603050405020304" pitchFamily="18" charset="0"/>
              </a:rPr>
              <a:t> σ. 373-385.</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dirty="0">
              <a:latin typeface="Times New Roman" panose="02020603050405020304" pitchFamily="18" charset="0"/>
            </a:endParaRPr>
          </a:p>
          <a:p>
            <a:pPr algn="just"/>
            <a:r>
              <a:rPr lang="el-GR" dirty="0">
                <a:latin typeface="Times New Roman" panose="02020603050405020304" pitchFamily="18" charset="0"/>
              </a:rPr>
              <a:t>Χατζηβασιλείου, Βαγγέλης, «21 Μαΐου 1958», </a:t>
            </a:r>
            <a:r>
              <a:rPr lang="el-GR" i="1" dirty="0">
                <a:latin typeface="Times New Roman" panose="02020603050405020304" pitchFamily="18" charset="0"/>
              </a:rPr>
              <a:t>Αφιέρωμα στον Αλέξανδρο Κοτζιά</a:t>
            </a:r>
            <a:r>
              <a:rPr lang="el-GR" dirty="0">
                <a:latin typeface="Times New Roman" panose="02020603050405020304" pitchFamily="18" charset="0"/>
              </a:rPr>
              <a:t>, Αθήνα, Κέδρος, 1994, σ. 233-236.</a:t>
            </a:r>
          </a:p>
          <a:p>
            <a:pPr algn="just"/>
            <a:r>
              <a:rPr lang="el-GR" dirty="0">
                <a:latin typeface="Times New Roman" panose="02020603050405020304" pitchFamily="18" charset="0"/>
              </a:rPr>
              <a:t>Περιοδικό </a:t>
            </a:r>
            <a:r>
              <a:rPr lang="el-GR" i="1" dirty="0">
                <a:latin typeface="Times New Roman" panose="02020603050405020304" pitchFamily="18" charset="0"/>
              </a:rPr>
              <a:t>Αντί, </a:t>
            </a:r>
            <a:r>
              <a:rPr lang="el-GR" dirty="0" err="1">
                <a:latin typeface="Times New Roman" panose="02020603050405020304" pitchFamily="18" charset="0"/>
              </a:rPr>
              <a:t>τομ</a:t>
            </a:r>
            <a:r>
              <a:rPr lang="el-GR" dirty="0">
                <a:latin typeface="Times New Roman" panose="02020603050405020304" pitchFamily="18" charset="0"/>
              </a:rPr>
              <a:t> 35, </a:t>
            </a:r>
            <a:r>
              <a:rPr lang="el-GR" dirty="0" err="1">
                <a:latin typeface="Times New Roman" panose="02020603050405020304" pitchFamily="18" charset="0"/>
              </a:rPr>
              <a:t>τχ</a:t>
            </a:r>
            <a:r>
              <a:rPr lang="el-GR" dirty="0">
                <a:latin typeface="Times New Roman" panose="02020603050405020304" pitchFamily="18" charset="0"/>
              </a:rPr>
              <a:t>. 504 (1992), σ. 46-53.</a:t>
            </a:r>
          </a:p>
          <a:p>
            <a:endParaRPr lang="el-GR" i="1" dirty="0"/>
          </a:p>
        </p:txBody>
      </p:sp>
    </p:spTree>
    <p:extLst>
      <p:ext uri="{BB962C8B-B14F-4D97-AF65-F5344CB8AC3E}">
        <p14:creationId xmlns:p14="http://schemas.microsoft.com/office/powerpoint/2010/main" val="354004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0B5F675-4578-E2BE-7E27-C19B7FE08258}"/>
              </a:ext>
            </a:extLst>
          </p:cNvPr>
          <p:cNvSpPr>
            <a:spLocks noGrp="1"/>
          </p:cNvSpPr>
          <p:nvPr>
            <p:ph idx="1"/>
          </p:nvPr>
        </p:nvSpPr>
        <p:spPr>
          <a:xfrm>
            <a:off x="1270750" y="958788"/>
            <a:ext cx="8595360" cy="5185839"/>
          </a:xfrm>
        </p:spPr>
        <p:txBody>
          <a:bodyPr>
            <a:normAutofit/>
          </a:bodyPr>
          <a:lstStyle/>
          <a:p>
            <a:pPr algn="just"/>
            <a:r>
              <a:rPr lang="el-GR" dirty="0">
                <a:solidFill>
                  <a:srgbClr val="121212"/>
                </a:solidFill>
                <a:latin typeface="Times New Roman" panose="02020603050405020304" pitchFamily="18" charset="0"/>
                <a:cs typeface="Times New Roman" panose="02020603050405020304" pitchFamily="18" charset="0"/>
              </a:rPr>
              <a:t>Μανδηλαρά, Τίνα, «</a:t>
            </a:r>
            <a:r>
              <a:rPr lang="el-GR" b="0" i="0" dirty="0">
                <a:solidFill>
                  <a:srgbClr val="000000"/>
                </a:solidFill>
                <a:effectLst/>
                <a:latin typeface="Times New Roman" panose="02020603050405020304" pitchFamily="18" charset="0"/>
                <a:cs typeface="Times New Roman" panose="02020603050405020304" pitchFamily="18" charset="0"/>
              </a:rPr>
              <a:t>Ο Αλέξανδρος Κοτζιάς και ο ελληνικός καθρέφτης (μας)», περ. </a:t>
            </a:r>
            <a:r>
              <a:rPr lang="en-US" b="0" i="1" dirty="0" err="1">
                <a:solidFill>
                  <a:srgbClr val="000000"/>
                </a:solidFill>
                <a:effectLst/>
                <a:latin typeface="Times New Roman" panose="02020603050405020304" pitchFamily="18" charset="0"/>
                <a:cs typeface="Times New Roman" panose="02020603050405020304" pitchFamily="18" charset="0"/>
              </a:rPr>
              <a:t>Lifo</a:t>
            </a:r>
            <a:r>
              <a:rPr lang="en-US" b="0" i="0" dirty="0">
                <a:solidFill>
                  <a:srgbClr val="000000"/>
                </a:solidFill>
                <a:effectLst/>
                <a:latin typeface="Times New Roman" panose="02020603050405020304" pitchFamily="18" charset="0"/>
                <a:cs typeface="Times New Roman" panose="02020603050405020304" pitchFamily="18" charset="0"/>
              </a:rPr>
              <a:t>, 14 </a:t>
            </a:r>
            <a:r>
              <a:rPr lang="el-GR" b="0" i="0" dirty="0" err="1">
                <a:solidFill>
                  <a:srgbClr val="000000"/>
                </a:solidFill>
                <a:effectLst/>
                <a:latin typeface="Times New Roman" panose="02020603050405020304" pitchFamily="18" charset="0"/>
                <a:cs typeface="Times New Roman" panose="02020603050405020304" pitchFamily="18" charset="0"/>
              </a:rPr>
              <a:t>Σεπτ</a:t>
            </a:r>
            <a:r>
              <a:rPr lang="el-GR" b="0" i="0" dirty="0">
                <a:solidFill>
                  <a:srgbClr val="000000"/>
                </a:solidFill>
                <a:effectLst/>
                <a:latin typeface="Times New Roman" panose="02020603050405020304" pitchFamily="18" charset="0"/>
                <a:cs typeface="Times New Roman" panose="02020603050405020304" pitchFamily="18" charset="0"/>
              </a:rPr>
              <a:t>. 2018, διαθέσιμο στο </a:t>
            </a:r>
            <a:r>
              <a:rPr lang="en-US" b="0" i="0" dirty="0">
                <a:solidFill>
                  <a:srgbClr val="000000"/>
                </a:solidFill>
                <a:effectLst/>
                <a:latin typeface="Times New Roman" panose="02020603050405020304" pitchFamily="18" charset="0"/>
                <a:cs typeface="Times New Roman" panose="02020603050405020304" pitchFamily="18" charset="0"/>
                <a:hlinkClick r:id="rId2"/>
              </a:rPr>
              <a:t>https://www.lifo.gr/culture/vivlio/o-alexandros-kotzias-kai-o-ellinikos-kathreftis-mas</a:t>
            </a:r>
            <a:r>
              <a:rPr lang="el-GR" b="0" i="0" dirty="0">
                <a:solidFill>
                  <a:srgbClr val="000000"/>
                </a:solidFill>
                <a:effectLst/>
                <a:latin typeface="Times New Roman" panose="02020603050405020304" pitchFamily="18" charset="0"/>
                <a:cs typeface="Times New Roman" panose="02020603050405020304" pitchFamily="18" charset="0"/>
              </a:rPr>
              <a:t> </a:t>
            </a:r>
          </a:p>
          <a:p>
            <a:pPr algn="just"/>
            <a:r>
              <a:rPr lang="el-GR" dirty="0" err="1">
                <a:solidFill>
                  <a:srgbClr val="111111"/>
                </a:solidFill>
                <a:latin typeface="Times New Roman" panose="02020603050405020304" pitchFamily="18" charset="0"/>
                <a:cs typeface="Times New Roman" panose="02020603050405020304" pitchFamily="18" charset="0"/>
              </a:rPr>
              <a:t>Πασαμήτρος</a:t>
            </a:r>
            <a:r>
              <a:rPr lang="el-GR" dirty="0">
                <a:solidFill>
                  <a:srgbClr val="111111"/>
                </a:solidFill>
                <a:latin typeface="Times New Roman" panose="02020603050405020304" pitchFamily="18" charset="0"/>
                <a:cs typeface="Times New Roman" panose="02020603050405020304" pitchFamily="18" charset="0"/>
              </a:rPr>
              <a:t>, Νίκος, «</a:t>
            </a:r>
            <a:r>
              <a:rPr lang="el-GR" i="0" dirty="0">
                <a:solidFill>
                  <a:srgbClr val="000000"/>
                </a:solidFill>
                <a:effectLst/>
                <a:latin typeface="Times New Roman" panose="02020603050405020304" pitchFamily="18" charset="0"/>
                <a:cs typeface="Times New Roman" panose="02020603050405020304" pitchFamily="18" charset="0"/>
              </a:rPr>
              <a:t>Ατομική και Συλλογική Μνήμη: Αντίληψη, Εικόνα και </a:t>
            </a:r>
            <a:r>
              <a:rPr lang="el-GR" i="0" dirty="0" err="1">
                <a:solidFill>
                  <a:srgbClr val="000000"/>
                </a:solidFill>
                <a:effectLst/>
                <a:latin typeface="Times New Roman" panose="02020603050405020304" pitchFamily="18" charset="0"/>
                <a:cs typeface="Times New Roman" panose="02020603050405020304" pitchFamily="18" charset="0"/>
              </a:rPr>
              <a:t>Νοηματοδότηση</a:t>
            </a:r>
            <a:r>
              <a:rPr lang="el-GR" i="0" dirty="0">
                <a:solidFill>
                  <a:srgbClr val="000000"/>
                </a:solidFill>
                <a:effectLst/>
                <a:latin typeface="Times New Roman" panose="02020603050405020304" pitchFamily="18" charset="0"/>
                <a:cs typeface="Times New Roman" panose="02020603050405020304" pitchFamily="18" charset="0"/>
              </a:rPr>
              <a:t> του Παρελθόντος</a:t>
            </a:r>
            <a:r>
              <a:rPr lang="el-GR" dirty="0">
                <a:solidFill>
                  <a:srgbClr val="000000"/>
                </a:solidFill>
                <a:latin typeface="Times New Roman" panose="02020603050405020304" pitchFamily="18" charset="0"/>
                <a:cs typeface="Times New Roman" panose="02020603050405020304" pitchFamily="18" charset="0"/>
              </a:rPr>
              <a:t>», περ. </a:t>
            </a:r>
            <a:r>
              <a:rPr lang="en-US" dirty="0" err="1">
                <a:solidFill>
                  <a:srgbClr val="000000"/>
                </a:solidFill>
                <a:latin typeface="Times New Roman" panose="02020603050405020304" pitchFamily="18" charset="0"/>
                <a:cs typeface="Times New Roman" panose="02020603050405020304" pitchFamily="18" charset="0"/>
              </a:rPr>
              <a:t>Huffpost</a:t>
            </a:r>
            <a:r>
              <a:rPr lang="en-US" dirty="0">
                <a:solidFill>
                  <a:srgbClr val="000000"/>
                </a:solidFill>
                <a:latin typeface="Times New Roman" panose="02020603050405020304" pitchFamily="18" charset="0"/>
                <a:cs typeface="Times New Roman" panose="02020603050405020304" pitchFamily="18" charset="0"/>
              </a:rPr>
              <a:t>, 31 </a:t>
            </a:r>
            <a:r>
              <a:rPr lang="el-GR" dirty="0">
                <a:solidFill>
                  <a:srgbClr val="000000"/>
                </a:solidFill>
                <a:latin typeface="Times New Roman" panose="02020603050405020304" pitchFamily="18" charset="0"/>
                <a:cs typeface="Times New Roman" panose="02020603050405020304" pitchFamily="18" charset="0"/>
              </a:rPr>
              <a:t>Αυγ. 2019, διαθέσιμο στο </a:t>
            </a:r>
            <a:r>
              <a:rPr lang="en-US" dirty="0">
                <a:solidFill>
                  <a:srgbClr val="000000"/>
                </a:solidFill>
                <a:latin typeface="Times New Roman" panose="02020603050405020304" pitchFamily="18" charset="0"/>
                <a:cs typeface="Times New Roman" panose="02020603050405020304" pitchFamily="18" charset="0"/>
                <a:hlinkClick r:id="rId3"/>
              </a:rPr>
              <a:t>https://www.huffingtonpost.gr/entry/atomike-kai-selloyike-mneme-antilepse-eikona-kai-noematodotese_gr_5d065db9e4b0bcd02213d136</a:t>
            </a:r>
            <a:endParaRPr lang="el-GR" dirty="0">
              <a:solidFill>
                <a:srgbClr val="000000"/>
              </a:solidFill>
              <a:latin typeface="Times New Roman" panose="02020603050405020304" pitchFamily="18" charset="0"/>
              <a:cs typeface="Times New Roman" panose="02020603050405020304" pitchFamily="18" charset="0"/>
            </a:endParaRPr>
          </a:p>
          <a:p>
            <a:pPr algn="just"/>
            <a:r>
              <a:rPr lang="el-GR" dirty="0" err="1"/>
              <a:t>Ραυτόπουλος</a:t>
            </a:r>
            <a:r>
              <a:rPr lang="el-GR" dirty="0"/>
              <a:t>, Δημήτρης, «</a:t>
            </a:r>
            <a:r>
              <a:rPr lang="el-GR" i="0" dirty="0">
                <a:solidFill>
                  <a:srgbClr val="121212"/>
                </a:solidFill>
                <a:effectLst/>
                <a:latin typeface="Times New Roman" panose="02020603050405020304" pitchFamily="18" charset="0"/>
                <a:cs typeface="Times New Roman" panose="02020603050405020304" pitchFamily="18" charset="0"/>
              </a:rPr>
              <a:t>Η </a:t>
            </a:r>
            <a:r>
              <a:rPr lang="el-GR" i="0" dirty="0" err="1">
                <a:solidFill>
                  <a:srgbClr val="121212"/>
                </a:solidFill>
                <a:effectLst/>
                <a:latin typeface="Times New Roman" panose="02020603050405020304" pitchFamily="18" charset="0"/>
                <a:cs typeface="Times New Roman" panose="02020603050405020304" pitchFamily="18" charset="0"/>
              </a:rPr>
              <a:t>νέκυια</a:t>
            </a:r>
            <a:r>
              <a:rPr lang="el-GR" i="0" dirty="0">
                <a:solidFill>
                  <a:srgbClr val="121212"/>
                </a:solidFill>
                <a:effectLst/>
                <a:latin typeface="Times New Roman" panose="02020603050405020304" pitchFamily="18" charset="0"/>
                <a:cs typeface="Times New Roman" panose="02020603050405020304" pitchFamily="18" charset="0"/>
              </a:rPr>
              <a:t> και η ύβρις</a:t>
            </a:r>
            <a:r>
              <a:rPr lang="el-GR" dirty="0">
                <a:solidFill>
                  <a:srgbClr val="121212"/>
                </a:solidFill>
                <a:latin typeface="Times New Roman" panose="02020603050405020304" pitchFamily="18" charset="0"/>
                <a:cs typeface="Times New Roman" panose="02020603050405020304" pitchFamily="18" charset="0"/>
              </a:rPr>
              <a:t>: </a:t>
            </a:r>
            <a:r>
              <a:rPr lang="el-GR" i="0" dirty="0">
                <a:solidFill>
                  <a:srgbClr val="121212"/>
                </a:solidFill>
                <a:effectLst/>
                <a:latin typeface="Times New Roman" panose="02020603050405020304" pitchFamily="18" charset="0"/>
                <a:cs typeface="Times New Roman" panose="02020603050405020304" pitchFamily="18" charset="0"/>
              </a:rPr>
              <a:t>Οι τέσσερις νουβέλες του λογοτέχνη και κριτικού με θέμα τις πληγές του Εμφυλίου στον ενιαίο τόμο «Τα παιδιά του Κρόνου», </a:t>
            </a:r>
            <a:r>
              <a:rPr lang="el-GR" i="0" dirty="0" err="1">
                <a:solidFill>
                  <a:srgbClr val="121212"/>
                </a:solidFill>
                <a:effectLst/>
                <a:latin typeface="Times New Roman" panose="02020603050405020304" pitchFamily="18" charset="0"/>
                <a:cs typeface="Times New Roman" panose="02020603050405020304" pitchFamily="18" charset="0"/>
              </a:rPr>
              <a:t>εφ</a:t>
            </a:r>
            <a:r>
              <a:rPr lang="el-GR" i="0" dirty="0">
                <a:solidFill>
                  <a:srgbClr val="121212"/>
                </a:solidFill>
                <a:effectLst/>
                <a:latin typeface="Times New Roman" panose="02020603050405020304" pitchFamily="18" charset="0"/>
                <a:cs typeface="Times New Roman" panose="02020603050405020304" pitchFamily="18" charset="0"/>
              </a:rPr>
              <a:t>. </a:t>
            </a:r>
            <a:r>
              <a:rPr lang="el-GR" i="1" dirty="0">
                <a:solidFill>
                  <a:srgbClr val="121212"/>
                </a:solidFill>
                <a:effectLst/>
                <a:latin typeface="Times New Roman" panose="02020603050405020304" pitchFamily="18" charset="0"/>
                <a:cs typeface="Times New Roman" panose="02020603050405020304" pitchFamily="18" charset="0"/>
              </a:rPr>
              <a:t>Τα Νέα</a:t>
            </a:r>
            <a:r>
              <a:rPr lang="el-GR" i="0" dirty="0">
                <a:solidFill>
                  <a:srgbClr val="121212"/>
                </a:solidFill>
                <a:effectLst/>
                <a:latin typeface="Times New Roman" panose="02020603050405020304" pitchFamily="18" charset="0"/>
                <a:cs typeface="Times New Roman" panose="02020603050405020304" pitchFamily="18" charset="0"/>
              </a:rPr>
              <a:t>, 20 Οκτ. 2018, διαθέσιμο στο </a:t>
            </a:r>
            <a:r>
              <a:rPr lang="en-US" i="0" dirty="0">
                <a:solidFill>
                  <a:srgbClr val="121212"/>
                </a:solidFill>
                <a:effectLst/>
                <a:latin typeface="Times New Roman" panose="02020603050405020304" pitchFamily="18" charset="0"/>
                <a:cs typeface="Times New Roman" panose="02020603050405020304" pitchFamily="18" charset="0"/>
                <a:hlinkClick r:id="rId4"/>
              </a:rPr>
              <a:t>https://www.tanea.gr/print/2018/10/20/lifearts/i-nekyia-lfkai-i-yvris/</a:t>
            </a:r>
            <a:endParaRPr lang="el-GR" b="0" i="0" dirty="0">
              <a:solidFill>
                <a:srgbClr val="000000"/>
              </a:solidFill>
              <a:effectLst/>
              <a:latin typeface="Times New Roman" panose="02020603050405020304" pitchFamily="18" charset="0"/>
              <a:cs typeface="Times New Roman" panose="02020603050405020304" pitchFamily="18" charset="0"/>
            </a:endParaRPr>
          </a:p>
          <a:p>
            <a:pPr algn="just"/>
            <a:r>
              <a:rPr lang="el-GR" dirty="0" err="1">
                <a:solidFill>
                  <a:srgbClr val="000000"/>
                </a:solidFill>
                <a:latin typeface="Times New Roman" panose="02020603050405020304" pitchFamily="18" charset="0"/>
                <a:cs typeface="Times New Roman" panose="02020603050405020304" pitchFamily="18" charset="0"/>
              </a:rPr>
              <a:t>Σκοπλάκης</a:t>
            </a:r>
            <a:r>
              <a:rPr lang="el-GR" dirty="0">
                <a:solidFill>
                  <a:srgbClr val="000000"/>
                </a:solidFill>
                <a:latin typeface="Times New Roman" panose="02020603050405020304" pitchFamily="18" charset="0"/>
                <a:cs typeface="Times New Roman" panose="02020603050405020304" pitchFamily="18" charset="0"/>
              </a:rPr>
              <a:t>, Νίκος, «</a:t>
            </a:r>
            <a:r>
              <a:rPr lang="el-GR" b="0" i="0" dirty="0">
                <a:solidFill>
                  <a:srgbClr val="111111"/>
                </a:solidFill>
                <a:effectLst/>
                <a:latin typeface="Times New Roman" panose="02020603050405020304" pitchFamily="18" charset="0"/>
                <a:cs typeface="Times New Roman" panose="02020603050405020304" pitchFamily="18" charset="0"/>
              </a:rPr>
              <a:t>Ο </a:t>
            </a:r>
            <a:r>
              <a:rPr lang="el-GR" b="0" i="0" dirty="0" err="1">
                <a:solidFill>
                  <a:srgbClr val="111111"/>
                </a:solidFill>
                <a:effectLst/>
                <a:latin typeface="Times New Roman" panose="02020603050405020304" pitchFamily="18" charset="0"/>
                <a:cs typeface="Times New Roman" panose="02020603050405020304" pitchFamily="18" charset="0"/>
              </a:rPr>
              <a:t>κρόνιος</a:t>
            </a:r>
            <a:r>
              <a:rPr lang="el-GR" b="0" i="0" dirty="0">
                <a:solidFill>
                  <a:srgbClr val="111111"/>
                </a:solidFill>
                <a:effectLst/>
                <a:latin typeface="Times New Roman" panose="02020603050405020304" pitchFamily="18" charset="0"/>
                <a:cs typeface="Times New Roman" panose="02020603050405020304" pitchFamily="18" charset="0"/>
              </a:rPr>
              <a:t> χρόνος του Αλέξανδρου Κοτζιά»</a:t>
            </a:r>
            <a:r>
              <a:rPr lang="en-US" b="0" i="0" dirty="0">
                <a:solidFill>
                  <a:srgbClr val="111111"/>
                </a:solidFill>
                <a:effectLst/>
                <a:latin typeface="Times New Roman" panose="02020603050405020304" pitchFamily="18" charset="0"/>
                <a:cs typeface="Times New Roman" panose="02020603050405020304" pitchFamily="18" charset="0"/>
              </a:rPr>
              <a:t>, </a:t>
            </a:r>
            <a:r>
              <a:rPr lang="el-GR" b="0" i="0" dirty="0">
                <a:solidFill>
                  <a:srgbClr val="111111"/>
                </a:solidFill>
                <a:effectLst/>
                <a:latin typeface="Times New Roman" panose="02020603050405020304" pitchFamily="18" charset="0"/>
                <a:cs typeface="Times New Roman" panose="02020603050405020304" pitchFamily="18" charset="0"/>
              </a:rPr>
              <a:t>περ. </a:t>
            </a:r>
            <a:r>
              <a:rPr lang="el-GR" b="0" i="1" dirty="0">
                <a:solidFill>
                  <a:srgbClr val="111111"/>
                </a:solidFill>
                <a:effectLst/>
                <a:latin typeface="Times New Roman" panose="02020603050405020304" pitchFamily="18" charset="0"/>
                <a:cs typeface="Times New Roman" panose="02020603050405020304" pitchFamily="18" charset="0"/>
              </a:rPr>
              <a:t>Ο αναγνώστης</a:t>
            </a:r>
            <a:r>
              <a:rPr lang="el-GR" b="0" i="0" dirty="0">
                <a:solidFill>
                  <a:srgbClr val="111111"/>
                </a:solidFill>
                <a:effectLst/>
                <a:latin typeface="Times New Roman" panose="02020603050405020304" pitchFamily="18" charset="0"/>
                <a:cs typeface="Times New Roman" panose="02020603050405020304" pitchFamily="18" charset="0"/>
              </a:rPr>
              <a:t>, διαθέσιμο στο </a:t>
            </a:r>
            <a:r>
              <a:rPr lang="en-US" b="0" i="0" dirty="0">
                <a:solidFill>
                  <a:srgbClr val="111111"/>
                </a:solidFill>
                <a:effectLst/>
                <a:latin typeface="Times New Roman" panose="02020603050405020304" pitchFamily="18" charset="0"/>
                <a:cs typeface="Times New Roman" panose="02020603050405020304" pitchFamily="18" charset="0"/>
                <a:hlinkClick r:id="rId5"/>
              </a:rPr>
              <a:t>https://www.oanagnostis.gr/%ce%bf-%ce%ba%cf%81%cf%8c%ce%bd%ce%b9%ce%bf%cf%82-%cf%87%cf%81%cf%8c%ce%bd%ce%bf%cf%82-%cf%84%ce%bf%cf%85-%ce%b1%ce%bb%ce%ad%ce%be%ce%b1%ce%bd%ce%b4%cf%81%ce%bf%cf%85-%ce%ba%ce%bf%cf%84%ce%b6%ce%b9/</a:t>
            </a:r>
            <a:r>
              <a:rPr lang="el-GR" b="0" i="0" dirty="0">
                <a:solidFill>
                  <a:srgbClr val="111111"/>
                </a:solidFill>
                <a:effectLst/>
                <a:latin typeface="Times New Roman" panose="02020603050405020304" pitchFamily="18" charset="0"/>
                <a:cs typeface="Times New Roman" panose="02020603050405020304" pitchFamily="18" charset="0"/>
              </a:rPr>
              <a:t> </a:t>
            </a:r>
          </a:p>
          <a:p>
            <a:pPr algn="just"/>
            <a:endParaRPr lang="el-GR" i="0" dirty="0">
              <a:solidFill>
                <a:srgbClr val="000000"/>
              </a:solidFill>
              <a:effectLst/>
              <a:latin typeface="Times New Roman" panose="02020603050405020304" pitchFamily="18" charset="0"/>
              <a:cs typeface="Times New Roman" panose="02020603050405020304" pitchFamily="18" charset="0"/>
            </a:endParaRPr>
          </a:p>
          <a:p>
            <a:pPr algn="just"/>
            <a:endParaRPr lang="el-GR" b="0" i="0" dirty="0">
              <a:solidFill>
                <a:srgbClr val="111111"/>
              </a:solidFill>
              <a:effectLst/>
              <a:latin typeface="Times New Roman" panose="02020603050405020304" pitchFamily="18" charset="0"/>
              <a:cs typeface="Times New Roman" panose="02020603050405020304" pitchFamily="18" charset="0"/>
            </a:endParaRPr>
          </a:p>
          <a:p>
            <a:pPr algn="just"/>
            <a:endParaRPr lang="el-GR" b="0" i="0" dirty="0">
              <a:solidFill>
                <a:srgbClr val="000000"/>
              </a:solidFill>
              <a:effectLst/>
              <a:latin typeface="Times New Roman" panose="02020603050405020304" pitchFamily="18" charset="0"/>
              <a:cs typeface="Times New Roman" panose="02020603050405020304" pitchFamily="18" charset="0"/>
            </a:endParaRPr>
          </a:p>
          <a:p>
            <a:pPr algn="just"/>
            <a:endParaRPr lang="el-GR" i="0" dirty="0">
              <a:solidFill>
                <a:srgbClr val="121212"/>
              </a:solidFill>
              <a:effectLst/>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3936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3D50B8-1D27-420D-BA4A-249914120C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2EFBB176-B6C1-4B5A-AADA-F930947E0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20400" cy="49499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918CDC34-0F26-409D-B10F-578D4DCC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2EDDD894-BB02-142D-31B3-CA761E6141C4}"/>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gn="ctr">
              <a:lnSpc>
                <a:spcPct val="85000"/>
              </a:lnSpc>
            </a:pPr>
            <a:r>
              <a:rPr lang="el-GR" sz="3600" dirty="0">
                <a:solidFill>
                  <a:schemeClr val="bg1"/>
                </a:solidFill>
              </a:rPr>
              <a:t>Γιατί το 1958;</a:t>
            </a:r>
            <a:endParaRPr lang="en-US" sz="3600" dirty="0">
              <a:solidFill>
                <a:schemeClr val="bg1"/>
              </a:solidFill>
            </a:endParaRPr>
          </a:p>
        </p:txBody>
      </p:sp>
      <p:pic>
        <p:nvPicPr>
          <p:cNvPr id="16" name="Εικόνα 15" descr="Εικόνα που περιέχει κείμενο, βιβλίο&#10;&#10;Περιγραφή που δημιουργήθηκε αυτόματα">
            <a:extLst>
              <a:ext uri="{FF2B5EF4-FFF2-40B4-BE49-F238E27FC236}">
                <a16:creationId xmlns:a16="http://schemas.microsoft.com/office/drawing/2014/main" id="{FA4E11BD-78BA-F3BA-DAEC-55FEA2E56895}"/>
              </a:ext>
            </a:extLst>
          </p:cNvPr>
          <p:cNvPicPr>
            <a:picLocks noChangeAspect="1"/>
          </p:cNvPicPr>
          <p:nvPr/>
        </p:nvPicPr>
        <p:blipFill>
          <a:blip r:embed="rId2"/>
          <a:stretch>
            <a:fillRect/>
          </a:stretch>
        </p:blipFill>
        <p:spPr>
          <a:xfrm>
            <a:off x="906250" y="873314"/>
            <a:ext cx="4616874" cy="3358775"/>
          </a:xfrm>
          <a:prstGeom prst="rect">
            <a:avLst/>
          </a:prstGeom>
        </p:spPr>
      </p:pic>
      <p:pic>
        <p:nvPicPr>
          <p:cNvPr id="6" name="Θέση περιεχομένου 5" descr="Εικόνα που περιέχει κείμενο, εφημερίδα&#10;&#10;Περιγραφή που δημιουργήθηκε αυτόματα">
            <a:extLst>
              <a:ext uri="{FF2B5EF4-FFF2-40B4-BE49-F238E27FC236}">
                <a16:creationId xmlns:a16="http://schemas.microsoft.com/office/drawing/2014/main" id="{A8D7CA46-2195-16E1-3E0E-928DED38E540}"/>
              </a:ext>
            </a:extLst>
          </p:cNvPr>
          <p:cNvPicPr>
            <a:picLocks noGrp="1" noChangeAspect="1"/>
          </p:cNvPicPr>
          <p:nvPr>
            <p:ph sz="half" idx="1"/>
          </p:nvPr>
        </p:nvPicPr>
        <p:blipFill>
          <a:blip r:embed="rId3"/>
          <a:stretch>
            <a:fillRect/>
          </a:stretch>
        </p:blipFill>
        <p:spPr>
          <a:xfrm>
            <a:off x="5867401" y="600077"/>
            <a:ext cx="5156712" cy="3632012"/>
          </a:xfrm>
          <a:prstGeom prst="rect">
            <a:avLst/>
          </a:prstGeom>
        </p:spPr>
      </p:pic>
    </p:spTree>
    <p:extLst>
      <p:ext uri="{BB962C8B-B14F-4D97-AF65-F5344CB8AC3E}">
        <p14:creationId xmlns:p14="http://schemas.microsoft.com/office/powerpoint/2010/main" val="346600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9683EB-D202-4B4D-B1BD-8BA6965FB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υπαίθριος, ουρανός, παλιός, λευκό&#10;&#10;Περιγραφή που δημιουργήθηκε αυτόματα">
            <a:extLst>
              <a:ext uri="{FF2B5EF4-FFF2-40B4-BE49-F238E27FC236}">
                <a16:creationId xmlns:a16="http://schemas.microsoft.com/office/drawing/2014/main" id="{F058CEB8-2400-2172-FAB7-F622EDB9B881}"/>
              </a:ext>
            </a:extLst>
          </p:cNvPr>
          <p:cNvPicPr>
            <a:picLocks noChangeAspect="1"/>
          </p:cNvPicPr>
          <p:nvPr/>
        </p:nvPicPr>
        <p:blipFill rotWithShape="1">
          <a:blip r:embed="rId2">
            <a:alphaModFix amt="35000"/>
          </a:blip>
          <a:srcRect t="35"/>
          <a:stretch/>
        </p:blipFill>
        <p:spPr>
          <a:xfrm>
            <a:off x="20" y="10"/>
            <a:ext cx="11292820" cy="6857990"/>
          </a:xfrm>
          <a:prstGeom prst="rect">
            <a:avLst/>
          </a:prstGeom>
        </p:spPr>
      </p:pic>
      <p:sp>
        <p:nvSpPr>
          <p:cNvPr id="8" name="Τίτλος 1">
            <a:extLst>
              <a:ext uri="{FF2B5EF4-FFF2-40B4-BE49-F238E27FC236}">
                <a16:creationId xmlns:a16="http://schemas.microsoft.com/office/drawing/2014/main" id="{39163846-F4B0-1114-D6E3-0AB41CF0FEDD}"/>
              </a:ext>
            </a:extLst>
          </p:cNvPr>
          <p:cNvSpPr>
            <a:spLocks noGrp="1"/>
          </p:cNvSpPr>
          <p:nvPr>
            <p:ph idx="1"/>
          </p:nvPr>
        </p:nvSpPr>
        <p:spPr>
          <a:xfrm>
            <a:off x="1171852" y="324035"/>
            <a:ext cx="8416031" cy="6533965"/>
          </a:xfrm>
        </p:spPr>
        <p:txBody>
          <a:bodyPr>
            <a:normAutofit fontScale="92500" lnSpcReduction="20000"/>
          </a:bodyPr>
          <a:lstStyle/>
          <a:p>
            <a:pPr algn="just"/>
            <a:endPar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sz="2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sz="2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l-GR" sz="2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Στη νουβέλα ο ιστορικός χρόνος κρίνεται σημαντικός γιατί πρώτα απ’ όλα συμπλέκεται με τη ζωή των </a:t>
            </a:r>
            <a:r>
              <a:rPr lang="el-GR" sz="2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ηρωίδων</a:t>
            </a:r>
            <a:r>
              <a:rPr lang="el-GR" sz="2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εισχωρώντας στο παρόν τους αναγκάζοντας τες όχι μόνο να ανασυνθέσουν αλλά και να ξαναζήσουν το παρελθόν μέσα από τις δικές τους διαφορετικές κάθε φορά οπτικές. Δέσμιες των παρανοήσεών τους καλούνται να αναμετρηθούν με τις κρίσιμες εμπειρίες της ζωής τους ενώ στο παρασκήνιο αναδύεται ο απόηχος των εκλογών: </a:t>
            </a:r>
          </a:p>
          <a:p>
            <a:pPr algn="just"/>
            <a:r>
              <a:rPr lang="el-GR" sz="21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θα σου ‘</a:t>
            </a:r>
            <a:r>
              <a:rPr lang="el-GR" sz="21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λεγα</a:t>
            </a:r>
            <a:r>
              <a:rPr lang="el-GR" sz="21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δες τι βγάλανε οι κάλπες την περασμένη Κυριακή […] -χειροπόδαρα δεμένους στην ξενοκρατία μας παρέδωσε ο ραγιαδισμός του Παπανδρέου, όμως να! Το Κόμμα αναδείχτηκε δεύτερο στις κάλπες, πρώτο ουσιαστικά, θα σου ‘</a:t>
            </a:r>
            <a:r>
              <a:rPr lang="el-GR" sz="21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λεγα</a:t>
            </a:r>
            <a:r>
              <a:rPr lang="el-GR" sz="21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η Λευτεριά κοντοζυγώνει […].</a:t>
            </a:r>
            <a:endParaRPr lang="el-GR" sz="21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r">
              <a:buNone/>
            </a:pPr>
            <a:r>
              <a:rPr lang="el-GR" sz="1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Η Αθήνα τα Χριστούγεννα του 1958</a:t>
            </a:r>
            <a:endParaRPr lang="el-GR"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7724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1DE46E-687B-4C58-2E5C-11E178112A82}"/>
              </a:ext>
            </a:extLst>
          </p:cNvPr>
          <p:cNvSpPr>
            <a:spLocks noGrp="1"/>
          </p:cNvSpPr>
          <p:nvPr>
            <p:ph type="title"/>
          </p:nvPr>
        </p:nvSpPr>
        <p:spPr>
          <a:xfrm>
            <a:off x="835744" y="365760"/>
            <a:ext cx="9692640" cy="1325562"/>
          </a:xfrm>
        </p:spPr>
        <p:txBody>
          <a:bodyPr>
            <a:normAutofit/>
          </a:bodyPr>
          <a:lstStyle/>
          <a:p>
            <a:pPr algn="ctr"/>
            <a:r>
              <a:rPr lang="el-GR" sz="3600" dirty="0"/>
              <a:t>Εν </a:t>
            </a:r>
            <a:r>
              <a:rPr lang="el-GR" sz="3600" dirty="0" err="1"/>
              <a:t>περιλήψει</a:t>
            </a:r>
            <a:endParaRPr lang="el-GR" sz="3600" dirty="0"/>
          </a:p>
        </p:txBody>
      </p:sp>
      <p:sp>
        <p:nvSpPr>
          <p:cNvPr id="3" name="Θέση περιεχομένου 2">
            <a:extLst>
              <a:ext uri="{FF2B5EF4-FFF2-40B4-BE49-F238E27FC236}">
                <a16:creationId xmlns:a16="http://schemas.microsoft.com/office/drawing/2014/main" id="{848330C4-1F6B-4DDB-EBC3-EE93A90F1A4E}"/>
              </a:ext>
            </a:extLst>
          </p:cNvPr>
          <p:cNvSpPr>
            <a:spLocks noGrp="1"/>
          </p:cNvSpPr>
          <p:nvPr>
            <p:ph idx="1"/>
          </p:nvPr>
        </p:nvSpPr>
        <p:spPr>
          <a:xfrm>
            <a:off x="1261872" y="2308195"/>
            <a:ext cx="8595360" cy="3781887"/>
          </a:xfrm>
        </p:spPr>
        <p:txBody>
          <a:bodyPr>
            <a:normAutofit lnSpcReduction="10000"/>
          </a:bodyPr>
          <a:lstStyle/>
          <a:p>
            <a:pPr algn="just"/>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Το κείμενο παρουσιάζει τη ολιγόωρη συνάντηση της Δήμητρας και της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Φιλιώς</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κουνιάδας και νύφης αντίστοιχα, και τη σύγκρουσή τους σχετικά με τη διεκδίκηση του οικογενειακού σπιτιού της Δήμητρας. Η διαφωνία τους φέρνει στο προσκήνιο μνήμες του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εμφυλιακού</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παρελθόντος κι έτσι οι δύο γυναίκες καταλήγουν  να ερίζουν σχετικά με το τι πραγματικά συνέβη κατά τη διάρκεια του εμφυλίου. </a:t>
            </a:r>
          </a:p>
          <a:p>
            <a:pPr marL="0" indent="0" algn="jus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Με αυτόν τον τρόπο όχι μόνο αισθητοποιείται η διαφορετική προσέγγιση των γεγονότων από τις δύο γυναίκες αλλά αποτυπώνεται γλαφυρά μέσω της κληρονομικής αντιδικίας το διχαστικό κλίμα που επικράτησε στην μετεμφυλιακή Ελλάδα.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πρβλ</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τη φράση που συνεχώς επαναλαμβάνει η Δήμητρα: </a:t>
            </a:r>
            <a:r>
              <a:rPr lang="el-G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μια φαμελιά στα δικαστήρια</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Έτσι, το μεταπολεμικό οικοδόμημα τίθεται στο μικροσκόπιο και καταδικάζεται τελικά ως σαθρό και ασταθές. </a:t>
            </a:r>
            <a:r>
              <a:rPr lang="el-GR" sz="1800" dirty="0">
                <a:solidFill>
                  <a:srgbClr val="000000"/>
                </a:solidFill>
                <a:effectLst/>
                <a:latin typeface="Times New Roman" panose="02020603050405020304" pitchFamily="18" charset="0"/>
                <a:ea typeface="Calibri" panose="020F0502020204030204" pitchFamily="34" charset="0"/>
              </a:rPr>
              <a:t>Ταυτόχρονα τίθεται και το ζήτημα του αμερικανικού παράγοντα καθώς και του αντιαμερικανισμού της </a:t>
            </a:r>
            <a:r>
              <a:rPr lang="el-GR" dirty="0" err="1">
                <a:solidFill>
                  <a:srgbClr val="000000"/>
                </a:solidFill>
                <a:latin typeface="Times New Roman" panose="02020603050405020304" pitchFamily="18" charset="0"/>
                <a:ea typeface="Calibri" panose="020F0502020204030204" pitchFamily="34" charset="0"/>
              </a:rPr>
              <a:t>Α</a:t>
            </a:r>
            <a:r>
              <a:rPr lang="el-GR" sz="1800" dirty="0" err="1">
                <a:solidFill>
                  <a:srgbClr val="000000"/>
                </a:solidFill>
                <a:effectLst/>
                <a:latin typeface="Times New Roman" panose="02020603050405020304" pitchFamily="18" charset="0"/>
                <a:ea typeface="Calibri" panose="020F0502020204030204" pitchFamily="34" charset="0"/>
              </a:rPr>
              <a:t>ριστεράς</a:t>
            </a:r>
            <a:r>
              <a:rPr lang="el-GR" sz="1800" dirty="0">
                <a:solidFill>
                  <a:srgbClr val="000000"/>
                </a:solidFill>
                <a:effectLst/>
                <a:latin typeface="Times New Roman" panose="02020603050405020304" pitchFamily="18" charset="0"/>
                <a:ea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842629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0A1207-FB01-0247-EA22-F515066A80A7}"/>
              </a:ext>
            </a:extLst>
          </p:cNvPr>
          <p:cNvSpPr>
            <a:spLocks noGrp="1"/>
          </p:cNvSpPr>
          <p:nvPr>
            <p:ph type="title"/>
          </p:nvPr>
        </p:nvSpPr>
        <p:spPr>
          <a:xfrm>
            <a:off x="817989" y="365760"/>
            <a:ext cx="9692640" cy="1325562"/>
          </a:xfrm>
        </p:spPr>
        <p:txBody>
          <a:bodyPr>
            <a:normAutofit/>
          </a:bodyPr>
          <a:lstStyle/>
          <a:p>
            <a:pPr algn="ctr"/>
            <a:r>
              <a:rPr lang="el-GR" sz="3600" dirty="0"/>
              <a:t>Γνωριμία με τις δύο πρωταγωνίστριες</a:t>
            </a:r>
          </a:p>
        </p:txBody>
      </p:sp>
      <p:sp>
        <p:nvSpPr>
          <p:cNvPr id="3" name="Θέση περιεχομένου 2">
            <a:extLst>
              <a:ext uri="{FF2B5EF4-FFF2-40B4-BE49-F238E27FC236}">
                <a16:creationId xmlns:a16="http://schemas.microsoft.com/office/drawing/2014/main" id="{CB85715C-0165-B1EF-E957-216C9FB91D07}"/>
              </a:ext>
            </a:extLst>
          </p:cNvPr>
          <p:cNvSpPr>
            <a:spLocks noGrp="1"/>
          </p:cNvSpPr>
          <p:nvPr>
            <p:ph idx="1"/>
          </p:nvPr>
        </p:nvSpPr>
        <p:spPr>
          <a:xfrm>
            <a:off x="1261872" y="2050741"/>
            <a:ext cx="8595360" cy="4351337"/>
          </a:xfrm>
        </p:spPr>
        <p:txBody>
          <a:bodyPr/>
          <a:lstStyle/>
          <a:p>
            <a:pPr algn="just"/>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Η</a:t>
            </a:r>
            <a:r>
              <a:rPr lang="el-G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Δήμητρα</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αριστερής ιδεολογίας με αγωνιστικό παρελθόν, μετά τη λήξη του εμφυλίου καταδικάστηκε σε ισόβια και υπέστη βασανισμούς. Στο αφηγηματικό παρόν έχει φτιάξει τη ζωή της δουλεύοντας ως μαθηματικός σε φροντιστήριο και ζώντας με τον σύζυγό της, Ηλία και τις δυο κόρες τους για τις οποίες επιθυμεί με δόλια μέσα να εξασφαλίσει το πατρικό της σπίτι, δηλαδή την κληρονομιά του Φάνη.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dirty="0"/>
          </a:p>
          <a:p>
            <a:pPr algn="just"/>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χήρα του αδελφού της Δήμητρας και μετέπειτα παντρεμένη με έναν Αμερικάνο λοχία, εξίσου τραυματισμένη από το θάνατο του αδερφού και συζύγου της αλλά κυρίως από την προσωπική της εμπλοκή στο φόνο του Σαράντη έρχεται από τη Βοστώνη, όπου έχει μεταναστεύσει, στην Αθήνα για να διεκδικήσει το μερίδιο του γιού της στο σπίτι όπου τώρα διαμένει η Δήμητρα.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7265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9DD2E2-E1FC-65F3-E1C5-0DEC349A056D}"/>
              </a:ext>
            </a:extLst>
          </p:cNvPr>
          <p:cNvSpPr>
            <a:spLocks noGrp="1"/>
          </p:cNvSpPr>
          <p:nvPr>
            <p:ph type="title"/>
          </p:nvPr>
        </p:nvSpPr>
        <p:spPr>
          <a:xfrm>
            <a:off x="942595" y="317241"/>
            <a:ext cx="4161249" cy="536892"/>
          </a:xfrm>
        </p:spPr>
        <p:txBody>
          <a:bodyPr>
            <a:normAutofit/>
          </a:bodyPr>
          <a:lstStyle/>
          <a:p>
            <a:pPr algn="ctr"/>
            <a:r>
              <a:rPr lang="el-GR" sz="2400" dirty="0"/>
              <a:t>Δύο πρόσωπα, δύο αφηγήσεις</a:t>
            </a:r>
          </a:p>
        </p:txBody>
      </p:sp>
      <p:sp>
        <p:nvSpPr>
          <p:cNvPr id="14" name="Rectangle 9">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Θέση περιεχομένου 2">
            <a:extLst>
              <a:ext uri="{FF2B5EF4-FFF2-40B4-BE49-F238E27FC236}">
                <a16:creationId xmlns:a16="http://schemas.microsoft.com/office/drawing/2014/main" id="{F0EEB7D8-8231-6228-B4AF-470B467EFAD1}"/>
              </a:ext>
            </a:extLst>
          </p:cNvPr>
          <p:cNvSpPr>
            <a:spLocks noGrp="1"/>
          </p:cNvSpPr>
          <p:nvPr>
            <p:ph idx="1"/>
          </p:nvPr>
        </p:nvSpPr>
        <p:spPr>
          <a:xfrm>
            <a:off x="1046402" y="1054360"/>
            <a:ext cx="3953636" cy="5603616"/>
          </a:xfrm>
        </p:spPr>
        <p:txBody>
          <a:bodyPr>
            <a:normAutofit/>
          </a:bodyPr>
          <a:lstStyle/>
          <a:p>
            <a:pPr algn="just"/>
            <a:r>
              <a:rPr lang="el-GR" dirty="0">
                <a:effectLst/>
                <a:latin typeface="Times New Roman" panose="02020603050405020304" pitchFamily="18" charset="0"/>
                <a:ea typeface="Calibri" panose="020F0502020204030204" pitchFamily="34" charset="0"/>
              </a:rPr>
              <a:t>Η Νικολοπούλου παρατηρεί ότι οι δύο πρωταγωνίστριες παρουσιάζουν όχι μόνο δύο διαφορετικές αφηγήσεις του παρελθόντος αλλά και δύο διαφορετικούς τρόπους λειτουργίας της μνήμης. Η Δήμητρα με την πειστική αρχικά αφήγησή της για το θάνατο του αδελφού της και για τα ιστορικά γεγονότα της περιόδου παρουσιάζει την οικογένειά της ως θύμα και τη νύφη της ως εκμεταλλεύτρια της πατρικής της περιουσίας. </a:t>
            </a:r>
          </a:p>
          <a:p>
            <a:pPr marL="0" indent="0" algn="just">
              <a:buNone/>
            </a:pPr>
            <a:endParaRPr lang="el-GR" dirty="0">
              <a:effectLst/>
              <a:latin typeface="Times New Roman" panose="02020603050405020304" pitchFamily="18" charset="0"/>
              <a:ea typeface="Calibri" panose="020F0502020204030204" pitchFamily="34" charset="0"/>
            </a:endParaRPr>
          </a:p>
          <a:p>
            <a:pPr algn="just"/>
            <a:r>
              <a:rPr lang="el-GR" dirty="0">
                <a:effectLst/>
                <a:latin typeface="Times New Roman" panose="02020603050405020304" pitchFamily="18" charset="0"/>
                <a:ea typeface="Calibri" panose="020F0502020204030204" pitchFamily="34" charset="0"/>
              </a:rPr>
              <a:t>Μέσα από τον λόγο της η Δήμητρα φαίνεται πως υιοθετεί δύο αντιθετικά στοιχεία. Πρώτον, τον </a:t>
            </a:r>
            <a:r>
              <a:rPr lang="el-GR" b="1" dirty="0">
                <a:effectLst/>
                <a:latin typeface="Times New Roman" panose="02020603050405020304" pitchFamily="18" charset="0"/>
                <a:ea typeface="Calibri" panose="020F0502020204030204" pitchFamily="34" charset="0"/>
              </a:rPr>
              <a:t>αριστερό φανατισμό</a:t>
            </a:r>
            <a:r>
              <a:rPr lang="el-GR" b="1" dirty="0">
                <a:latin typeface="Times New Roman" panose="02020603050405020304" pitchFamily="18" charset="0"/>
                <a:ea typeface="Calibri" panose="020F0502020204030204" pitchFamily="34" charset="0"/>
              </a:rPr>
              <a:t> </a:t>
            </a:r>
            <a:r>
              <a:rPr lang="el-GR" dirty="0">
                <a:latin typeface="Times New Roman" panose="02020603050405020304" pitchFamily="18" charset="0"/>
                <a:ea typeface="Calibri" panose="020F0502020204030204" pitchFamily="34" charset="0"/>
              </a:rPr>
              <a:t>και δεύτερον την</a:t>
            </a:r>
            <a:r>
              <a:rPr lang="el-GR" dirty="0">
                <a:effectLst/>
                <a:latin typeface="Times New Roman" panose="02020603050405020304" pitchFamily="18" charset="0"/>
                <a:ea typeface="Calibri" panose="020F0502020204030204" pitchFamily="34" charset="0"/>
              </a:rPr>
              <a:t>  </a:t>
            </a:r>
            <a:r>
              <a:rPr lang="el-GR" b="1" dirty="0">
                <a:effectLst/>
                <a:latin typeface="Times New Roman" panose="02020603050405020304" pitchFamily="18" charset="0"/>
                <a:ea typeface="Calibri" panose="020F0502020204030204" pitchFamily="34" charset="0"/>
              </a:rPr>
              <a:t>μικροαστική νοοτροπία</a:t>
            </a:r>
            <a:r>
              <a:rPr lang="el-GR" dirty="0">
                <a:latin typeface="Times New Roman" panose="02020603050405020304" pitchFamily="18" charset="0"/>
                <a:ea typeface="Calibri" panose="020F0502020204030204" pitchFamily="34" charset="0"/>
              </a:rPr>
              <a:t>.</a:t>
            </a:r>
            <a:endParaRPr lang="el-GR" dirty="0"/>
          </a:p>
        </p:txBody>
      </p:sp>
      <p:pic>
        <p:nvPicPr>
          <p:cNvPr id="5" name="Εικόνα 4" descr="Εικόνα που περιέχει κείμενο, υπαίθριος, άτομο&#10;&#10;Περιγραφή που δημιουργήθηκε αυτόματα">
            <a:extLst>
              <a:ext uri="{FF2B5EF4-FFF2-40B4-BE49-F238E27FC236}">
                <a16:creationId xmlns:a16="http://schemas.microsoft.com/office/drawing/2014/main" id="{544B990B-6E99-D3FB-D684-CD0397DFD57E}"/>
              </a:ext>
            </a:extLst>
          </p:cNvPr>
          <p:cNvPicPr>
            <a:picLocks noChangeAspect="1"/>
          </p:cNvPicPr>
          <p:nvPr/>
        </p:nvPicPr>
        <p:blipFill rotWithShape="1">
          <a:blip r:embed="rId2"/>
          <a:srcRect l="2990" r="23495" b="-1"/>
          <a:stretch/>
        </p:blipFill>
        <p:spPr>
          <a:xfrm>
            <a:off x="5360503" y="-291538"/>
            <a:ext cx="6858001" cy="6857990"/>
          </a:xfrm>
          <a:prstGeom prst="rect">
            <a:avLst/>
          </a:prstGeom>
        </p:spPr>
      </p:pic>
    </p:spTree>
    <p:extLst>
      <p:ext uri="{BB962C8B-B14F-4D97-AF65-F5344CB8AC3E}">
        <p14:creationId xmlns:p14="http://schemas.microsoft.com/office/powerpoint/2010/main" val="369218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AF77E-A09E-1FCC-9D41-9BA694D21E13}"/>
              </a:ext>
            </a:extLst>
          </p:cNvPr>
          <p:cNvSpPr>
            <a:spLocks noGrp="1"/>
          </p:cNvSpPr>
          <p:nvPr>
            <p:ph type="title"/>
          </p:nvPr>
        </p:nvSpPr>
        <p:spPr>
          <a:xfrm>
            <a:off x="713232" y="391486"/>
            <a:ext cx="9692640" cy="1325562"/>
          </a:xfrm>
        </p:spPr>
        <p:txBody>
          <a:bodyPr>
            <a:normAutofit/>
          </a:bodyPr>
          <a:lstStyle/>
          <a:p>
            <a:pPr algn="ctr"/>
            <a:r>
              <a:rPr lang="el-GR" sz="3600" dirty="0"/>
              <a:t>Μια βασική διαφορά</a:t>
            </a:r>
          </a:p>
        </p:txBody>
      </p:sp>
      <p:sp>
        <p:nvSpPr>
          <p:cNvPr id="3" name="Θέση περιεχομένου 2">
            <a:extLst>
              <a:ext uri="{FF2B5EF4-FFF2-40B4-BE49-F238E27FC236}">
                <a16:creationId xmlns:a16="http://schemas.microsoft.com/office/drawing/2014/main" id="{54947649-03BB-EA87-CAC6-1389B9895D0A}"/>
              </a:ext>
            </a:extLst>
          </p:cNvPr>
          <p:cNvSpPr>
            <a:spLocks noGrp="1"/>
          </p:cNvSpPr>
          <p:nvPr>
            <p:ph idx="1"/>
          </p:nvPr>
        </p:nvSpPr>
        <p:spPr>
          <a:xfrm>
            <a:off x="1261872" y="2351315"/>
            <a:ext cx="8595360" cy="2603241"/>
          </a:xfrm>
        </p:spPr>
        <p:txBody>
          <a:bodyPr/>
          <a:lstStyle/>
          <a:p>
            <a:pPr algn="just"/>
            <a:r>
              <a:rPr lang="el-GR" sz="1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Στο ίδιο κύμα κινείται και η αφήγηση της </a:t>
            </a:r>
            <a:r>
              <a:rPr lang="el-GR" sz="1800" spc="2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Φιλιώς</a:t>
            </a:r>
            <a:r>
              <a:rPr lang="el-GR" sz="1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Ο λόγος της εξίσου αποσπασματικός αποκαλύπτεται σταδιακά. Όμως υπάρχει μια βασική διαφορά. Ενώ η Δήμητρα έχει δημιουργήσει την δική της ηρωική αφήγηση του παρελθόντος και εμμένει σε αυτή η </a:t>
            </a:r>
            <a:r>
              <a:rPr lang="el-GR" sz="1800" spc="2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a:t>
            </a:r>
            <a:r>
              <a:rPr lang="el-GR" sz="1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προσπαθεί να την ξεχάσει εξαιτίας της οδύνης που της έχει προκαλέσει. Στην δικιά της αφήγηση δεν υπάρχει τίποτα το ηρωικό: «Κανένας… τίποτα δεν έκανε. Όλοι έπαθαν. […] Όλοι είναι αθώοι, έπαθαν. Κανένας, τίποτα δεν έκανε… Μαζί κι εγώ είμαι αθώα. Και ο αδερφός σου αθώος». Έτσι, η </a:t>
            </a:r>
            <a:r>
              <a:rPr lang="el-GR" sz="1800" spc="2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a:t>
            </a:r>
            <a:r>
              <a:rPr lang="el-GR" sz="1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αθωώνει και τις δύο πλευρές ερχομένη σε αντίθεση με τον λόγο της </a:t>
            </a:r>
            <a:r>
              <a:rPr lang="el-GR" sz="1800" spc="2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θυματοποίησης</a:t>
            </a:r>
            <a:r>
              <a:rPr lang="el-GR" sz="1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που έχει υιοθετήσει η Δήμητρα.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1193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0808ED4-85F3-EDEE-BEF2-20322EB875CE}"/>
              </a:ext>
            </a:extLst>
          </p:cNvPr>
          <p:cNvSpPr>
            <a:spLocks noGrp="1"/>
          </p:cNvSpPr>
          <p:nvPr>
            <p:ph type="subTitle" idx="1"/>
          </p:nvPr>
        </p:nvSpPr>
        <p:spPr>
          <a:xfrm>
            <a:off x="1616436" y="2583180"/>
            <a:ext cx="9418320" cy="2210762"/>
          </a:xfrm>
        </p:spPr>
        <p:txBody>
          <a:bodyPr>
            <a:normAutofit fontScale="85000" lnSpcReduction="10000"/>
          </a:bodyPr>
          <a:lstStyle/>
          <a:p>
            <a:pPr algn="just"/>
            <a:r>
              <a:rPr lang="el-GR" sz="2400" i="1" spc="25" dirty="0">
                <a:solidFill>
                  <a:schemeClr val="tx1"/>
                </a:solidFill>
                <a:effectLst/>
                <a:latin typeface="Times New Roman" panose="02020603050405020304" pitchFamily="18" charset="0"/>
                <a:ea typeface="Calibri" panose="020F0502020204030204" pitchFamily="34" charset="0"/>
              </a:rPr>
              <a:t>«Οι πρωταγωνιστές στις νουβέλες του Κοτζιά μένουν είτε να χάσκουν ανυπεράσπιστοι ως ιδεολόγοι είτε να παραδίδονται αμαχητί στη χειρότερη εκδοχή του εαυτού τους. Παρατηρούν, αλλά δεν βλέπουν. Ζουν, αλλά δεν βιώνουν». </a:t>
            </a:r>
            <a:r>
              <a:rPr lang="el-GR" sz="2400" spc="25" dirty="0">
                <a:solidFill>
                  <a:schemeClr val="tx1"/>
                </a:solidFill>
                <a:effectLst/>
                <a:latin typeface="Times New Roman" panose="02020603050405020304" pitchFamily="18" charset="0"/>
                <a:ea typeface="Calibri" panose="020F0502020204030204" pitchFamily="34" charset="0"/>
              </a:rPr>
              <a:t>Τίνα Μανδηλαρά</a:t>
            </a:r>
          </a:p>
          <a:p>
            <a:pPr algn="just"/>
            <a:endParaRPr lang="el-GR" sz="2400" i="1" spc="25" dirty="0">
              <a:solidFill>
                <a:schemeClr val="tx1"/>
              </a:solidFill>
              <a:latin typeface="Times New Roman" panose="02020603050405020304" pitchFamily="18" charset="0"/>
            </a:endParaRPr>
          </a:p>
          <a:p>
            <a:pPr algn="just"/>
            <a:r>
              <a:rPr lang="el-GR" sz="2300" spc="25"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Κ</a:t>
            </a:r>
            <a:r>
              <a:rPr lang="el-GR" sz="2300" spc="2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λεισμένοι στη δική τους εκδοχή της αλήθειας δεν ακούν τον Άλλο, ή ερμηνεύουν διαφορετικά τα συμπτώματά τους.</a:t>
            </a:r>
            <a:endParaRPr lang="el-GR" sz="2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sz="2400" dirty="0">
              <a:solidFill>
                <a:schemeClr val="tx1"/>
              </a:solidFill>
            </a:endParaRPr>
          </a:p>
        </p:txBody>
      </p:sp>
    </p:spTree>
    <p:extLst>
      <p:ext uri="{BB962C8B-B14F-4D97-AF65-F5344CB8AC3E}">
        <p14:creationId xmlns:p14="http://schemas.microsoft.com/office/powerpoint/2010/main" val="1207106385"/>
      </p:ext>
    </p:extLst>
  </p:cSld>
  <p:clrMapOvr>
    <a:masterClrMapping/>
  </p:clrMapOvr>
</p:sld>
</file>

<file path=ppt/theme/theme1.xml><?xml version="1.0" encoding="utf-8"?>
<a:theme xmlns:a="http://schemas.openxmlformats.org/drawingml/2006/main" name="Προβολή">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TM03457515[[fn=Προβολή]]</Template>
  <TotalTime>604</TotalTime>
  <Words>2629</Words>
  <Application>Microsoft Office PowerPoint</Application>
  <PresentationFormat>Ευρεία οθόνη</PresentationFormat>
  <Paragraphs>129</Paragraphs>
  <Slides>26</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26</vt:i4>
      </vt:variant>
    </vt:vector>
  </HeadingPairs>
  <TitlesOfParts>
    <vt:vector size="34" baseType="lpstr">
      <vt:lpstr>Arial</vt:lpstr>
      <vt:lpstr>Calibri</vt:lpstr>
      <vt:lpstr>Cambria</vt:lpstr>
      <vt:lpstr>Century Schoolbook</vt:lpstr>
      <vt:lpstr>Times New Roman</vt:lpstr>
      <vt:lpstr>Wingdings</vt:lpstr>
      <vt:lpstr>Wingdings 2</vt:lpstr>
      <vt:lpstr>Προβολή</vt:lpstr>
      <vt:lpstr>Ο Ιαγουάρος του Αλέξανδρου Κοτζιά</vt:lpstr>
      <vt:lpstr>Εισαγωγικά</vt:lpstr>
      <vt:lpstr>Γιατί το 1958;</vt:lpstr>
      <vt:lpstr>Παρουσίαση του PowerPoint</vt:lpstr>
      <vt:lpstr>Εν περιλήψει</vt:lpstr>
      <vt:lpstr>Γνωριμία με τις δύο πρωταγωνίστριες</vt:lpstr>
      <vt:lpstr>Δύο πρόσωπα, δύο αφηγήσεις</vt:lpstr>
      <vt:lpstr>Μια βασική διαφορά</vt:lpstr>
      <vt:lpstr>Παρουσίαση του PowerPoint</vt:lpstr>
      <vt:lpstr>Υπάρχει αληθινή μνήμη;</vt:lpstr>
      <vt:lpstr>Τα στάδια της μνημονικής διαδικασίας</vt:lpstr>
      <vt:lpstr>Παρουσίαση του PowerPoint</vt:lpstr>
      <vt:lpstr>«Ο Αλέξανδρος Κοτζιάς ήταν από τους ελάχιστους, θα έλεγα ο μόνος συγγραφέας που είδε κάτι διαφορετικό, κάτι που στην ιστορική προοπτική φαίνεται να επιβεβαιώνεται οδυνηρά: ότι ο Εμφύλιος άφησε πίσω του μια εσωτερικά ισοπεδωμένη, αφασική Ελλάδα, με ψυχικά κουτσουρεμένους, άραχλους μίζερους ανθρώπους και από τις δύο όχθες του πολιτικού σκηνικού, ανθρωπάκια παγιδευμένα σε μηχανισμούς τους οποίους δεν μπορούν να ελέγξουν και σε συγκρούσεις που ουσιαστικά δεν τους αφορούν». Δημοσθένης Κούρτοβικ     Ο Κοτζιάς επομένως φαίνεται πως δεν ενδιαφέρεται να επιλέξει μια αλήθεια αλλά να εκθέσει το δράμα της μετεμφυλιακής Ελλάδας και το τραύμα που άφησε πίσω του η κατοχή και ο εμφύλιος.  </vt:lpstr>
      <vt:lpstr>Σχέσεις των δύο γυναικών</vt:lpstr>
      <vt:lpstr>Τεχνικές αφήγησης: Η αφερέγγυα αφηγήτρια</vt:lpstr>
      <vt:lpstr>Ο τίτλος </vt:lpstr>
      <vt:lpstr>Παρουσίαση του PowerPoint</vt:lpstr>
      <vt:lpstr>Παρουσίαση του PowerPoint</vt:lpstr>
      <vt:lpstr>Παρουσίαση του PowerPoint</vt:lpstr>
      <vt:lpstr>«On ne naît pas femme: on le devient» Simone de Beauvoir </vt:lpstr>
      <vt:lpstr>Η εκδήλωση του τραύματος</vt:lpstr>
      <vt:lpstr>Παρουσίαση του PowerPoint</vt:lpstr>
      <vt:lpstr>Παρουσίαση του PowerPoint</vt:lpstr>
      <vt:lpstr>Παρουσίαση του PowerPoint</vt:lpstr>
      <vt:lpstr>Βιβλιογραφία- Δικτυογραφία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Ιαγουάρος του Αλ. Κοτζιά </dc:title>
  <dc:creator>Danai Dal</dc:creator>
  <cp:lastModifiedBy>Georgia Gotsi</cp:lastModifiedBy>
  <cp:revision>2</cp:revision>
  <dcterms:created xsi:type="dcterms:W3CDTF">2022-05-24T20:32:58Z</dcterms:created>
  <dcterms:modified xsi:type="dcterms:W3CDTF">2022-06-18T10:38:14Z</dcterms:modified>
</cp:coreProperties>
</file>