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2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D1C315-2D4B-4E94-96C7-4A3C1C9A8E66}" v="3" dt="2023-10-31T10:14:00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Γκότση Γεωργία" userId="472e339c-d673-48e8-9309-c3b1731a2deb" providerId="ADAL" clId="{E2D1C315-2D4B-4E94-96C7-4A3C1C9A8E66}"/>
    <pc:docChg chg="undo custSel addSld modSld sldOrd">
      <pc:chgData name="Γκότση Γεωργία" userId="472e339c-d673-48e8-9309-c3b1731a2deb" providerId="ADAL" clId="{E2D1C315-2D4B-4E94-96C7-4A3C1C9A8E66}" dt="2023-10-31T10:18:59.895" v="1193" actId="113"/>
      <pc:docMkLst>
        <pc:docMk/>
      </pc:docMkLst>
      <pc:sldChg chg="addSp delSp modSp mod">
        <pc:chgData name="Γκότση Γεωργία" userId="472e339c-d673-48e8-9309-c3b1731a2deb" providerId="ADAL" clId="{E2D1C315-2D4B-4E94-96C7-4A3C1C9A8E66}" dt="2023-10-31T10:14:30.213" v="1092" actId="20577"/>
        <pc:sldMkLst>
          <pc:docMk/>
          <pc:sldMk cId="639080359" sldId="257"/>
        </pc:sldMkLst>
        <pc:spChg chg="mod">
          <ac:chgData name="Γκότση Γεωργία" userId="472e339c-d673-48e8-9309-c3b1731a2deb" providerId="ADAL" clId="{E2D1C315-2D4B-4E94-96C7-4A3C1C9A8E66}" dt="2023-10-31T10:14:30.213" v="1092" actId="20577"/>
          <ac:spMkLst>
            <pc:docMk/>
            <pc:sldMk cId="639080359" sldId="257"/>
            <ac:spMk id="2" creationId="{00000000-0000-0000-0000-000000000000}"/>
          </ac:spMkLst>
        </pc:spChg>
        <pc:spChg chg="mod">
          <ac:chgData name="Γκότση Γεωργία" userId="472e339c-d673-48e8-9309-c3b1731a2deb" providerId="ADAL" clId="{E2D1C315-2D4B-4E94-96C7-4A3C1C9A8E66}" dt="2023-10-25T19:33:14.310" v="177" actId="27636"/>
          <ac:spMkLst>
            <pc:docMk/>
            <pc:sldMk cId="639080359" sldId="257"/>
            <ac:spMk id="3" creationId="{00000000-0000-0000-0000-000000000000}"/>
          </ac:spMkLst>
        </pc:spChg>
        <pc:spChg chg="add del">
          <ac:chgData name="Γκότση Γεωργία" userId="472e339c-d673-48e8-9309-c3b1731a2deb" providerId="ADAL" clId="{E2D1C315-2D4B-4E94-96C7-4A3C1C9A8E66}" dt="2023-10-25T19:33:18.878" v="179" actId="22"/>
          <ac:spMkLst>
            <pc:docMk/>
            <pc:sldMk cId="639080359" sldId="257"/>
            <ac:spMk id="5" creationId="{8986A41E-752E-3F78-F9EA-212F41FAD44B}"/>
          </ac:spMkLst>
        </pc:spChg>
      </pc:sldChg>
      <pc:sldChg chg="modSp mod">
        <pc:chgData name="Γκότση Γεωργία" userId="472e339c-d673-48e8-9309-c3b1731a2deb" providerId="ADAL" clId="{E2D1C315-2D4B-4E94-96C7-4A3C1C9A8E66}" dt="2023-10-31T10:15:37.221" v="1136" actId="20577"/>
        <pc:sldMkLst>
          <pc:docMk/>
          <pc:sldMk cId="1598062776" sldId="259"/>
        </pc:sldMkLst>
        <pc:spChg chg="mod">
          <ac:chgData name="Γκότση Γεωργία" userId="472e339c-d673-48e8-9309-c3b1731a2deb" providerId="ADAL" clId="{E2D1C315-2D4B-4E94-96C7-4A3C1C9A8E66}" dt="2023-10-31T10:15:37.221" v="1136" actId="20577"/>
          <ac:spMkLst>
            <pc:docMk/>
            <pc:sldMk cId="1598062776" sldId="259"/>
            <ac:spMk id="2" creationId="{00000000-0000-0000-0000-000000000000}"/>
          </ac:spMkLst>
        </pc:spChg>
        <pc:spChg chg="mod">
          <ac:chgData name="Γκότση Γεωργία" userId="472e339c-d673-48e8-9309-c3b1731a2deb" providerId="ADAL" clId="{E2D1C315-2D4B-4E94-96C7-4A3C1C9A8E66}" dt="2023-10-25T19:50:25.438" v="1063" actId="20577"/>
          <ac:spMkLst>
            <pc:docMk/>
            <pc:sldMk cId="1598062776" sldId="259"/>
            <ac:spMk id="3" creationId="{00000000-0000-0000-0000-000000000000}"/>
          </ac:spMkLst>
        </pc:spChg>
      </pc:sldChg>
      <pc:sldChg chg="modSp mod">
        <pc:chgData name="Γκότση Γεωργία" userId="472e339c-d673-48e8-9309-c3b1731a2deb" providerId="ADAL" clId="{E2D1C315-2D4B-4E94-96C7-4A3C1C9A8E66}" dt="2023-10-31T10:18:59.895" v="1193" actId="113"/>
        <pc:sldMkLst>
          <pc:docMk/>
          <pc:sldMk cId="3869022788" sldId="260"/>
        </pc:sldMkLst>
        <pc:spChg chg="mod">
          <ac:chgData name="Γκότση Γεωργία" userId="472e339c-d673-48e8-9309-c3b1731a2deb" providerId="ADAL" clId="{E2D1C315-2D4B-4E94-96C7-4A3C1C9A8E66}" dt="2023-10-31T10:18:59.895" v="1193" actId="113"/>
          <ac:spMkLst>
            <pc:docMk/>
            <pc:sldMk cId="3869022788" sldId="260"/>
            <ac:spMk id="3" creationId="{00000000-0000-0000-0000-000000000000}"/>
          </ac:spMkLst>
        </pc:spChg>
      </pc:sldChg>
      <pc:sldChg chg="addSp delSp modSp new mod ord">
        <pc:chgData name="Γκότση Γεωργία" userId="472e339c-d673-48e8-9309-c3b1731a2deb" providerId="ADAL" clId="{E2D1C315-2D4B-4E94-96C7-4A3C1C9A8E66}" dt="2023-10-31T10:14:59.126" v="1102"/>
        <pc:sldMkLst>
          <pc:docMk/>
          <pc:sldMk cId="2514404677" sldId="261"/>
        </pc:sldMkLst>
        <pc:spChg chg="del">
          <ac:chgData name="Γκότση Γεωργία" userId="472e339c-d673-48e8-9309-c3b1731a2deb" providerId="ADAL" clId="{E2D1C315-2D4B-4E94-96C7-4A3C1C9A8E66}" dt="2023-10-31T10:14:03.936" v="1066" actId="26606"/>
          <ac:spMkLst>
            <pc:docMk/>
            <pc:sldMk cId="2514404677" sldId="261"/>
            <ac:spMk id="2" creationId="{C4B5F20D-9F7C-8EA0-9822-06E397BBE7F6}"/>
          </ac:spMkLst>
        </pc:spChg>
        <pc:spChg chg="del mod">
          <ac:chgData name="Γκότση Γεωργία" userId="472e339c-d673-48e8-9309-c3b1731a2deb" providerId="ADAL" clId="{E2D1C315-2D4B-4E94-96C7-4A3C1C9A8E66}" dt="2023-10-31T10:14:00.416" v="1065"/>
          <ac:spMkLst>
            <pc:docMk/>
            <pc:sldMk cId="2514404677" sldId="261"/>
            <ac:spMk id="3" creationId="{B756684B-B051-C14E-5776-DE426E304F2C}"/>
          </ac:spMkLst>
        </pc:spChg>
        <pc:spChg chg="add mod">
          <ac:chgData name="Γκότση Γεωργία" userId="472e339c-d673-48e8-9309-c3b1731a2deb" providerId="ADAL" clId="{E2D1C315-2D4B-4E94-96C7-4A3C1C9A8E66}" dt="2023-10-31T10:14:51.533" v="1100" actId="20577"/>
          <ac:spMkLst>
            <pc:docMk/>
            <pc:sldMk cId="2514404677" sldId="261"/>
            <ac:spMk id="10" creationId="{23C77886-EA55-C5BB-1DC7-E57F36D2CE28}"/>
          </ac:spMkLst>
        </pc:spChg>
        <pc:picChg chg="add mod">
          <ac:chgData name="Γκότση Γεωργία" userId="472e339c-d673-48e8-9309-c3b1731a2deb" providerId="ADAL" clId="{E2D1C315-2D4B-4E94-96C7-4A3C1C9A8E66}" dt="2023-10-31T10:14:03.936" v="1066" actId="26606"/>
          <ac:picMkLst>
            <pc:docMk/>
            <pc:sldMk cId="2514404677" sldId="261"/>
            <ac:picMk id="5" creationId="{D386DB82-86F9-AE86-33C2-0366B08D34EE}"/>
          </ac:picMkLst>
        </pc:picChg>
      </pc:sldChg>
      <pc:sldChg chg="modSp new mod">
        <pc:chgData name="Γκότση Γεωργία" userId="472e339c-d673-48e8-9309-c3b1731a2deb" providerId="ADAL" clId="{E2D1C315-2D4B-4E94-96C7-4A3C1C9A8E66}" dt="2023-10-31T10:15:22.677" v="1120" actId="20577"/>
        <pc:sldMkLst>
          <pc:docMk/>
          <pc:sldMk cId="3691448587" sldId="262"/>
        </pc:sldMkLst>
        <pc:spChg chg="mod">
          <ac:chgData name="Γκότση Γεωργία" userId="472e339c-d673-48e8-9309-c3b1731a2deb" providerId="ADAL" clId="{E2D1C315-2D4B-4E94-96C7-4A3C1C9A8E66}" dt="2023-10-31T10:15:22.677" v="1120" actId="20577"/>
          <ac:spMkLst>
            <pc:docMk/>
            <pc:sldMk cId="3691448587" sldId="262"/>
            <ac:spMk id="2" creationId="{7818B946-47C6-6398-C2CE-44D9387A14DE}"/>
          </ac:spMkLst>
        </pc:spChg>
        <pc:spChg chg="mod">
          <ac:chgData name="Γκότση Γεωργία" userId="472e339c-d673-48e8-9309-c3b1731a2deb" providerId="ADAL" clId="{E2D1C315-2D4B-4E94-96C7-4A3C1C9A8E66}" dt="2023-10-31T10:15:14.630" v="1110" actId="20577"/>
          <ac:spMkLst>
            <pc:docMk/>
            <pc:sldMk cId="3691448587" sldId="262"/>
            <ac:spMk id="3" creationId="{A8A1CBD4-E2D2-A462-14B2-14196C7D7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3C77886-EA55-C5BB-1DC7-E57F36D2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dirty="0"/>
              <a:t>Πέτρος Πικρός</a:t>
            </a:r>
            <a:br>
              <a:rPr lang="el-GR" sz="3600" dirty="0"/>
            </a:br>
            <a:r>
              <a:rPr lang="el-GR" sz="3600" dirty="0"/>
              <a:t>(Κωνσταντινούπολη 1894 - Αθήνα 1956)</a:t>
            </a:r>
            <a:endParaRPr lang="en-US" sz="3600" dirty="0"/>
          </a:p>
        </p:txBody>
      </p:sp>
      <p:pic>
        <p:nvPicPr>
          <p:cNvPr id="5" name="Θέση περιεχομένου 4" descr="Εικόνα που περιέχει κείμενο, γυαλιά, ανθρώπινο πρόσωπο, σκίτσο/σχέδιο&#10;&#10;Περιγραφή που δημιουργήθηκε αυτόματα">
            <a:extLst>
              <a:ext uri="{FF2B5EF4-FFF2-40B4-BE49-F238E27FC236}">
                <a16:creationId xmlns:a16="http://schemas.microsoft.com/office/drawing/2014/main" id="{D386DB82-86F9-AE86-33C2-0366B08D34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94" y="1600200"/>
            <a:ext cx="7683611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251440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576064"/>
          </a:xfrm>
        </p:spPr>
        <p:txBody>
          <a:bodyPr>
            <a:noAutofit/>
          </a:bodyPr>
          <a:lstStyle/>
          <a:p>
            <a:r>
              <a:rPr lang="el-GR" sz="3600" dirty="0"/>
              <a:t>Βιογραφικά</a:t>
            </a:r>
            <a:endParaRPr lang="en-US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54461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Σπούδασε ιατρική στη Γαλλία και στη Γερμανία, όπου επηρεάστηκε από τις σοσιαλιστικές ιδέες.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1919: έρχεται στην Ελλάδα. Εμπλέκεται στο </a:t>
            </a:r>
            <a:r>
              <a:rPr lang="el-GR" b="1" dirty="0"/>
              <a:t>φοιτητικό και στο εργατικό </a:t>
            </a:r>
            <a:r>
              <a:rPr lang="el-GR" dirty="0"/>
              <a:t>κίνημα και το 1920 εγκαθίσταται στην Αθήνα.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Απίστευτη ενεργητικότητα και παραγωγικότητα τον καθιέρωσαν στους αριστερούς κύκλους.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1921: μέλος της </a:t>
            </a:r>
            <a:r>
              <a:rPr lang="el-GR" b="1" dirty="0"/>
              <a:t>Ανεξάρτητης Κομμουνιστικής Νεολαίας </a:t>
            </a:r>
            <a:r>
              <a:rPr lang="el-GR" dirty="0"/>
              <a:t>της Αθήνας. Συνελήφθη και φυλακίστηκε στις φυλακές Αβέρωφ και Συγγρού.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το 1923: </a:t>
            </a:r>
            <a:r>
              <a:rPr lang="el-GR" dirty="0" err="1"/>
              <a:t>αρχισυντάκης</a:t>
            </a:r>
            <a:r>
              <a:rPr lang="el-GR" dirty="0"/>
              <a:t> στον </a:t>
            </a:r>
            <a:r>
              <a:rPr lang="el-GR" b="1" i="1" dirty="0"/>
              <a:t>Ριζοσπάστη</a:t>
            </a:r>
            <a:r>
              <a:rPr lang="el-GR" dirty="0"/>
              <a:t>. Είχε έντονη παρουσία στα περιοδικά της </a:t>
            </a:r>
            <a:r>
              <a:rPr lang="el-GR" dirty="0" err="1"/>
              <a:t>Αριστεράς</a:t>
            </a:r>
            <a:r>
              <a:rPr lang="el-GR" dirty="0"/>
              <a:t> και αργότερα.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1926: υποψήφιος βουλευτής με το </a:t>
            </a:r>
            <a:r>
              <a:rPr lang="el-GR" b="1" dirty="0"/>
              <a:t>ΚΚΕ</a:t>
            </a:r>
            <a:r>
              <a:rPr lang="el-GR" dirty="0"/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9080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18B946-47C6-6398-C2CE-44D9387A1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Βιογραφικά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8A1CBD4-E2D2-A462-14B2-14196C7D7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Ανέλαβε την έκδοση των </a:t>
            </a:r>
            <a:r>
              <a:rPr lang="el-GR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Πρωτοπόρων</a:t>
            </a:r>
            <a:r>
              <a:rPr lang="el-GR" dirty="0"/>
              <a:t> το 1930, ένα καινοτόμο περιοδικό με ανταπόκριση στον χώρο των αριστερών διανοουμένων.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Το 1931 αλλάζει ο συσχετισμός δυνάμεων στην ηγεσία του ΚΚΕ και αρχίσει η στροφή προς μια λογοτεχνία με σαφή θέση και αισιόδοξη προοπτική για την «επανάσταση» (= σοσιαλιστικός ρεαλισμός).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Αναστέλλει την πεζογραφική μυθοπλαστική δημιουργία του  Γράφει δημοσιογραφικά.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Ως συγγραφέας εμφανίστηκε το 1921 με την πολιτική του μπροσούρα </a:t>
            </a:r>
            <a:r>
              <a:rPr lang="el-GR" i="1" dirty="0"/>
              <a:t>Για το ψωμί και για τη λευτεριά</a:t>
            </a:r>
            <a:r>
              <a:rPr lang="el-GR" dirty="0"/>
              <a:t>, την οποία υπογράφει ως Γιάννης </a:t>
            </a:r>
            <a:r>
              <a:rPr lang="el-GR" dirty="0" err="1"/>
              <a:t>Γενάρ</a:t>
            </a:r>
            <a:r>
              <a:rPr lang="el-GR" dirty="0"/>
              <a:t> (το πραγματικό του επώνυμο είναι </a:t>
            </a:r>
            <a:r>
              <a:rPr lang="el-GR" dirty="0" err="1"/>
              <a:t>Γενναρόπουλος</a:t>
            </a:r>
            <a:r>
              <a:rPr lang="el-GR" dirty="0"/>
              <a:t>, το </a:t>
            </a:r>
            <a:r>
              <a:rPr lang="el-GR" b="1" dirty="0"/>
              <a:t>Πικρός είναι ψευδώνυμο (</a:t>
            </a:r>
            <a:r>
              <a:rPr lang="el-GR" dirty="0"/>
              <a:t>=</a:t>
            </a:r>
            <a:r>
              <a:rPr lang="el-GR" dirty="0" err="1"/>
              <a:t>Γκόργκι</a:t>
            </a:r>
            <a:r>
              <a:rPr lang="el-GR" dirty="0"/>
              <a:t>, επίσης ψευδώνυμο του συγγραφέα που έγραψε για τους απόκληρους της ρωσικής κοινωνίας).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b="1" dirty="0"/>
              <a:t>1922.</a:t>
            </a:r>
            <a:r>
              <a:rPr lang="el-GR" dirty="0"/>
              <a:t> Μεταφράζει από τα γαλλικά το </a:t>
            </a:r>
            <a:r>
              <a:rPr lang="el-GR" i="1" dirty="0"/>
              <a:t>Πρώην Άνθρωποι </a:t>
            </a:r>
            <a:r>
              <a:rPr lang="el-GR" dirty="0"/>
              <a:t>του </a:t>
            </a:r>
            <a:r>
              <a:rPr lang="el-GR" dirty="0" err="1"/>
              <a:t>Γκόργκι</a:t>
            </a:r>
            <a:r>
              <a:rPr lang="el-GR" dirty="0"/>
              <a:t>.  Πβ. </a:t>
            </a:r>
            <a:r>
              <a:rPr lang="el-GR" i="1" dirty="0"/>
              <a:t>Σα θα γίνουμε άνθρωποι.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l-GR" i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Ασχολήθηκε και με τη δημοσιογραφία, το δοκίμιο, με </a:t>
            </a:r>
            <a:r>
              <a:rPr lang="el-GR" b="1" dirty="0"/>
              <a:t>μεταφράσεις</a:t>
            </a:r>
            <a:r>
              <a:rPr lang="el-GR" dirty="0"/>
              <a:t> λογοτεχνικών έργων (Ντοστογιέφσκι, Ντ’ </a:t>
            </a:r>
            <a:r>
              <a:rPr lang="el-GR" dirty="0" err="1"/>
              <a:t>Αννούντσιο</a:t>
            </a:r>
            <a:r>
              <a:rPr lang="el-GR" dirty="0"/>
              <a:t>, Νικολά </a:t>
            </a:r>
            <a:r>
              <a:rPr lang="el-GR" dirty="0" err="1"/>
              <a:t>Σεγκύρ</a:t>
            </a:r>
            <a:r>
              <a:rPr lang="el-GR" dirty="0"/>
              <a:t>, Ζολά) ενώ έγραψε και </a:t>
            </a:r>
            <a:r>
              <a:rPr lang="el-GR" b="1" dirty="0"/>
              <a:t>κείμενα για παιδιά</a:t>
            </a:r>
            <a:r>
              <a:rPr lang="el-GR" dirty="0"/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Γράφει το μυθιστόρημα </a:t>
            </a:r>
            <a:r>
              <a:rPr lang="el-GR" b="1" i="1" dirty="0"/>
              <a:t>Η λαμπηδόνα του βυθού </a:t>
            </a:r>
            <a:r>
              <a:rPr lang="el-GR" dirty="0"/>
              <a:t>που κυκλοφόρησε το 1955 μετά τον θάνατό του.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144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dirty="0"/>
              <a:t>Λογοτεχνικό έργο: χαρακτηριστικά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Συλλογές διηγημάτων: τριλογία </a:t>
            </a:r>
            <a:r>
              <a:rPr lang="el-GR" i="1" dirty="0"/>
              <a:t>Χαμένα Κορμιά </a:t>
            </a:r>
            <a:r>
              <a:rPr lang="el-GR" dirty="0"/>
              <a:t>(1922), </a:t>
            </a:r>
            <a:r>
              <a:rPr lang="el-GR" i="1" dirty="0"/>
              <a:t>Σα θα γίνουμε άνθρωποι </a:t>
            </a:r>
            <a:r>
              <a:rPr lang="el-GR" dirty="0"/>
              <a:t>(1924, με πιο έντονη </a:t>
            </a:r>
            <a:r>
              <a:rPr lang="el-GR"/>
              <a:t>ιδεολογική διάσταση). </a:t>
            </a:r>
            <a:r>
              <a:rPr lang="el-GR" dirty="0"/>
              <a:t>Μυθιστόρημα: </a:t>
            </a:r>
            <a:r>
              <a:rPr lang="el-GR" i="1" dirty="0" err="1"/>
              <a:t>Τουμπεκί</a:t>
            </a:r>
            <a:r>
              <a:rPr lang="el-GR" i="1" dirty="0"/>
              <a:t> </a:t>
            </a:r>
            <a:r>
              <a:rPr lang="el-GR" dirty="0"/>
              <a:t>(1927).</a:t>
            </a:r>
          </a:p>
          <a:p>
            <a:r>
              <a:rPr lang="el-GR" dirty="0"/>
              <a:t>Οι ήρωές του κινούνται στο </a:t>
            </a:r>
            <a:r>
              <a:rPr lang="el-GR" b="1" dirty="0"/>
              <a:t>περιθώριο</a:t>
            </a:r>
            <a:r>
              <a:rPr lang="el-GR" dirty="0"/>
              <a:t> της πόλης, έχουν </a:t>
            </a:r>
            <a:r>
              <a:rPr lang="el-GR" b="1" dirty="0"/>
              <a:t>αποκλίνουσα</a:t>
            </a:r>
            <a:r>
              <a:rPr lang="el-GR" dirty="0"/>
              <a:t> συμπεριφορά. </a:t>
            </a:r>
          </a:p>
          <a:p>
            <a:r>
              <a:rPr lang="el-GR" dirty="0"/>
              <a:t>Τα κείμενα δεν έχουν ευχάριστο τέλος, κάποτε μένουν χωρίς τέλος. Είναι μια συνειδητή στάση που πηγάζει από την </a:t>
            </a:r>
            <a:r>
              <a:rPr lang="el-GR" b="1" dirty="0"/>
              <a:t>ιδεολογική θέση</a:t>
            </a:r>
            <a:r>
              <a:rPr lang="el-GR" dirty="0"/>
              <a:t>: </a:t>
            </a:r>
            <a:r>
              <a:rPr lang="el-GR" b="1" dirty="0"/>
              <a:t>δεν υπάρχει λύση </a:t>
            </a:r>
            <a:r>
              <a:rPr lang="el-GR" dirty="0"/>
              <a:t>στη λογοτεχνία, αφού ακόμη δεν έχει λυθεί το κοινωνικό πρόβλημα. Χωρίς την κοινωνική δικαιοσύνη και την άρση των ανισοτήτων η ελεύθερη ανάπτυξη των δυνατοτήτων του καθενός ανθρώπου είναι αδύνατη, έγραφε ο Χατζόπουλος. </a:t>
            </a:r>
          </a:p>
          <a:p>
            <a:r>
              <a:rPr lang="el-GR" dirty="0"/>
              <a:t>Οι ήρωες είναι </a:t>
            </a:r>
            <a:r>
              <a:rPr lang="el-GR" b="1" dirty="0"/>
              <a:t>δέσμιοι του περιβάλλοντος </a:t>
            </a:r>
            <a:r>
              <a:rPr lang="el-GR" dirty="0"/>
              <a:t>που τους γέννησε και τους εξέθρεψε γι’ αυτό </a:t>
            </a:r>
            <a:r>
              <a:rPr lang="el-GR" b="1" dirty="0"/>
              <a:t>δεν εξελίσσονται</a:t>
            </a:r>
            <a:r>
              <a:rPr lang="el-GR" dirty="0"/>
              <a:t>, παραμένουν </a:t>
            </a:r>
            <a:r>
              <a:rPr lang="el-GR" b="1" dirty="0"/>
              <a:t>εγκλωβισμένοι</a:t>
            </a:r>
            <a:r>
              <a:rPr lang="el-GR" dirty="0"/>
              <a:t> στη μοίρα τους. Αναδεικνύεται έτσι μια οπτική </a:t>
            </a:r>
            <a:r>
              <a:rPr lang="el-GR" dirty="0" err="1"/>
              <a:t>νατουραλιστική</a:t>
            </a:r>
            <a:r>
              <a:rPr lang="el-GR" dirty="0"/>
              <a:t>, πεσιμιστική και αδιέξοδη.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62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Βιβλιογραφία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Ντουνιά Χριστίνα</a:t>
            </a:r>
            <a:r>
              <a:rPr lang="el-GR" dirty="0"/>
              <a:t>, </a:t>
            </a:r>
            <a:r>
              <a:rPr lang="el-GR" i="1" dirty="0"/>
              <a:t>Πέτρος Πικρός: Τα όρια και η υπέρβαση του νατουραλισμού, </a:t>
            </a:r>
            <a:r>
              <a:rPr lang="el-GR" dirty="0"/>
              <a:t>Αθήνα,</a:t>
            </a:r>
            <a:r>
              <a:rPr lang="el-GR" i="1" dirty="0"/>
              <a:t> </a:t>
            </a:r>
            <a:r>
              <a:rPr lang="el-GR" dirty="0"/>
              <a:t>Γαβριηλίδης, 2006, 9-44.</a:t>
            </a:r>
          </a:p>
          <a:p>
            <a:r>
              <a:rPr lang="el-GR" b="1" i="0" dirty="0" err="1">
                <a:solidFill>
                  <a:srgbClr val="0F0F0F"/>
                </a:solidFill>
                <a:effectLst/>
                <a:latin typeface="YouTube Sans"/>
              </a:rPr>
              <a:t>Βιβλιοβούλιο</a:t>
            </a:r>
            <a:r>
              <a:rPr lang="el-GR" b="1" i="0" dirty="0">
                <a:solidFill>
                  <a:srgbClr val="0F0F0F"/>
                </a:solidFill>
                <a:effectLst/>
                <a:latin typeface="YouTube Sans"/>
              </a:rPr>
              <a:t>: Χριστίνα Ντουνιά (05/12/2021) </a:t>
            </a:r>
            <a:r>
              <a:rPr lang="el-GR" i="0" dirty="0">
                <a:solidFill>
                  <a:srgbClr val="0F0F0F"/>
                </a:solidFill>
                <a:effectLst/>
                <a:latin typeface="YouTube Sans"/>
              </a:rPr>
              <a:t>για τη μεσοπολεμική και τη μεταπολεμική πεζογραφία: </a:t>
            </a:r>
            <a:r>
              <a:rPr lang="en-US" i="0" dirty="0">
                <a:solidFill>
                  <a:srgbClr val="0F0F0F"/>
                </a:solidFill>
                <a:effectLst/>
                <a:latin typeface="YouTube Sans"/>
              </a:rPr>
              <a:t>https://www.youtube.com/watch?v=AtEQMwsbDFs</a:t>
            </a:r>
            <a:endParaRPr lang="el-GR" i="0" dirty="0">
              <a:solidFill>
                <a:srgbClr val="0F0F0F"/>
              </a:solidFill>
              <a:effectLst/>
              <a:latin typeface="YouTube Sans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902278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473</Words>
  <Application>Microsoft Office PowerPoint</Application>
  <PresentationFormat>Προβολή στην οθόνη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YouTube Sans</vt:lpstr>
      <vt:lpstr>Θέμα του Office</vt:lpstr>
      <vt:lpstr>Πέτρος Πικρός (Κωνσταντινούπολη 1894 - Αθήνα 1956)</vt:lpstr>
      <vt:lpstr>Βιογραφικά</vt:lpstr>
      <vt:lpstr>Βιογραφικά</vt:lpstr>
      <vt:lpstr>Λογοτεχνικό έργο: χαρακτηριστικά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Πέτρος Πικρός (Κωνσταντινούπολη 1894-Αθήνα 1956)</dc:title>
  <dc:creator>Θάλεια Ιερωνυμάκη</dc:creator>
  <cp:lastModifiedBy>Georgia Gotsi</cp:lastModifiedBy>
  <cp:revision>1</cp:revision>
  <dcterms:created xsi:type="dcterms:W3CDTF">2018-05-01T19:27:47Z</dcterms:created>
  <dcterms:modified xsi:type="dcterms:W3CDTF">2023-10-31T10:19:04Z</dcterms:modified>
</cp:coreProperties>
</file>