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7" r:id="rId3"/>
    <p:sldId id="257" r:id="rId4"/>
    <p:sldId id="318" r:id="rId5"/>
    <p:sldId id="321" r:id="rId6"/>
    <p:sldId id="259" r:id="rId7"/>
    <p:sldId id="260" r:id="rId8"/>
    <p:sldId id="319" r:id="rId9"/>
    <p:sldId id="320" r:id="rId10"/>
    <p:sldId id="315" r:id="rId11"/>
    <p:sldId id="258" r:id="rId12"/>
    <p:sldId id="262" r:id="rId13"/>
    <p:sldId id="261" r:id="rId14"/>
    <p:sldId id="263" r:id="rId15"/>
    <p:sldId id="266" r:id="rId16"/>
    <p:sldId id="322" r:id="rId17"/>
    <p:sldId id="265" r:id="rId18"/>
    <p:sldId id="309" r:id="rId19"/>
    <p:sldId id="308" r:id="rId20"/>
    <p:sldId id="310" r:id="rId21"/>
    <p:sldId id="306" r:id="rId22"/>
    <p:sldId id="307" r:id="rId23"/>
    <p:sldId id="313" r:id="rId24"/>
    <p:sldId id="314" r:id="rId2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397B78-DC19-48F5-89AA-C9A09578C8A5}" v="1" dt="2025-10-21T18:38:15.0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4" d="100"/>
          <a:sy n="94" d="100"/>
        </p:scale>
        <p:origin x="2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16CCE3F7-A6D5-43B2-B762-A2297A25CAF6}"/>
    <pc:docChg chg="undo custSel addSld delSld modSld sldOrd">
      <pc:chgData name="Γκότση Γεωργία" userId="472e339c-d673-48e8-9309-c3b1731a2deb" providerId="ADAL" clId="{16CCE3F7-A6D5-43B2-B762-A2297A25CAF6}" dt="2025-10-21T18:38:15.063" v="816" actId="20577"/>
      <pc:docMkLst>
        <pc:docMk/>
      </pc:docMkLst>
      <pc:sldChg chg="modSp modAnim">
        <pc:chgData name="Γκότση Γεωργία" userId="472e339c-d673-48e8-9309-c3b1731a2deb" providerId="ADAL" clId="{16CCE3F7-A6D5-43B2-B762-A2297A25CAF6}" dt="2025-10-21T18:38:15.063" v="816" actId="20577"/>
        <pc:sldMkLst>
          <pc:docMk/>
          <pc:sldMk cId="4096706922" sldId="256"/>
        </pc:sldMkLst>
        <pc:spChg chg="mod">
          <ac:chgData name="Γκότση Γεωργία" userId="472e339c-d673-48e8-9309-c3b1731a2deb" providerId="ADAL" clId="{16CCE3F7-A6D5-43B2-B762-A2297A25CAF6}" dt="2025-10-21T18:38:15.063" v="816" actId="20577"/>
          <ac:spMkLst>
            <pc:docMk/>
            <pc:sldMk cId="4096706922" sldId="256"/>
            <ac:spMk id="3" creationId="{29C48E4B-AEF7-21DD-263D-FC6670396F8A}"/>
          </ac:spMkLst>
        </pc:spChg>
      </pc:sldChg>
      <pc:sldChg chg="modSp mod">
        <pc:chgData name="Γκότση Γεωργία" userId="472e339c-d673-48e8-9309-c3b1731a2deb" providerId="ADAL" clId="{16CCE3F7-A6D5-43B2-B762-A2297A25CAF6}" dt="2025-10-01T11:52:21.543" v="467" actId="313"/>
        <pc:sldMkLst>
          <pc:docMk/>
          <pc:sldMk cId="1683296275" sldId="257"/>
        </pc:sldMkLst>
        <pc:spChg chg="mod">
          <ac:chgData name="Γκότση Γεωργία" userId="472e339c-d673-48e8-9309-c3b1731a2deb" providerId="ADAL" clId="{16CCE3F7-A6D5-43B2-B762-A2297A25CAF6}" dt="2025-10-01T11:52:21.543" v="467" actId="313"/>
          <ac:spMkLst>
            <pc:docMk/>
            <pc:sldMk cId="1683296275" sldId="257"/>
            <ac:spMk id="3" creationId="{9168E59F-A6BA-5DCF-DAB6-FC0F2FBA6B5C}"/>
          </ac:spMkLst>
        </pc:spChg>
      </pc:sldChg>
      <pc:sldChg chg="modSp mod">
        <pc:chgData name="Γκότση Γεωργία" userId="472e339c-d673-48e8-9309-c3b1731a2deb" providerId="ADAL" clId="{16CCE3F7-A6D5-43B2-B762-A2297A25CAF6}" dt="2025-10-01T10:54:57.334" v="69" actId="207"/>
        <pc:sldMkLst>
          <pc:docMk/>
          <pc:sldMk cId="3140696309" sldId="259"/>
        </pc:sldMkLst>
        <pc:spChg chg="mod">
          <ac:chgData name="Γκότση Γεωργία" userId="472e339c-d673-48e8-9309-c3b1731a2deb" providerId="ADAL" clId="{16CCE3F7-A6D5-43B2-B762-A2297A25CAF6}" dt="2025-10-01T10:53:05.429" v="18" actId="113"/>
          <ac:spMkLst>
            <pc:docMk/>
            <pc:sldMk cId="3140696309" sldId="259"/>
            <ac:spMk id="2" creationId="{819CDC2D-7E0A-5819-9CD7-08E88B666DBA}"/>
          </ac:spMkLst>
        </pc:spChg>
        <pc:spChg chg="mod">
          <ac:chgData name="Γκότση Γεωργία" userId="472e339c-d673-48e8-9309-c3b1731a2deb" providerId="ADAL" clId="{16CCE3F7-A6D5-43B2-B762-A2297A25CAF6}" dt="2025-10-01T10:54:57.334" v="69" actId="207"/>
          <ac:spMkLst>
            <pc:docMk/>
            <pc:sldMk cId="3140696309" sldId="259"/>
            <ac:spMk id="3" creationId="{EE936796-D11A-C7EB-3EBE-C374EA3E104C}"/>
          </ac:spMkLst>
        </pc:spChg>
      </pc:sldChg>
      <pc:sldChg chg="modSp mod">
        <pc:chgData name="Γκότση Γεωργία" userId="472e339c-d673-48e8-9309-c3b1731a2deb" providerId="ADAL" clId="{16CCE3F7-A6D5-43B2-B762-A2297A25CAF6}" dt="2025-10-01T10:55:47.817" v="76" actId="20577"/>
        <pc:sldMkLst>
          <pc:docMk/>
          <pc:sldMk cId="1129534268" sldId="260"/>
        </pc:sldMkLst>
        <pc:spChg chg="mod">
          <ac:chgData name="Γκότση Γεωργία" userId="472e339c-d673-48e8-9309-c3b1731a2deb" providerId="ADAL" clId="{16CCE3F7-A6D5-43B2-B762-A2297A25CAF6}" dt="2025-10-01T10:55:47.817" v="76" actId="20577"/>
          <ac:spMkLst>
            <pc:docMk/>
            <pc:sldMk cId="1129534268" sldId="260"/>
            <ac:spMk id="3" creationId="{E71F78B1-CD78-706B-6E51-6474462A6B3C}"/>
          </ac:spMkLst>
        </pc:spChg>
      </pc:sldChg>
      <pc:sldChg chg="modSp mod">
        <pc:chgData name="Γκότση Γεωργία" userId="472e339c-d673-48e8-9309-c3b1731a2deb" providerId="ADAL" clId="{16CCE3F7-A6D5-43B2-B762-A2297A25CAF6}" dt="2025-10-01T10:57:42.170" v="87" actId="27636"/>
        <pc:sldMkLst>
          <pc:docMk/>
          <pc:sldMk cId="1909713971" sldId="261"/>
        </pc:sldMkLst>
        <pc:spChg chg="mod">
          <ac:chgData name="Γκότση Γεωργία" userId="472e339c-d673-48e8-9309-c3b1731a2deb" providerId="ADAL" clId="{16CCE3F7-A6D5-43B2-B762-A2297A25CAF6}" dt="2025-10-01T10:57:42.170" v="87" actId="27636"/>
          <ac:spMkLst>
            <pc:docMk/>
            <pc:sldMk cId="1909713971" sldId="261"/>
            <ac:spMk id="3" creationId="{B431749E-60BA-E942-E2B1-E168127B4B71}"/>
          </ac:spMkLst>
        </pc:spChg>
      </pc:sldChg>
      <pc:sldChg chg="modSp mod">
        <pc:chgData name="Γκότση Γεωργία" userId="472e339c-d673-48e8-9309-c3b1731a2deb" providerId="ADAL" clId="{16CCE3F7-A6D5-43B2-B762-A2297A25CAF6}" dt="2025-10-01T11:32:20.004" v="242" actId="5793"/>
        <pc:sldMkLst>
          <pc:docMk/>
          <pc:sldMk cId="1754770571" sldId="263"/>
        </pc:sldMkLst>
        <pc:spChg chg="mod">
          <ac:chgData name="Γκότση Γεωργία" userId="472e339c-d673-48e8-9309-c3b1731a2deb" providerId="ADAL" clId="{16CCE3F7-A6D5-43B2-B762-A2297A25CAF6}" dt="2025-10-01T11:32:20.004" v="242" actId="5793"/>
          <ac:spMkLst>
            <pc:docMk/>
            <pc:sldMk cId="1754770571" sldId="263"/>
            <ac:spMk id="3" creationId="{32C3DEDB-5DA0-9CB3-5232-A9C7EF6B59EB}"/>
          </ac:spMkLst>
        </pc:spChg>
      </pc:sldChg>
      <pc:sldChg chg="ord">
        <pc:chgData name="Γκότση Γεωργία" userId="472e339c-d673-48e8-9309-c3b1731a2deb" providerId="ADAL" clId="{16CCE3F7-A6D5-43B2-B762-A2297A25CAF6}" dt="2025-10-01T19:29:12.827" v="815"/>
        <pc:sldMkLst>
          <pc:docMk/>
          <pc:sldMk cId="3731555738" sldId="265"/>
        </pc:sldMkLst>
      </pc:sldChg>
      <pc:sldChg chg="addSp delSp modSp mod">
        <pc:chgData name="Γκότση Γεωργία" userId="472e339c-d673-48e8-9309-c3b1731a2deb" providerId="ADAL" clId="{16CCE3F7-A6D5-43B2-B762-A2297A25CAF6}" dt="2025-10-01T19:27:47.852" v="785"/>
        <pc:sldMkLst>
          <pc:docMk/>
          <pc:sldMk cId="60528054" sldId="266"/>
        </pc:sldMkLst>
        <pc:spChg chg="mod">
          <ac:chgData name="Γκότση Γεωργία" userId="472e339c-d673-48e8-9309-c3b1731a2deb" providerId="ADAL" clId="{16CCE3F7-A6D5-43B2-B762-A2297A25CAF6}" dt="2025-10-01T19:27:42.328" v="784" actId="1076"/>
          <ac:spMkLst>
            <pc:docMk/>
            <pc:sldMk cId="60528054" sldId="266"/>
            <ac:spMk id="2" creationId="{00000000-0000-0000-0000-000000000000}"/>
          </ac:spMkLst>
        </pc:spChg>
        <pc:spChg chg="add">
          <ac:chgData name="Γκότση Γεωργία" userId="472e339c-d673-48e8-9309-c3b1731a2deb" providerId="ADAL" clId="{16CCE3F7-A6D5-43B2-B762-A2297A25CAF6}" dt="2025-10-01T19:21:12.307" v="681" actId="26606"/>
          <ac:spMkLst>
            <pc:docMk/>
            <pc:sldMk cId="60528054" sldId="266"/>
            <ac:spMk id="15" creationId="{C0763A76-9F1C-4FC5-82B7-DD475DA461B2}"/>
          </ac:spMkLst>
        </pc:spChg>
        <pc:spChg chg="add">
          <ac:chgData name="Γκότση Γεωργία" userId="472e339c-d673-48e8-9309-c3b1731a2deb" providerId="ADAL" clId="{16CCE3F7-A6D5-43B2-B762-A2297A25CAF6}" dt="2025-10-01T19:21:12.307" v="681" actId="26606"/>
          <ac:spMkLst>
            <pc:docMk/>
            <pc:sldMk cId="60528054" sldId="266"/>
            <ac:spMk id="17" creationId="{E81BF4F6-F2CF-4984-9D14-D6966D92F99F}"/>
          </ac:spMkLst>
        </pc:spChg>
        <pc:graphicFrameChg chg="mod modGraphic">
          <ac:chgData name="Γκότση Γεωργία" userId="472e339c-d673-48e8-9309-c3b1731a2deb" providerId="ADAL" clId="{16CCE3F7-A6D5-43B2-B762-A2297A25CAF6}" dt="2025-10-01T19:27:47.852" v="785"/>
          <ac:graphicFrameMkLst>
            <pc:docMk/>
            <pc:sldMk cId="60528054" sldId="266"/>
            <ac:graphicFrameMk id="5" creationId="{5F85A393-ECAD-A0C3-1964-25FA37E2EF1E}"/>
          </ac:graphicFrameMkLst>
        </pc:graphicFrameChg>
        <pc:picChg chg="mod ord">
          <ac:chgData name="Γκότση Γεωργία" userId="472e339c-d673-48e8-9309-c3b1731a2deb" providerId="ADAL" clId="{16CCE3F7-A6D5-43B2-B762-A2297A25CAF6}" dt="2025-10-01T19:21:39.531" v="683" actId="27614"/>
          <ac:picMkLst>
            <pc:docMk/>
            <pc:sldMk cId="60528054" sldId="266"/>
            <ac:picMk id="6" creationId="{82B320CF-D7CB-62B4-11D3-F5A1055129C5}"/>
          </ac:picMkLst>
        </pc:picChg>
      </pc:sldChg>
      <pc:sldChg chg="modSp mod">
        <pc:chgData name="Γκότση Γεωργία" userId="472e339c-d673-48e8-9309-c3b1731a2deb" providerId="ADAL" clId="{16CCE3F7-A6D5-43B2-B762-A2297A25CAF6}" dt="2025-10-01T19:28:50.088" v="813" actId="14100"/>
        <pc:sldMkLst>
          <pc:docMk/>
          <pc:sldMk cId="1307045740" sldId="309"/>
        </pc:sldMkLst>
        <pc:spChg chg="mod">
          <ac:chgData name="Γκότση Γεωργία" userId="472e339c-d673-48e8-9309-c3b1731a2deb" providerId="ADAL" clId="{16CCE3F7-A6D5-43B2-B762-A2297A25CAF6}" dt="2025-10-01T19:28:50.088" v="813" actId="14100"/>
          <ac:spMkLst>
            <pc:docMk/>
            <pc:sldMk cId="1307045740" sldId="309"/>
            <ac:spMk id="3" creationId="{A19BEBD1-8B2F-474E-B5FE-6E42F9252E99}"/>
          </ac:spMkLst>
        </pc:spChg>
      </pc:sldChg>
      <pc:sldChg chg="modSp mod">
        <pc:chgData name="Γκότση Γεωργία" userId="472e339c-d673-48e8-9309-c3b1731a2deb" providerId="ADAL" clId="{16CCE3F7-A6D5-43B2-B762-A2297A25CAF6}" dt="2025-10-01T11:53:46.574" v="550" actId="20577"/>
        <pc:sldMkLst>
          <pc:docMk/>
          <pc:sldMk cId="2866473870" sldId="313"/>
        </pc:sldMkLst>
        <pc:spChg chg="mod">
          <ac:chgData name="Γκότση Γεωργία" userId="472e339c-d673-48e8-9309-c3b1731a2deb" providerId="ADAL" clId="{16CCE3F7-A6D5-43B2-B762-A2297A25CAF6}" dt="2025-10-01T11:53:46.574" v="550" actId="20577"/>
          <ac:spMkLst>
            <pc:docMk/>
            <pc:sldMk cId="2866473870" sldId="313"/>
            <ac:spMk id="3" creationId="{7F2DABB2-8F39-5C41-A066-EDC9B7605C14}"/>
          </ac:spMkLst>
        </pc:spChg>
      </pc:sldChg>
      <pc:sldChg chg="addSp delSp modSp new mod setBg">
        <pc:chgData name="Γκότση Γεωργία" userId="472e339c-d673-48e8-9309-c3b1731a2deb" providerId="ADAL" clId="{16CCE3F7-A6D5-43B2-B762-A2297A25CAF6}" dt="2025-10-01T11:59:17.203" v="569" actId="26606"/>
        <pc:sldMkLst>
          <pc:docMk/>
          <pc:sldMk cId="838242149" sldId="314"/>
        </pc:sldMkLst>
        <pc:spChg chg="mod">
          <ac:chgData name="Γκότση Γεωργία" userId="472e339c-d673-48e8-9309-c3b1731a2deb" providerId="ADAL" clId="{16CCE3F7-A6D5-43B2-B762-A2297A25CAF6}" dt="2025-10-01T11:59:17.203" v="569" actId="26606"/>
          <ac:spMkLst>
            <pc:docMk/>
            <pc:sldMk cId="838242149" sldId="314"/>
            <ac:spMk id="2" creationId="{8841C709-3950-A6AC-7E7E-C2D52283DEF1}"/>
          </ac:spMkLst>
        </pc:spChg>
        <pc:spChg chg="mod">
          <ac:chgData name="Γκότση Γεωργία" userId="472e339c-d673-48e8-9309-c3b1731a2deb" providerId="ADAL" clId="{16CCE3F7-A6D5-43B2-B762-A2297A25CAF6}" dt="2025-10-01T11:59:17.203" v="569" actId="26606"/>
          <ac:spMkLst>
            <pc:docMk/>
            <pc:sldMk cId="838242149" sldId="314"/>
            <ac:spMk id="3" creationId="{43F4BBAF-6011-0458-F028-7C2A7CE827BA}"/>
          </ac:spMkLst>
        </pc:spChg>
        <pc:picChg chg="add mod">
          <ac:chgData name="Γκότση Γεωργία" userId="472e339c-d673-48e8-9309-c3b1731a2deb" providerId="ADAL" clId="{16CCE3F7-A6D5-43B2-B762-A2297A25CAF6}" dt="2025-10-01T11:59:17.203" v="569" actId="26606"/>
          <ac:picMkLst>
            <pc:docMk/>
            <pc:sldMk cId="838242149" sldId="314"/>
            <ac:picMk id="5" creationId="{8D734F4E-C53C-C931-4F8A-D227C6A4E2E1}"/>
          </ac:picMkLst>
        </pc:picChg>
        <pc:cxnChg chg="add">
          <ac:chgData name="Γκότση Γεωργία" userId="472e339c-d673-48e8-9309-c3b1731a2deb" providerId="ADAL" clId="{16CCE3F7-A6D5-43B2-B762-A2297A25CAF6}" dt="2025-10-01T11:59:17.203" v="569" actId="26606"/>
          <ac:cxnSpMkLst>
            <pc:docMk/>
            <pc:sldMk cId="838242149" sldId="314"/>
            <ac:cxnSpMk id="17" creationId="{FC23E3B9-5ABF-58B3-E2B0-E9A5DAA90037}"/>
          </ac:cxnSpMkLst>
        </pc:cxnChg>
      </pc:sldChg>
      <pc:sldChg chg="modSp new mod ord">
        <pc:chgData name="Γκότση Γεωργία" userId="472e339c-d673-48e8-9309-c3b1731a2deb" providerId="ADAL" clId="{16CCE3F7-A6D5-43B2-B762-A2297A25CAF6}" dt="2025-10-01T11:36:04.082" v="274"/>
        <pc:sldMkLst>
          <pc:docMk/>
          <pc:sldMk cId="3746189275" sldId="315"/>
        </pc:sldMkLst>
        <pc:spChg chg="mod">
          <ac:chgData name="Γκότση Γεωργία" userId="472e339c-d673-48e8-9309-c3b1731a2deb" providerId="ADAL" clId="{16CCE3F7-A6D5-43B2-B762-A2297A25CAF6}" dt="2025-10-01T11:35:20.588" v="269" actId="20577"/>
          <ac:spMkLst>
            <pc:docMk/>
            <pc:sldMk cId="3746189275" sldId="315"/>
            <ac:spMk id="2" creationId="{AAE5484E-411A-2A8C-728B-68384611DE50}"/>
          </ac:spMkLst>
        </pc:spChg>
        <pc:spChg chg="mod">
          <ac:chgData name="Γκότση Γεωργία" userId="472e339c-d673-48e8-9309-c3b1731a2deb" providerId="ADAL" clId="{16CCE3F7-A6D5-43B2-B762-A2297A25CAF6}" dt="2025-10-01T11:35:31.938" v="270" actId="20577"/>
          <ac:spMkLst>
            <pc:docMk/>
            <pc:sldMk cId="3746189275" sldId="315"/>
            <ac:spMk id="3" creationId="{B7C0AB72-E05B-4F2B-AD7F-0CF6F2F39F88}"/>
          </ac:spMkLst>
        </pc:spChg>
      </pc:sldChg>
      <pc:sldChg chg="addSp delSp modSp new del mod setBg">
        <pc:chgData name="Γκότση Γεωργία" userId="472e339c-d673-48e8-9309-c3b1731a2deb" providerId="ADAL" clId="{16CCE3F7-A6D5-43B2-B762-A2297A25CAF6}" dt="2025-10-01T11:44:49.001" v="422" actId="2696"/>
        <pc:sldMkLst>
          <pc:docMk/>
          <pc:sldMk cId="836779389" sldId="316"/>
        </pc:sldMkLst>
      </pc:sldChg>
      <pc:sldChg chg="addSp delSp modSp new mod ord setBg">
        <pc:chgData name="Γκότση Γεωργία" userId="472e339c-d673-48e8-9309-c3b1731a2deb" providerId="ADAL" clId="{16CCE3F7-A6D5-43B2-B762-A2297A25CAF6}" dt="2025-10-01T11:49:33.790" v="427"/>
        <pc:sldMkLst>
          <pc:docMk/>
          <pc:sldMk cId="1006745485" sldId="317"/>
        </pc:sldMkLst>
        <pc:spChg chg="add mod">
          <ac:chgData name="Γκότση Γεωργία" userId="472e339c-d673-48e8-9309-c3b1731a2deb" providerId="ADAL" clId="{16CCE3F7-A6D5-43B2-B762-A2297A25CAF6}" dt="2025-10-01T11:44:10.605" v="416" actId="26606"/>
          <ac:spMkLst>
            <pc:docMk/>
            <pc:sldMk cId="1006745485" sldId="317"/>
            <ac:spMk id="5" creationId="{240B9B1F-F7A5-C460-E4C6-8867315F3DD1}"/>
          </ac:spMkLst>
        </pc:spChg>
        <pc:spChg chg="add">
          <ac:chgData name="Γκότση Γεωργία" userId="472e339c-d673-48e8-9309-c3b1731a2deb" providerId="ADAL" clId="{16CCE3F7-A6D5-43B2-B762-A2297A25CAF6}" dt="2025-10-01T11:44:10.605" v="416" actId="26606"/>
          <ac:spMkLst>
            <pc:docMk/>
            <pc:sldMk cId="1006745485" sldId="317"/>
            <ac:spMk id="13" creationId="{A8908DB7-C3A6-4FCB-9820-CEE02B398C4A}"/>
          </ac:spMkLst>
        </pc:spChg>
        <pc:spChg chg="add">
          <ac:chgData name="Γκότση Γεωργία" userId="472e339c-d673-48e8-9309-c3b1731a2deb" providerId="ADAL" clId="{16CCE3F7-A6D5-43B2-B762-A2297A25CAF6}" dt="2025-10-01T11:44:10.605" v="416" actId="26606"/>
          <ac:spMkLst>
            <pc:docMk/>
            <pc:sldMk cId="1006745485" sldId="317"/>
            <ac:spMk id="15" creationId="{535742DD-1B16-4E9D-B715-0D74B4574A68}"/>
          </ac:spMkLst>
        </pc:spChg>
        <pc:picChg chg="add mod">
          <ac:chgData name="Γκότση Γεωργία" userId="472e339c-d673-48e8-9309-c3b1731a2deb" providerId="ADAL" clId="{16CCE3F7-A6D5-43B2-B762-A2297A25CAF6}" dt="2025-10-01T11:44:38.701" v="421" actId="14100"/>
          <ac:picMkLst>
            <pc:docMk/>
            <pc:sldMk cId="1006745485" sldId="317"/>
            <ac:picMk id="6" creationId="{E3C88D97-A55C-F00C-5995-A2B52DCBB915}"/>
          </ac:picMkLst>
        </pc:picChg>
      </pc:sldChg>
      <pc:sldChg chg="addSp delSp modSp new del mod ord">
        <pc:chgData name="Γκότση Γεωργία" userId="472e339c-d673-48e8-9309-c3b1731a2deb" providerId="ADAL" clId="{16CCE3F7-A6D5-43B2-B762-A2297A25CAF6}" dt="2025-10-01T11:50:11.174" v="431" actId="2696"/>
        <pc:sldMkLst>
          <pc:docMk/>
          <pc:sldMk cId="3333161936" sldId="318"/>
        </pc:sldMkLst>
      </pc:sldChg>
      <pc:sldChg chg="addSp delSp modSp new mod setBg">
        <pc:chgData name="Γκότση Γεωργία" userId="472e339c-d673-48e8-9309-c3b1731a2deb" providerId="ADAL" clId="{16CCE3F7-A6D5-43B2-B762-A2297A25CAF6}" dt="2025-10-01T11:50:58.960" v="434" actId="26606"/>
        <pc:sldMkLst>
          <pc:docMk/>
          <pc:sldMk cId="3514504630" sldId="318"/>
        </pc:sldMkLst>
        <pc:spChg chg="mod">
          <ac:chgData name="Γκότση Γεωργία" userId="472e339c-d673-48e8-9309-c3b1731a2deb" providerId="ADAL" clId="{16CCE3F7-A6D5-43B2-B762-A2297A25CAF6}" dt="2025-10-01T11:50:58.960" v="434" actId="26606"/>
          <ac:spMkLst>
            <pc:docMk/>
            <pc:sldMk cId="3514504630" sldId="318"/>
            <ac:spMk id="2" creationId="{EE371E00-982E-A942-F49B-0DE6C6868BE3}"/>
          </ac:spMkLst>
        </pc:spChg>
        <pc:spChg chg="add">
          <ac:chgData name="Γκότση Γεωργία" userId="472e339c-d673-48e8-9309-c3b1731a2deb" providerId="ADAL" clId="{16CCE3F7-A6D5-43B2-B762-A2297A25CAF6}" dt="2025-10-01T11:50:58.960" v="434" actId="26606"/>
          <ac:spMkLst>
            <pc:docMk/>
            <pc:sldMk cId="3514504630" sldId="318"/>
            <ac:spMk id="10" creationId="{16C5FA50-8D52-4617-AF91-5C7B1C8352F1}"/>
          </ac:spMkLst>
        </pc:spChg>
        <pc:spChg chg="add">
          <ac:chgData name="Γκότση Γεωργία" userId="472e339c-d673-48e8-9309-c3b1731a2deb" providerId="ADAL" clId="{16CCE3F7-A6D5-43B2-B762-A2297A25CAF6}" dt="2025-10-01T11:50:58.960" v="434" actId="26606"/>
          <ac:spMkLst>
            <pc:docMk/>
            <pc:sldMk cId="3514504630" sldId="318"/>
            <ac:spMk id="12" creationId="{E223798C-12AD-4B0C-A50C-D676347D67CF}"/>
          </ac:spMkLst>
        </pc:spChg>
        <pc:picChg chg="add mod">
          <ac:chgData name="Γκότση Γεωργία" userId="472e339c-d673-48e8-9309-c3b1731a2deb" providerId="ADAL" clId="{16CCE3F7-A6D5-43B2-B762-A2297A25CAF6}" dt="2025-10-01T11:50:58.960" v="434" actId="26606"/>
          <ac:picMkLst>
            <pc:docMk/>
            <pc:sldMk cId="3514504630" sldId="318"/>
            <ac:picMk id="5" creationId="{1BBAAD97-7869-AF6B-FAE9-E538B7211647}"/>
          </ac:picMkLst>
        </pc:picChg>
      </pc:sldChg>
      <pc:sldChg chg="addSp delSp modSp new mod setBg">
        <pc:chgData name="Γκότση Γεωργία" userId="472e339c-d673-48e8-9309-c3b1731a2deb" providerId="ADAL" clId="{16CCE3F7-A6D5-43B2-B762-A2297A25CAF6}" dt="2025-10-01T12:05:44.880" v="661" actId="14100"/>
        <pc:sldMkLst>
          <pc:docMk/>
          <pc:sldMk cId="131338637" sldId="319"/>
        </pc:sldMkLst>
        <pc:spChg chg="add del mod ord">
          <ac:chgData name="Γκότση Γεωργία" userId="472e339c-d673-48e8-9309-c3b1731a2deb" providerId="ADAL" clId="{16CCE3F7-A6D5-43B2-B762-A2297A25CAF6}" dt="2025-10-01T12:05:32.157" v="657" actId="255"/>
          <ac:spMkLst>
            <pc:docMk/>
            <pc:sldMk cId="131338637" sldId="319"/>
            <ac:spMk id="2" creationId="{C9760A9F-BA14-31E4-E224-FAD2026FE787}"/>
          </ac:spMkLst>
        </pc:spChg>
        <pc:spChg chg="add">
          <ac:chgData name="Γκότση Γεωργία" userId="472e339c-d673-48e8-9309-c3b1731a2deb" providerId="ADAL" clId="{16CCE3F7-A6D5-43B2-B762-A2297A25CAF6}" dt="2025-10-01T12:05:25.574" v="656" actId="26606"/>
          <ac:spMkLst>
            <pc:docMk/>
            <pc:sldMk cId="131338637" sldId="319"/>
            <ac:spMk id="26" creationId="{1707FC24-6981-43D9-B525-C7832BA22463}"/>
          </ac:spMkLst>
        </pc:spChg>
        <pc:picChg chg="add mod ord">
          <ac:chgData name="Γκότση Γεωργία" userId="472e339c-d673-48e8-9309-c3b1731a2deb" providerId="ADAL" clId="{16CCE3F7-A6D5-43B2-B762-A2297A25CAF6}" dt="2025-10-01T12:05:44.880" v="661" actId="14100"/>
          <ac:picMkLst>
            <pc:docMk/>
            <pc:sldMk cId="131338637" sldId="319"/>
            <ac:picMk id="5" creationId="{14CA7935-6971-526E-370D-6056322374BB}"/>
          </ac:picMkLst>
        </pc:picChg>
      </pc:sldChg>
      <pc:sldChg chg="addSp delSp modSp new mod setBg">
        <pc:chgData name="Γκότση Γεωργία" userId="472e339c-d673-48e8-9309-c3b1731a2deb" providerId="ADAL" clId="{16CCE3F7-A6D5-43B2-B762-A2297A25CAF6}" dt="2025-10-01T12:03:51.629" v="648" actId="255"/>
        <pc:sldMkLst>
          <pc:docMk/>
          <pc:sldMk cId="78629453" sldId="320"/>
        </pc:sldMkLst>
        <pc:spChg chg="mod ord">
          <ac:chgData name="Γκότση Γεωργία" userId="472e339c-d673-48e8-9309-c3b1731a2deb" providerId="ADAL" clId="{16CCE3F7-A6D5-43B2-B762-A2297A25CAF6}" dt="2025-10-01T12:03:51.629" v="648" actId="255"/>
          <ac:spMkLst>
            <pc:docMk/>
            <pc:sldMk cId="78629453" sldId="320"/>
            <ac:spMk id="2" creationId="{50508107-28ED-075C-214C-1B14EAFBF0F6}"/>
          </ac:spMkLst>
        </pc:spChg>
        <pc:spChg chg="add">
          <ac:chgData name="Γκότση Γεωργία" userId="472e339c-d673-48e8-9309-c3b1731a2deb" providerId="ADAL" clId="{16CCE3F7-A6D5-43B2-B762-A2297A25CAF6}" dt="2025-10-01T12:02:33.517" v="643" actId="26606"/>
          <ac:spMkLst>
            <pc:docMk/>
            <pc:sldMk cId="78629453" sldId="320"/>
            <ac:spMk id="10" creationId="{37C89E4B-3C9F-44B9-8B86-D9E3D112D8EC}"/>
          </ac:spMkLst>
        </pc:spChg>
        <pc:picChg chg="add mod">
          <ac:chgData name="Γκότση Γεωργία" userId="472e339c-d673-48e8-9309-c3b1731a2deb" providerId="ADAL" clId="{16CCE3F7-A6D5-43B2-B762-A2297A25CAF6}" dt="2025-10-01T12:02:33.517" v="643" actId="26606"/>
          <ac:picMkLst>
            <pc:docMk/>
            <pc:sldMk cId="78629453" sldId="320"/>
            <ac:picMk id="5" creationId="{AC336FDD-8AF8-5155-1789-FA63E53C84B0}"/>
          </ac:picMkLst>
        </pc:picChg>
        <pc:cxnChg chg="add">
          <ac:chgData name="Γκότση Γεωργία" userId="472e339c-d673-48e8-9309-c3b1731a2deb" providerId="ADAL" clId="{16CCE3F7-A6D5-43B2-B762-A2297A25CAF6}" dt="2025-10-01T12:02:33.517" v="643" actId="26606"/>
          <ac:cxnSpMkLst>
            <pc:docMk/>
            <pc:sldMk cId="78629453" sldId="320"/>
            <ac:cxnSpMk id="12" creationId="{AA2EAA10-076F-46BD-8F0F-B9A2FB77A85C}"/>
          </ac:cxnSpMkLst>
        </pc:cxnChg>
        <pc:cxnChg chg="add">
          <ac:chgData name="Γκότση Γεωργία" userId="472e339c-d673-48e8-9309-c3b1731a2deb" providerId="ADAL" clId="{16CCE3F7-A6D5-43B2-B762-A2297A25CAF6}" dt="2025-10-01T12:02:33.517" v="643" actId="26606"/>
          <ac:cxnSpMkLst>
            <pc:docMk/>
            <pc:sldMk cId="78629453" sldId="320"/>
            <ac:cxnSpMk id="14" creationId="{D891E407-403B-4764-86C9-33A56D3BCAA3}"/>
          </ac:cxnSpMkLst>
        </pc:cxnChg>
      </pc:sldChg>
      <pc:sldChg chg="addSp delSp modSp new mod setBg">
        <pc:chgData name="Γκότση Γεωργία" userId="472e339c-d673-48e8-9309-c3b1731a2deb" providerId="ADAL" clId="{16CCE3F7-A6D5-43B2-B762-A2297A25CAF6}" dt="2025-10-01T12:09:41.151" v="680" actId="14100"/>
        <pc:sldMkLst>
          <pc:docMk/>
          <pc:sldMk cId="3298803928" sldId="321"/>
        </pc:sldMkLst>
        <pc:spChg chg="mod">
          <ac:chgData name="Γκότση Γεωργία" userId="472e339c-d673-48e8-9309-c3b1731a2deb" providerId="ADAL" clId="{16CCE3F7-A6D5-43B2-B762-A2297A25CAF6}" dt="2025-10-01T12:09:33.907" v="678" actId="26606"/>
          <ac:spMkLst>
            <pc:docMk/>
            <pc:sldMk cId="3298803928" sldId="321"/>
            <ac:spMk id="2" creationId="{57E57D71-690D-0F24-F37A-909C761EA170}"/>
          </ac:spMkLst>
        </pc:spChg>
        <pc:spChg chg="add">
          <ac:chgData name="Γκότση Γεωργία" userId="472e339c-d673-48e8-9309-c3b1731a2deb" providerId="ADAL" clId="{16CCE3F7-A6D5-43B2-B762-A2297A25CAF6}" dt="2025-10-01T12:09:33.907" v="678" actId="26606"/>
          <ac:spMkLst>
            <pc:docMk/>
            <pc:sldMk cId="3298803928" sldId="321"/>
            <ac:spMk id="20" creationId="{1707FC24-6981-43D9-B525-C7832BA22463}"/>
          </ac:spMkLst>
        </pc:spChg>
        <pc:picChg chg="add mod">
          <ac:chgData name="Γκότση Γεωργία" userId="472e339c-d673-48e8-9309-c3b1731a2deb" providerId="ADAL" clId="{16CCE3F7-A6D5-43B2-B762-A2297A25CAF6}" dt="2025-10-01T12:09:41.151" v="680" actId="14100"/>
          <ac:picMkLst>
            <pc:docMk/>
            <pc:sldMk cId="3298803928" sldId="321"/>
            <ac:picMk id="5" creationId="{D2DB9536-2948-2805-A385-515323B110C8}"/>
          </ac:picMkLst>
        </pc:picChg>
      </pc:sldChg>
      <pc:sldChg chg="addSp delSp modSp new mod setBg">
        <pc:chgData name="Γκότση Γεωργία" userId="472e339c-d673-48e8-9309-c3b1731a2deb" providerId="ADAL" clId="{16CCE3F7-A6D5-43B2-B762-A2297A25CAF6}" dt="2025-10-01T19:28:31.956" v="811" actId="20577"/>
        <pc:sldMkLst>
          <pc:docMk/>
          <pc:sldMk cId="3118080244" sldId="322"/>
        </pc:sldMkLst>
        <pc:spChg chg="mod">
          <ac:chgData name="Γκότση Γεωργία" userId="472e339c-d673-48e8-9309-c3b1731a2deb" providerId="ADAL" clId="{16CCE3F7-A6D5-43B2-B762-A2297A25CAF6}" dt="2025-10-01T19:28:31.956" v="811" actId="20577"/>
          <ac:spMkLst>
            <pc:docMk/>
            <pc:sldMk cId="3118080244" sldId="322"/>
            <ac:spMk id="2" creationId="{11DFE427-9CD1-F43A-459B-A557A19EFD80}"/>
          </ac:spMkLst>
        </pc:spChg>
        <pc:spChg chg="add">
          <ac:chgData name="Γκότση Γεωργία" userId="472e339c-d673-48e8-9309-c3b1731a2deb" providerId="ADAL" clId="{16CCE3F7-A6D5-43B2-B762-A2297A25CAF6}" dt="2025-10-01T19:27:17.873" v="782" actId="26606"/>
          <ac:spMkLst>
            <pc:docMk/>
            <pc:sldMk cId="3118080244" sldId="322"/>
            <ac:spMk id="12" creationId="{C0763A76-9F1C-4FC5-82B7-DD475DA461B2}"/>
          </ac:spMkLst>
        </pc:spChg>
        <pc:spChg chg="add">
          <ac:chgData name="Γκότση Γεωργία" userId="472e339c-d673-48e8-9309-c3b1731a2deb" providerId="ADAL" clId="{16CCE3F7-A6D5-43B2-B762-A2297A25CAF6}" dt="2025-10-01T19:27:17.873" v="782" actId="26606"/>
          <ac:spMkLst>
            <pc:docMk/>
            <pc:sldMk cId="3118080244" sldId="322"/>
            <ac:spMk id="14" creationId="{E81BF4F6-F2CF-4984-9D14-D6966D92F99F}"/>
          </ac:spMkLst>
        </pc:spChg>
        <pc:graphicFrameChg chg="add mod">
          <ac:chgData name="Γκότση Γεωργία" userId="472e339c-d673-48e8-9309-c3b1731a2deb" providerId="ADAL" clId="{16CCE3F7-A6D5-43B2-B762-A2297A25CAF6}" dt="2025-10-01T19:28:22.283" v="789"/>
          <ac:graphicFrameMkLst>
            <pc:docMk/>
            <pc:sldMk cId="3118080244" sldId="322"/>
            <ac:graphicFrameMk id="6" creationId="{1DC576E2-8196-C8D8-7259-C308FDE372C0}"/>
          </ac:graphicFrameMkLst>
        </pc:graphicFrameChg>
        <pc:picChg chg="add mod">
          <ac:chgData name="Γκότση Γεωργία" userId="472e339c-d673-48e8-9309-c3b1731a2deb" providerId="ADAL" clId="{16CCE3F7-A6D5-43B2-B762-A2297A25CAF6}" dt="2025-10-01T19:27:17.873" v="782" actId="26606"/>
          <ac:picMkLst>
            <pc:docMk/>
            <pc:sldMk cId="3118080244" sldId="322"/>
            <ac:picMk id="5" creationId="{B325FC2D-5963-234A-9019-5BE646ED54FA}"/>
          </ac:picMkLst>
        </pc:picChg>
      </pc:sldChg>
    </pc:docChg>
  </pc:docChgLst>
  <pc:docChgLst>
    <pc:chgData name="Γκότση Γεωργία" userId="472e339c-d673-48e8-9309-c3b1731a2deb" providerId="ADAL" clId="{3DD39BBC-C1D9-4C1D-AC54-A63198D122D6}"/>
    <pc:docChg chg="undo custSel addSld delSld modSld sldOrd">
      <pc:chgData name="Γκότση Γεωργία" userId="472e339c-d673-48e8-9309-c3b1731a2deb" providerId="ADAL" clId="{3DD39BBC-C1D9-4C1D-AC54-A63198D122D6}" dt="2023-10-06T14:04:47.345" v="342" actId="14100"/>
      <pc:docMkLst>
        <pc:docMk/>
      </pc:docMkLst>
      <pc:sldChg chg="addSp modSp mod setBg addAnim">
        <pc:chgData name="Γκότση Γεωργία" userId="472e339c-d673-48e8-9309-c3b1731a2deb" providerId="ADAL" clId="{3DD39BBC-C1D9-4C1D-AC54-A63198D122D6}" dt="2023-10-06T14:04:47.345" v="342" actId="14100"/>
        <pc:sldMkLst>
          <pc:docMk/>
          <pc:sldMk cId="4096706922" sldId="256"/>
        </pc:sldMkLst>
      </pc:sldChg>
      <pc:sldChg chg="modSp mod">
        <pc:chgData name="Γκότση Γεωργία" userId="472e339c-d673-48e8-9309-c3b1731a2deb" providerId="ADAL" clId="{3DD39BBC-C1D9-4C1D-AC54-A63198D122D6}" dt="2023-10-06T13:50:08.043" v="42" actId="27636"/>
        <pc:sldMkLst>
          <pc:docMk/>
          <pc:sldMk cId="1683296275" sldId="257"/>
        </pc:sldMkLst>
      </pc:sldChg>
      <pc:sldChg chg="ord">
        <pc:chgData name="Γκότση Γεωργία" userId="472e339c-d673-48e8-9309-c3b1731a2deb" providerId="ADAL" clId="{3DD39BBC-C1D9-4C1D-AC54-A63198D122D6}" dt="2023-10-06T13:51:24.443" v="46"/>
        <pc:sldMkLst>
          <pc:docMk/>
          <pc:sldMk cId="2801368267" sldId="258"/>
        </pc:sldMkLst>
      </pc:sldChg>
      <pc:sldChg chg="modSp mod">
        <pc:chgData name="Γκότση Γεωργία" userId="472e339c-d673-48e8-9309-c3b1731a2deb" providerId="ADAL" clId="{3DD39BBC-C1D9-4C1D-AC54-A63198D122D6}" dt="2023-10-06T13:59:49.213" v="278" actId="20577"/>
        <pc:sldMkLst>
          <pc:docMk/>
          <pc:sldMk cId="1909713971" sldId="261"/>
        </pc:sldMkLst>
      </pc:sldChg>
      <pc:sldChg chg="addSp modSp mod setBg">
        <pc:chgData name="Γκότση Γεωργία" userId="472e339c-d673-48e8-9309-c3b1731a2deb" providerId="ADAL" clId="{3DD39BBC-C1D9-4C1D-AC54-A63198D122D6}" dt="2023-10-06T13:47:12.253" v="2" actId="26606"/>
        <pc:sldMkLst>
          <pc:docMk/>
          <pc:sldMk cId="2013486865" sldId="262"/>
        </pc:sldMkLst>
      </pc:sldChg>
      <pc:sldChg chg="modSp mod">
        <pc:chgData name="Γκότση Γεωργία" userId="472e339c-d673-48e8-9309-c3b1731a2deb" providerId="ADAL" clId="{3DD39BBC-C1D9-4C1D-AC54-A63198D122D6}" dt="2023-10-06T13:48:18.902" v="11" actId="20577"/>
        <pc:sldMkLst>
          <pc:docMk/>
          <pc:sldMk cId="1754770571" sldId="263"/>
        </pc:sldMkLst>
      </pc:sldChg>
      <pc:sldChg chg="del">
        <pc:chgData name="Γκότση Γεωργία" userId="472e339c-d673-48e8-9309-c3b1731a2deb" providerId="ADAL" clId="{3DD39BBC-C1D9-4C1D-AC54-A63198D122D6}" dt="2023-10-06T13:48:39.626" v="13" actId="2696"/>
        <pc:sldMkLst>
          <pc:docMk/>
          <pc:sldMk cId="2419164773" sldId="264"/>
        </pc:sldMkLst>
      </pc:sldChg>
      <pc:sldChg chg="addSp delSp modSp mod ord setBg">
        <pc:chgData name="Γκότση Γεωργία" userId="472e339c-d673-48e8-9309-c3b1731a2deb" providerId="ADAL" clId="{3DD39BBC-C1D9-4C1D-AC54-A63198D122D6}" dt="2023-10-06T13:59:01.166" v="251" actId="26606"/>
        <pc:sldMkLst>
          <pc:docMk/>
          <pc:sldMk cId="3731555738" sldId="265"/>
        </pc:sldMkLst>
      </pc:sldChg>
      <pc:sldChg chg="addSp delSp modSp mod setBg">
        <pc:chgData name="Γκότση Γεωργία" userId="472e339c-d673-48e8-9309-c3b1731a2deb" providerId="ADAL" clId="{3DD39BBC-C1D9-4C1D-AC54-A63198D122D6}" dt="2023-10-06T13:51:39.002" v="47" actId="26606"/>
        <pc:sldMkLst>
          <pc:docMk/>
          <pc:sldMk cId="60528054" sldId="266"/>
        </pc:sldMkLst>
      </pc:sldChg>
      <pc:sldChg chg="addSp modSp mod setBg">
        <pc:chgData name="Γκότση Γεωργία" userId="472e339c-d673-48e8-9309-c3b1731a2deb" providerId="ADAL" clId="{3DD39BBC-C1D9-4C1D-AC54-A63198D122D6}" dt="2023-10-06T13:57:15.823" v="236" actId="26606"/>
        <pc:sldMkLst>
          <pc:docMk/>
          <pc:sldMk cId="1164255584" sldId="306"/>
        </pc:sldMkLst>
      </pc:sldChg>
      <pc:sldChg chg="addSp modSp add mod setBg">
        <pc:chgData name="Γκότση Γεωργία" userId="472e339c-d673-48e8-9309-c3b1731a2deb" providerId="ADAL" clId="{3DD39BBC-C1D9-4C1D-AC54-A63198D122D6}" dt="2023-10-06T13:57:46.741" v="242" actId="26606"/>
        <pc:sldMkLst>
          <pc:docMk/>
          <pc:sldMk cId="118448573" sldId="307"/>
        </pc:sldMkLst>
      </pc:sldChg>
      <pc:sldChg chg="addSp delSp modSp mod ord setBg">
        <pc:chgData name="Γκότση Γεωργία" userId="472e339c-d673-48e8-9309-c3b1731a2deb" providerId="ADAL" clId="{3DD39BBC-C1D9-4C1D-AC54-A63198D122D6}" dt="2023-10-06T13:55:59.172" v="211" actId="122"/>
        <pc:sldMkLst>
          <pc:docMk/>
          <pc:sldMk cId="1412374238" sldId="308"/>
        </pc:sldMkLst>
      </pc:sldChg>
      <pc:sldChg chg="modSp mod">
        <pc:chgData name="Γκότση Γεωργία" userId="472e339c-d673-48e8-9309-c3b1731a2deb" providerId="ADAL" clId="{3DD39BBC-C1D9-4C1D-AC54-A63198D122D6}" dt="2023-10-06T13:54:54.219" v="199" actId="20577"/>
        <pc:sldMkLst>
          <pc:docMk/>
          <pc:sldMk cId="1307045740" sldId="309"/>
        </pc:sldMkLst>
      </pc:sldChg>
      <pc:sldChg chg="addSp delSp modSp mod setBg">
        <pc:chgData name="Γκότση Γεωργία" userId="472e339c-d673-48e8-9309-c3b1731a2deb" providerId="ADAL" clId="{3DD39BBC-C1D9-4C1D-AC54-A63198D122D6}" dt="2023-10-06T13:56:39.226" v="216" actId="5793"/>
        <pc:sldMkLst>
          <pc:docMk/>
          <pc:sldMk cId="2717288170" sldId="310"/>
        </pc:sldMkLst>
      </pc:sldChg>
      <pc:sldChg chg="new del">
        <pc:chgData name="Γκότση Γεωργία" userId="472e339c-d673-48e8-9309-c3b1731a2deb" providerId="ADAL" clId="{3DD39BBC-C1D9-4C1D-AC54-A63198D122D6}" dt="2023-10-06T13:58:24.484" v="245" actId="2696"/>
        <pc:sldMkLst>
          <pc:docMk/>
          <pc:sldMk cId="4041273400" sldId="311"/>
        </pc:sldMkLst>
      </pc:sldChg>
      <pc:sldChg chg="new del">
        <pc:chgData name="Γκότση Γεωργία" userId="472e339c-d673-48e8-9309-c3b1731a2deb" providerId="ADAL" clId="{3DD39BBC-C1D9-4C1D-AC54-A63198D122D6}" dt="2023-10-06T13:58:27.859" v="246" actId="2696"/>
        <pc:sldMkLst>
          <pc:docMk/>
          <pc:sldMk cId="2215555127" sldId="312"/>
        </pc:sldMkLst>
      </pc:sldChg>
      <pc:sldChg chg="addSp delSp modSp mod setBg">
        <pc:chgData name="Γκότση Γεωργία" userId="472e339c-d673-48e8-9309-c3b1731a2deb" providerId="ADAL" clId="{3DD39BBC-C1D9-4C1D-AC54-A63198D122D6}" dt="2023-10-06T13:58:52.301" v="250" actId="26606"/>
        <pc:sldMkLst>
          <pc:docMk/>
          <pc:sldMk cId="2866473870" sldId="31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DC7C3D-491B-4414-8D5F-79F95C333A27}"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9843AA90-3A1C-4FFF-9AD5-CAFDD2A577EE}">
      <dgm:prSet/>
      <dgm:spPr/>
      <dgm:t>
        <a:bodyPr/>
        <a:lstStyle/>
        <a:p>
          <a:r>
            <a:rPr lang="el-GR" dirty="0"/>
            <a:t>Εποχή μετάβασης και ρευστότητας</a:t>
          </a:r>
          <a:endParaRPr lang="en-US" dirty="0"/>
        </a:p>
      </dgm:t>
    </dgm:pt>
    <dgm:pt modelId="{9AE9E521-509F-446D-A2BC-49358735FD49}" type="parTrans" cxnId="{19784262-EAD7-46F7-A901-98A5F6F1165B}">
      <dgm:prSet/>
      <dgm:spPr/>
      <dgm:t>
        <a:bodyPr/>
        <a:lstStyle/>
        <a:p>
          <a:endParaRPr lang="en-US"/>
        </a:p>
      </dgm:t>
    </dgm:pt>
    <dgm:pt modelId="{1C1A8D0C-19B4-431C-9F8B-21B11DE4DAEA}" type="sibTrans" cxnId="{19784262-EAD7-46F7-A901-98A5F6F1165B}">
      <dgm:prSet/>
      <dgm:spPr/>
      <dgm:t>
        <a:bodyPr/>
        <a:lstStyle/>
        <a:p>
          <a:endParaRPr lang="en-US"/>
        </a:p>
      </dgm:t>
    </dgm:pt>
    <dgm:pt modelId="{EB88F613-DDF2-4110-8A2B-57EA9EEB601C}">
      <dgm:prSet/>
      <dgm:spPr/>
      <dgm:t>
        <a:bodyPr/>
        <a:lstStyle/>
        <a:p>
          <a:r>
            <a:rPr lang="el-GR"/>
            <a:t>Η δεκαετία του </a:t>
          </a:r>
          <a:r>
            <a:rPr lang="en-US"/>
            <a:t>’</a:t>
          </a:r>
          <a:r>
            <a:rPr lang="el-GR"/>
            <a:t>20</a:t>
          </a:r>
          <a:endParaRPr lang="en-US"/>
        </a:p>
      </dgm:t>
    </dgm:pt>
    <dgm:pt modelId="{A2E9C648-1615-4B93-A048-545357A69EFF}" type="parTrans" cxnId="{29B249CA-1368-4910-854D-AA7E7C1A4115}">
      <dgm:prSet/>
      <dgm:spPr/>
      <dgm:t>
        <a:bodyPr/>
        <a:lstStyle/>
        <a:p>
          <a:endParaRPr lang="en-US"/>
        </a:p>
      </dgm:t>
    </dgm:pt>
    <dgm:pt modelId="{437251A2-7FEB-419A-A8AC-5E043ED91FCF}" type="sibTrans" cxnId="{29B249CA-1368-4910-854D-AA7E7C1A4115}">
      <dgm:prSet/>
      <dgm:spPr/>
      <dgm:t>
        <a:bodyPr/>
        <a:lstStyle/>
        <a:p>
          <a:endParaRPr lang="en-US"/>
        </a:p>
      </dgm:t>
    </dgm:pt>
    <dgm:pt modelId="{90AAA4FC-241E-413D-AC73-5DF8AE481D96}">
      <dgm:prSet/>
      <dgm:spPr/>
      <dgm:t>
        <a:bodyPr/>
        <a:lstStyle/>
        <a:p>
          <a:r>
            <a:rPr lang="el-GR" dirty="0"/>
            <a:t>Εσωστρέφεια / </a:t>
          </a:r>
          <a:r>
            <a:rPr lang="el-GR" dirty="0" err="1"/>
            <a:t>Πεσσιμισμός</a:t>
          </a:r>
          <a:endParaRPr lang="en-US" dirty="0"/>
        </a:p>
      </dgm:t>
    </dgm:pt>
    <dgm:pt modelId="{80139647-A56F-4510-8F91-EE929D7F8751}" type="parTrans" cxnId="{65A0D25D-6EAB-441F-BF36-D53826511B51}">
      <dgm:prSet/>
      <dgm:spPr/>
      <dgm:t>
        <a:bodyPr/>
        <a:lstStyle/>
        <a:p>
          <a:endParaRPr lang="en-US"/>
        </a:p>
      </dgm:t>
    </dgm:pt>
    <dgm:pt modelId="{6F2245D6-9440-4546-B570-D5B605DC10AF}" type="sibTrans" cxnId="{65A0D25D-6EAB-441F-BF36-D53826511B51}">
      <dgm:prSet/>
      <dgm:spPr/>
      <dgm:t>
        <a:bodyPr/>
        <a:lstStyle/>
        <a:p>
          <a:endParaRPr lang="en-US"/>
        </a:p>
      </dgm:t>
    </dgm:pt>
    <dgm:pt modelId="{E612FA59-3568-4E17-BB42-88535645508B}">
      <dgm:prSet/>
      <dgm:spPr/>
      <dgm:t>
        <a:bodyPr/>
        <a:lstStyle/>
        <a:p>
          <a:r>
            <a:rPr lang="el-GR" dirty="0"/>
            <a:t>Ρεαλισμός  / Ηθογραφία / Κοσμοπολιτισμός</a:t>
          </a:r>
          <a:endParaRPr lang="en-US" dirty="0"/>
        </a:p>
      </dgm:t>
    </dgm:pt>
    <dgm:pt modelId="{65F8B2E4-AC7E-458D-B1E2-164760E4F0E0}" type="parTrans" cxnId="{3A5E28D2-5774-4BE2-97FC-C743571A41BA}">
      <dgm:prSet/>
      <dgm:spPr/>
      <dgm:t>
        <a:bodyPr/>
        <a:lstStyle/>
        <a:p>
          <a:endParaRPr lang="en-US"/>
        </a:p>
      </dgm:t>
    </dgm:pt>
    <dgm:pt modelId="{45D82728-61F3-4D25-BE56-63FCDCA16327}" type="sibTrans" cxnId="{3A5E28D2-5774-4BE2-97FC-C743571A41BA}">
      <dgm:prSet/>
      <dgm:spPr/>
      <dgm:t>
        <a:bodyPr/>
        <a:lstStyle/>
        <a:p>
          <a:endParaRPr lang="en-US"/>
        </a:p>
      </dgm:t>
    </dgm:pt>
    <dgm:pt modelId="{E71AD72D-E1AF-4544-A433-0D064280E022}">
      <dgm:prSet/>
      <dgm:spPr/>
      <dgm:t>
        <a:bodyPr/>
        <a:lstStyle/>
        <a:p>
          <a:r>
            <a:rPr lang="el-GR"/>
            <a:t>Η μετάβαση από το διήγημα στο μυθιστόρημα</a:t>
          </a:r>
          <a:endParaRPr lang="en-US"/>
        </a:p>
      </dgm:t>
    </dgm:pt>
    <dgm:pt modelId="{278EBBF6-5AC5-4C35-9D5C-0A0027D0BDD0}" type="parTrans" cxnId="{CF671DAB-DF65-467A-B750-31764C6AB4E8}">
      <dgm:prSet/>
      <dgm:spPr/>
      <dgm:t>
        <a:bodyPr/>
        <a:lstStyle/>
        <a:p>
          <a:endParaRPr lang="en-US"/>
        </a:p>
      </dgm:t>
    </dgm:pt>
    <dgm:pt modelId="{40653FA4-9FF1-4607-AAB1-C8FDF8EF761B}" type="sibTrans" cxnId="{CF671DAB-DF65-467A-B750-31764C6AB4E8}">
      <dgm:prSet/>
      <dgm:spPr/>
      <dgm:t>
        <a:bodyPr/>
        <a:lstStyle/>
        <a:p>
          <a:endParaRPr lang="en-US"/>
        </a:p>
      </dgm:t>
    </dgm:pt>
    <dgm:pt modelId="{FA36B11D-1A6F-4583-80BF-4FE47A674709}">
      <dgm:prSet/>
      <dgm:spPr/>
      <dgm:t>
        <a:bodyPr/>
        <a:lstStyle/>
        <a:p>
          <a:r>
            <a:rPr lang="el-GR" dirty="0"/>
            <a:t>Παράδοση και ανανέωση</a:t>
          </a:r>
          <a:endParaRPr lang="en-US" dirty="0"/>
        </a:p>
      </dgm:t>
    </dgm:pt>
    <dgm:pt modelId="{5000AA86-522B-4F63-BD47-C0453B5E937F}" type="parTrans" cxnId="{A671BD8B-EB83-4F67-BEC3-63A76F9014AF}">
      <dgm:prSet/>
      <dgm:spPr/>
      <dgm:t>
        <a:bodyPr/>
        <a:lstStyle/>
        <a:p>
          <a:endParaRPr lang="en-US"/>
        </a:p>
      </dgm:t>
    </dgm:pt>
    <dgm:pt modelId="{76F29C9A-6AEF-46BD-87FB-3518D5C6C43D}" type="sibTrans" cxnId="{A671BD8B-EB83-4F67-BEC3-63A76F9014AF}">
      <dgm:prSet/>
      <dgm:spPr/>
      <dgm:t>
        <a:bodyPr/>
        <a:lstStyle/>
        <a:p>
          <a:endParaRPr lang="en-US"/>
        </a:p>
      </dgm:t>
    </dgm:pt>
    <dgm:pt modelId="{1B909E60-C807-4444-AFC3-022DAE827FE4}">
      <dgm:prSet/>
      <dgm:spPr/>
      <dgm:t>
        <a:bodyPr/>
        <a:lstStyle/>
        <a:p>
          <a:r>
            <a:rPr lang="el-GR" dirty="0"/>
            <a:t>Γενιά του ΄30</a:t>
          </a:r>
          <a:endParaRPr lang="en-US" dirty="0"/>
        </a:p>
      </dgm:t>
    </dgm:pt>
    <dgm:pt modelId="{1703B043-A614-406F-9D0C-640D32297B83}" type="parTrans" cxnId="{38AE042E-5A0A-461F-BA8A-D537D7642E9D}">
      <dgm:prSet/>
      <dgm:spPr/>
      <dgm:t>
        <a:bodyPr/>
        <a:lstStyle/>
        <a:p>
          <a:endParaRPr lang="en-US"/>
        </a:p>
      </dgm:t>
    </dgm:pt>
    <dgm:pt modelId="{A5D33353-39D7-4521-B0BB-BE7762E93435}" type="sibTrans" cxnId="{38AE042E-5A0A-461F-BA8A-D537D7642E9D}">
      <dgm:prSet/>
      <dgm:spPr/>
      <dgm:t>
        <a:bodyPr/>
        <a:lstStyle/>
        <a:p>
          <a:endParaRPr lang="en-US"/>
        </a:p>
      </dgm:t>
    </dgm:pt>
    <dgm:pt modelId="{0371F49A-E0B0-455F-8059-DDF37C77AFD9}" type="pres">
      <dgm:prSet presAssocID="{E8DC7C3D-491B-4414-8D5F-79F95C333A27}" presName="linear" presStyleCnt="0">
        <dgm:presLayoutVars>
          <dgm:animLvl val="lvl"/>
          <dgm:resizeHandles val="exact"/>
        </dgm:presLayoutVars>
      </dgm:prSet>
      <dgm:spPr/>
    </dgm:pt>
    <dgm:pt modelId="{55888567-7FAB-43B1-A853-3785803A5605}" type="pres">
      <dgm:prSet presAssocID="{9843AA90-3A1C-4FFF-9AD5-CAFDD2A577EE}" presName="parentText" presStyleLbl="node1" presStyleIdx="0" presStyleCnt="7">
        <dgm:presLayoutVars>
          <dgm:chMax val="0"/>
          <dgm:bulletEnabled val="1"/>
        </dgm:presLayoutVars>
      </dgm:prSet>
      <dgm:spPr/>
    </dgm:pt>
    <dgm:pt modelId="{448BBE86-E6F9-49EB-9BA0-C2660C1D73CA}" type="pres">
      <dgm:prSet presAssocID="{1C1A8D0C-19B4-431C-9F8B-21B11DE4DAEA}" presName="spacer" presStyleCnt="0"/>
      <dgm:spPr/>
    </dgm:pt>
    <dgm:pt modelId="{67C1C1EC-E96D-4876-B60E-C362364B0FD5}" type="pres">
      <dgm:prSet presAssocID="{EB88F613-DDF2-4110-8A2B-57EA9EEB601C}" presName="parentText" presStyleLbl="node1" presStyleIdx="1" presStyleCnt="7">
        <dgm:presLayoutVars>
          <dgm:chMax val="0"/>
          <dgm:bulletEnabled val="1"/>
        </dgm:presLayoutVars>
      </dgm:prSet>
      <dgm:spPr/>
    </dgm:pt>
    <dgm:pt modelId="{F4C9B328-7E85-4B30-88ED-D57D5E8DFAC5}" type="pres">
      <dgm:prSet presAssocID="{437251A2-7FEB-419A-A8AC-5E043ED91FCF}" presName="spacer" presStyleCnt="0"/>
      <dgm:spPr/>
    </dgm:pt>
    <dgm:pt modelId="{25AB6566-4D57-4397-BCEB-D401B95BE5D5}" type="pres">
      <dgm:prSet presAssocID="{90AAA4FC-241E-413D-AC73-5DF8AE481D96}" presName="parentText" presStyleLbl="node1" presStyleIdx="2" presStyleCnt="7">
        <dgm:presLayoutVars>
          <dgm:chMax val="0"/>
          <dgm:bulletEnabled val="1"/>
        </dgm:presLayoutVars>
      </dgm:prSet>
      <dgm:spPr/>
    </dgm:pt>
    <dgm:pt modelId="{2C02BD73-C05B-4773-943E-A3176284D83E}" type="pres">
      <dgm:prSet presAssocID="{6F2245D6-9440-4546-B570-D5B605DC10AF}" presName="spacer" presStyleCnt="0"/>
      <dgm:spPr/>
    </dgm:pt>
    <dgm:pt modelId="{229F3524-5753-404A-85B2-02CBC9B94FDA}" type="pres">
      <dgm:prSet presAssocID="{E612FA59-3568-4E17-BB42-88535645508B}" presName="parentText" presStyleLbl="node1" presStyleIdx="3" presStyleCnt="7">
        <dgm:presLayoutVars>
          <dgm:chMax val="0"/>
          <dgm:bulletEnabled val="1"/>
        </dgm:presLayoutVars>
      </dgm:prSet>
      <dgm:spPr/>
    </dgm:pt>
    <dgm:pt modelId="{E388DC12-5499-4C71-A27F-AE8036E439B0}" type="pres">
      <dgm:prSet presAssocID="{45D82728-61F3-4D25-BE56-63FCDCA16327}" presName="spacer" presStyleCnt="0"/>
      <dgm:spPr/>
    </dgm:pt>
    <dgm:pt modelId="{8042A516-9659-4059-9F3A-D3338C0BE33D}" type="pres">
      <dgm:prSet presAssocID="{E71AD72D-E1AF-4544-A433-0D064280E022}" presName="parentText" presStyleLbl="node1" presStyleIdx="4" presStyleCnt="7">
        <dgm:presLayoutVars>
          <dgm:chMax val="0"/>
          <dgm:bulletEnabled val="1"/>
        </dgm:presLayoutVars>
      </dgm:prSet>
      <dgm:spPr/>
    </dgm:pt>
    <dgm:pt modelId="{C81C73CF-E454-4570-A50B-F69307318E34}" type="pres">
      <dgm:prSet presAssocID="{40653FA4-9FF1-4607-AAB1-C8FDF8EF761B}" presName="spacer" presStyleCnt="0"/>
      <dgm:spPr/>
    </dgm:pt>
    <dgm:pt modelId="{4F9128E7-6A3E-4190-942F-115AB5E88532}" type="pres">
      <dgm:prSet presAssocID="{FA36B11D-1A6F-4583-80BF-4FE47A674709}" presName="parentText" presStyleLbl="node1" presStyleIdx="5" presStyleCnt="7">
        <dgm:presLayoutVars>
          <dgm:chMax val="0"/>
          <dgm:bulletEnabled val="1"/>
        </dgm:presLayoutVars>
      </dgm:prSet>
      <dgm:spPr/>
    </dgm:pt>
    <dgm:pt modelId="{00B9C897-B91A-46BA-98FA-4F1036863122}" type="pres">
      <dgm:prSet presAssocID="{76F29C9A-6AEF-46BD-87FB-3518D5C6C43D}" presName="spacer" presStyleCnt="0"/>
      <dgm:spPr/>
    </dgm:pt>
    <dgm:pt modelId="{F5C7936E-272D-4E94-805A-35865FAD2917}" type="pres">
      <dgm:prSet presAssocID="{1B909E60-C807-4444-AFC3-022DAE827FE4}" presName="parentText" presStyleLbl="node1" presStyleIdx="6" presStyleCnt="7">
        <dgm:presLayoutVars>
          <dgm:chMax val="0"/>
          <dgm:bulletEnabled val="1"/>
        </dgm:presLayoutVars>
      </dgm:prSet>
      <dgm:spPr/>
    </dgm:pt>
  </dgm:ptLst>
  <dgm:cxnLst>
    <dgm:cxn modelId="{635D5922-88C0-46EE-A2F0-F1CA5EC279F3}" type="presOf" srcId="{90AAA4FC-241E-413D-AC73-5DF8AE481D96}" destId="{25AB6566-4D57-4397-BCEB-D401B95BE5D5}" srcOrd="0" destOrd="0" presId="urn:microsoft.com/office/officeart/2005/8/layout/vList2"/>
    <dgm:cxn modelId="{EED1802A-00BA-4AA7-981C-71CB04365915}" type="presOf" srcId="{E612FA59-3568-4E17-BB42-88535645508B}" destId="{229F3524-5753-404A-85B2-02CBC9B94FDA}" srcOrd="0" destOrd="0" presId="urn:microsoft.com/office/officeart/2005/8/layout/vList2"/>
    <dgm:cxn modelId="{38AE042E-5A0A-461F-BA8A-D537D7642E9D}" srcId="{E8DC7C3D-491B-4414-8D5F-79F95C333A27}" destId="{1B909E60-C807-4444-AFC3-022DAE827FE4}" srcOrd="6" destOrd="0" parTransId="{1703B043-A614-406F-9D0C-640D32297B83}" sibTransId="{A5D33353-39D7-4521-B0BB-BE7762E93435}"/>
    <dgm:cxn modelId="{D5AAE03E-6F09-40EE-8AE2-B9EE49D19EBF}" type="presOf" srcId="{E8DC7C3D-491B-4414-8D5F-79F95C333A27}" destId="{0371F49A-E0B0-455F-8059-DDF37C77AFD9}" srcOrd="0" destOrd="0" presId="urn:microsoft.com/office/officeart/2005/8/layout/vList2"/>
    <dgm:cxn modelId="{65A0D25D-6EAB-441F-BF36-D53826511B51}" srcId="{E8DC7C3D-491B-4414-8D5F-79F95C333A27}" destId="{90AAA4FC-241E-413D-AC73-5DF8AE481D96}" srcOrd="2" destOrd="0" parTransId="{80139647-A56F-4510-8F91-EE929D7F8751}" sibTransId="{6F2245D6-9440-4546-B570-D5B605DC10AF}"/>
    <dgm:cxn modelId="{19784262-EAD7-46F7-A901-98A5F6F1165B}" srcId="{E8DC7C3D-491B-4414-8D5F-79F95C333A27}" destId="{9843AA90-3A1C-4FFF-9AD5-CAFDD2A577EE}" srcOrd="0" destOrd="0" parTransId="{9AE9E521-509F-446D-A2BC-49358735FD49}" sibTransId="{1C1A8D0C-19B4-431C-9F8B-21B11DE4DAEA}"/>
    <dgm:cxn modelId="{9B4F8E47-B421-4C2F-8D55-68AE39C71CD4}" type="presOf" srcId="{E71AD72D-E1AF-4544-A433-0D064280E022}" destId="{8042A516-9659-4059-9F3A-D3338C0BE33D}" srcOrd="0" destOrd="0" presId="urn:microsoft.com/office/officeart/2005/8/layout/vList2"/>
    <dgm:cxn modelId="{CD34DC86-69C8-4D26-BD08-22935B8B80C6}" type="presOf" srcId="{FA36B11D-1A6F-4583-80BF-4FE47A674709}" destId="{4F9128E7-6A3E-4190-942F-115AB5E88532}" srcOrd="0" destOrd="0" presId="urn:microsoft.com/office/officeart/2005/8/layout/vList2"/>
    <dgm:cxn modelId="{A671BD8B-EB83-4F67-BEC3-63A76F9014AF}" srcId="{E8DC7C3D-491B-4414-8D5F-79F95C333A27}" destId="{FA36B11D-1A6F-4583-80BF-4FE47A674709}" srcOrd="5" destOrd="0" parTransId="{5000AA86-522B-4F63-BD47-C0453B5E937F}" sibTransId="{76F29C9A-6AEF-46BD-87FB-3518D5C6C43D}"/>
    <dgm:cxn modelId="{CF671DAB-DF65-467A-B750-31764C6AB4E8}" srcId="{E8DC7C3D-491B-4414-8D5F-79F95C333A27}" destId="{E71AD72D-E1AF-4544-A433-0D064280E022}" srcOrd="4" destOrd="0" parTransId="{278EBBF6-5AC5-4C35-9D5C-0A0027D0BDD0}" sibTransId="{40653FA4-9FF1-4607-AAB1-C8FDF8EF761B}"/>
    <dgm:cxn modelId="{3A3541AE-716C-4B38-92F5-AF32F7079CF6}" type="presOf" srcId="{1B909E60-C807-4444-AFC3-022DAE827FE4}" destId="{F5C7936E-272D-4E94-805A-35865FAD2917}" srcOrd="0" destOrd="0" presId="urn:microsoft.com/office/officeart/2005/8/layout/vList2"/>
    <dgm:cxn modelId="{72F866C8-6C13-47BF-BD18-F6CFF705DE6F}" type="presOf" srcId="{EB88F613-DDF2-4110-8A2B-57EA9EEB601C}" destId="{67C1C1EC-E96D-4876-B60E-C362364B0FD5}" srcOrd="0" destOrd="0" presId="urn:microsoft.com/office/officeart/2005/8/layout/vList2"/>
    <dgm:cxn modelId="{29B249CA-1368-4910-854D-AA7E7C1A4115}" srcId="{E8DC7C3D-491B-4414-8D5F-79F95C333A27}" destId="{EB88F613-DDF2-4110-8A2B-57EA9EEB601C}" srcOrd="1" destOrd="0" parTransId="{A2E9C648-1615-4B93-A048-545357A69EFF}" sibTransId="{437251A2-7FEB-419A-A8AC-5E043ED91FCF}"/>
    <dgm:cxn modelId="{3A5E28D2-5774-4BE2-97FC-C743571A41BA}" srcId="{E8DC7C3D-491B-4414-8D5F-79F95C333A27}" destId="{E612FA59-3568-4E17-BB42-88535645508B}" srcOrd="3" destOrd="0" parTransId="{65F8B2E4-AC7E-458D-B1E2-164760E4F0E0}" sibTransId="{45D82728-61F3-4D25-BE56-63FCDCA16327}"/>
    <dgm:cxn modelId="{D5CBC5DF-A2A5-4809-8A68-CD28BB0DF113}" type="presOf" srcId="{9843AA90-3A1C-4FFF-9AD5-CAFDD2A577EE}" destId="{55888567-7FAB-43B1-A853-3785803A5605}" srcOrd="0" destOrd="0" presId="urn:microsoft.com/office/officeart/2005/8/layout/vList2"/>
    <dgm:cxn modelId="{ABD57394-E085-4E02-AE4E-C177B77DF4C5}" type="presParOf" srcId="{0371F49A-E0B0-455F-8059-DDF37C77AFD9}" destId="{55888567-7FAB-43B1-A853-3785803A5605}" srcOrd="0" destOrd="0" presId="urn:microsoft.com/office/officeart/2005/8/layout/vList2"/>
    <dgm:cxn modelId="{DC49D94A-35BF-41A2-9D8A-21BA78A42BEF}" type="presParOf" srcId="{0371F49A-E0B0-455F-8059-DDF37C77AFD9}" destId="{448BBE86-E6F9-49EB-9BA0-C2660C1D73CA}" srcOrd="1" destOrd="0" presId="urn:microsoft.com/office/officeart/2005/8/layout/vList2"/>
    <dgm:cxn modelId="{68C8E63C-FC53-41DF-9264-141D749B1AC0}" type="presParOf" srcId="{0371F49A-E0B0-455F-8059-DDF37C77AFD9}" destId="{67C1C1EC-E96D-4876-B60E-C362364B0FD5}" srcOrd="2" destOrd="0" presId="urn:microsoft.com/office/officeart/2005/8/layout/vList2"/>
    <dgm:cxn modelId="{111040B2-A43D-4189-A0D5-8B397356A075}" type="presParOf" srcId="{0371F49A-E0B0-455F-8059-DDF37C77AFD9}" destId="{F4C9B328-7E85-4B30-88ED-D57D5E8DFAC5}" srcOrd="3" destOrd="0" presId="urn:microsoft.com/office/officeart/2005/8/layout/vList2"/>
    <dgm:cxn modelId="{A459C8D9-F70D-4687-9FAD-3B6401352954}" type="presParOf" srcId="{0371F49A-E0B0-455F-8059-DDF37C77AFD9}" destId="{25AB6566-4D57-4397-BCEB-D401B95BE5D5}" srcOrd="4" destOrd="0" presId="urn:microsoft.com/office/officeart/2005/8/layout/vList2"/>
    <dgm:cxn modelId="{5E7875E6-5818-44DD-89DF-EA9E46DD25A7}" type="presParOf" srcId="{0371F49A-E0B0-455F-8059-DDF37C77AFD9}" destId="{2C02BD73-C05B-4773-943E-A3176284D83E}" srcOrd="5" destOrd="0" presId="urn:microsoft.com/office/officeart/2005/8/layout/vList2"/>
    <dgm:cxn modelId="{58B77847-6A4C-4476-B2CF-EABE3368837E}" type="presParOf" srcId="{0371F49A-E0B0-455F-8059-DDF37C77AFD9}" destId="{229F3524-5753-404A-85B2-02CBC9B94FDA}" srcOrd="6" destOrd="0" presId="urn:microsoft.com/office/officeart/2005/8/layout/vList2"/>
    <dgm:cxn modelId="{E0DFD56E-190D-4994-A001-036649BF1181}" type="presParOf" srcId="{0371F49A-E0B0-455F-8059-DDF37C77AFD9}" destId="{E388DC12-5499-4C71-A27F-AE8036E439B0}" srcOrd="7" destOrd="0" presId="urn:microsoft.com/office/officeart/2005/8/layout/vList2"/>
    <dgm:cxn modelId="{C8E4143C-370E-435B-A96F-3B3BF8D4760F}" type="presParOf" srcId="{0371F49A-E0B0-455F-8059-DDF37C77AFD9}" destId="{8042A516-9659-4059-9F3A-D3338C0BE33D}" srcOrd="8" destOrd="0" presId="urn:microsoft.com/office/officeart/2005/8/layout/vList2"/>
    <dgm:cxn modelId="{455656AD-56C9-4AD5-839B-0B845B1F820F}" type="presParOf" srcId="{0371F49A-E0B0-455F-8059-DDF37C77AFD9}" destId="{C81C73CF-E454-4570-A50B-F69307318E34}" srcOrd="9" destOrd="0" presId="urn:microsoft.com/office/officeart/2005/8/layout/vList2"/>
    <dgm:cxn modelId="{2B093C6C-9A6F-4549-8351-07710749FAA6}" type="presParOf" srcId="{0371F49A-E0B0-455F-8059-DDF37C77AFD9}" destId="{4F9128E7-6A3E-4190-942F-115AB5E88532}" srcOrd="10" destOrd="0" presId="urn:microsoft.com/office/officeart/2005/8/layout/vList2"/>
    <dgm:cxn modelId="{4ED15539-FFB2-4B60-8CA3-31BEC3D333E5}" type="presParOf" srcId="{0371F49A-E0B0-455F-8059-DDF37C77AFD9}" destId="{00B9C897-B91A-46BA-98FA-4F1036863122}" srcOrd="11" destOrd="0" presId="urn:microsoft.com/office/officeart/2005/8/layout/vList2"/>
    <dgm:cxn modelId="{D4350220-D6E9-445F-BA8F-8A42E7CDFFBB}" type="presParOf" srcId="{0371F49A-E0B0-455F-8059-DDF37C77AFD9}" destId="{F5C7936E-272D-4E94-805A-35865FAD2917}"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DC7C3D-491B-4414-8D5F-79F95C333A27}"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9843AA90-3A1C-4FFF-9AD5-CAFDD2A577EE}">
      <dgm:prSet/>
      <dgm:spPr/>
      <dgm:t>
        <a:bodyPr/>
        <a:lstStyle/>
        <a:p>
          <a:r>
            <a:rPr lang="el-GR" dirty="0"/>
            <a:t>Εποχή μετάβασης και ρευστότητας</a:t>
          </a:r>
          <a:endParaRPr lang="en-US" dirty="0"/>
        </a:p>
      </dgm:t>
    </dgm:pt>
    <dgm:pt modelId="{9AE9E521-509F-446D-A2BC-49358735FD49}" type="parTrans" cxnId="{19784262-EAD7-46F7-A901-98A5F6F1165B}">
      <dgm:prSet/>
      <dgm:spPr/>
      <dgm:t>
        <a:bodyPr/>
        <a:lstStyle/>
        <a:p>
          <a:endParaRPr lang="en-US"/>
        </a:p>
      </dgm:t>
    </dgm:pt>
    <dgm:pt modelId="{1C1A8D0C-19B4-431C-9F8B-21B11DE4DAEA}" type="sibTrans" cxnId="{19784262-EAD7-46F7-A901-98A5F6F1165B}">
      <dgm:prSet/>
      <dgm:spPr/>
      <dgm:t>
        <a:bodyPr/>
        <a:lstStyle/>
        <a:p>
          <a:endParaRPr lang="en-US"/>
        </a:p>
      </dgm:t>
    </dgm:pt>
    <dgm:pt modelId="{EB88F613-DDF2-4110-8A2B-57EA9EEB601C}">
      <dgm:prSet/>
      <dgm:spPr/>
      <dgm:t>
        <a:bodyPr/>
        <a:lstStyle/>
        <a:p>
          <a:r>
            <a:rPr lang="el-GR"/>
            <a:t>Η δεκαετία του </a:t>
          </a:r>
          <a:r>
            <a:rPr lang="en-US"/>
            <a:t>’</a:t>
          </a:r>
          <a:r>
            <a:rPr lang="el-GR"/>
            <a:t>20</a:t>
          </a:r>
          <a:endParaRPr lang="en-US"/>
        </a:p>
      </dgm:t>
    </dgm:pt>
    <dgm:pt modelId="{A2E9C648-1615-4B93-A048-545357A69EFF}" type="parTrans" cxnId="{29B249CA-1368-4910-854D-AA7E7C1A4115}">
      <dgm:prSet/>
      <dgm:spPr/>
      <dgm:t>
        <a:bodyPr/>
        <a:lstStyle/>
        <a:p>
          <a:endParaRPr lang="en-US"/>
        </a:p>
      </dgm:t>
    </dgm:pt>
    <dgm:pt modelId="{437251A2-7FEB-419A-A8AC-5E043ED91FCF}" type="sibTrans" cxnId="{29B249CA-1368-4910-854D-AA7E7C1A4115}">
      <dgm:prSet/>
      <dgm:spPr/>
      <dgm:t>
        <a:bodyPr/>
        <a:lstStyle/>
        <a:p>
          <a:endParaRPr lang="en-US"/>
        </a:p>
      </dgm:t>
    </dgm:pt>
    <dgm:pt modelId="{90AAA4FC-241E-413D-AC73-5DF8AE481D96}">
      <dgm:prSet/>
      <dgm:spPr/>
      <dgm:t>
        <a:bodyPr/>
        <a:lstStyle/>
        <a:p>
          <a:r>
            <a:rPr lang="el-GR" dirty="0"/>
            <a:t>Εσωστρέφεια / </a:t>
          </a:r>
          <a:r>
            <a:rPr lang="el-GR" dirty="0" err="1"/>
            <a:t>Πεσσιμισμός</a:t>
          </a:r>
          <a:endParaRPr lang="en-US" dirty="0"/>
        </a:p>
      </dgm:t>
    </dgm:pt>
    <dgm:pt modelId="{80139647-A56F-4510-8F91-EE929D7F8751}" type="parTrans" cxnId="{65A0D25D-6EAB-441F-BF36-D53826511B51}">
      <dgm:prSet/>
      <dgm:spPr/>
      <dgm:t>
        <a:bodyPr/>
        <a:lstStyle/>
        <a:p>
          <a:endParaRPr lang="en-US"/>
        </a:p>
      </dgm:t>
    </dgm:pt>
    <dgm:pt modelId="{6F2245D6-9440-4546-B570-D5B605DC10AF}" type="sibTrans" cxnId="{65A0D25D-6EAB-441F-BF36-D53826511B51}">
      <dgm:prSet/>
      <dgm:spPr/>
      <dgm:t>
        <a:bodyPr/>
        <a:lstStyle/>
        <a:p>
          <a:endParaRPr lang="en-US"/>
        </a:p>
      </dgm:t>
    </dgm:pt>
    <dgm:pt modelId="{E612FA59-3568-4E17-BB42-88535645508B}">
      <dgm:prSet/>
      <dgm:spPr/>
      <dgm:t>
        <a:bodyPr/>
        <a:lstStyle/>
        <a:p>
          <a:r>
            <a:rPr lang="el-GR" dirty="0"/>
            <a:t>Ρεαλισμός  / Ηθογραφία / Κοσμοπολιτισμός</a:t>
          </a:r>
          <a:endParaRPr lang="en-US" dirty="0"/>
        </a:p>
      </dgm:t>
    </dgm:pt>
    <dgm:pt modelId="{65F8B2E4-AC7E-458D-B1E2-164760E4F0E0}" type="parTrans" cxnId="{3A5E28D2-5774-4BE2-97FC-C743571A41BA}">
      <dgm:prSet/>
      <dgm:spPr/>
      <dgm:t>
        <a:bodyPr/>
        <a:lstStyle/>
        <a:p>
          <a:endParaRPr lang="en-US"/>
        </a:p>
      </dgm:t>
    </dgm:pt>
    <dgm:pt modelId="{45D82728-61F3-4D25-BE56-63FCDCA16327}" type="sibTrans" cxnId="{3A5E28D2-5774-4BE2-97FC-C743571A41BA}">
      <dgm:prSet/>
      <dgm:spPr/>
      <dgm:t>
        <a:bodyPr/>
        <a:lstStyle/>
        <a:p>
          <a:endParaRPr lang="en-US"/>
        </a:p>
      </dgm:t>
    </dgm:pt>
    <dgm:pt modelId="{E71AD72D-E1AF-4544-A433-0D064280E022}">
      <dgm:prSet/>
      <dgm:spPr/>
      <dgm:t>
        <a:bodyPr/>
        <a:lstStyle/>
        <a:p>
          <a:r>
            <a:rPr lang="el-GR"/>
            <a:t>Η μετάβαση από το διήγημα στο μυθιστόρημα</a:t>
          </a:r>
          <a:endParaRPr lang="en-US"/>
        </a:p>
      </dgm:t>
    </dgm:pt>
    <dgm:pt modelId="{278EBBF6-5AC5-4C35-9D5C-0A0027D0BDD0}" type="parTrans" cxnId="{CF671DAB-DF65-467A-B750-31764C6AB4E8}">
      <dgm:prSet/>
      <dgm:spPr/>
      <dgm:t>
        <a:bodyPr/>
        <a:lstStyle/>
        <a:p>
          <a:endParaRPr lang="en-US"/>
        </a:p>
      </dgm:t>
    </dgm:pt>
    <dgm:pt modelId="{40653FA4-9FF1-4607-AAB1-C8FDF8EF761B}" type="sibTrans" cxnId="{CF671DAB-DF65-467A-B750-31764C6AB4E8}">
      <dgm:prSet/>
      <dgm:spPr/>
      <dgm:t>
        <a:bodyPr/>
        <a:lstStyle/>
        <a:p>
          <a:endParaRPr lang="en-US"/>
        </a:p>
      </dgm:t>
    </dgm:pt>
    <dgm:pt modelId="{FA36B11D-1A6F-4583-80BF-4FE47A674709}">
      <dgm:prSet/>
      <dgm:spPr/>
      <dgm:t>
        <a:bodyPr/>
        <a:lstStyle/>
        <a:p>
          <a:r>
            <a:rPr lang="el-GR" dirty="0"/>
            <a:t>Παράδοση και ανανέωση</a:t>
          </a:r>
          <a:endParaRPr lang="en-US" dirty="0"/>
        </a:p>
      </dgm:t>
    </dgm:pt>
    <dgm:pt modelId="{5000AA86-522B-4F63-BD47-C0453B5E937F}" type="parTrans" cxnId="{A671BD8B-EB83-4F67-BEC3-63A76F9014AF}">
      <dgm:prSet/>
      <dgm:spPr/>
      <dgm:t>
        <a:bodyPr/>
        <a:lstStyle/>
        <a:p>
          <a:endParaRPr lang="en-US"/>
        </a:p>
      </dgm:t>
    </dgm:pt>
    <dgm:pt modelId="{76F29C9A-6AEF-46BD-87FB-3518D5C6C43D}" type="sibTrans" cxnId="{A671BD8B-EB83-4F67-BEC3-63A76F9014AF}">
      <dgm:prSet/>
      <dgm:spPr/>
      <dgm:t>
        <a:bodyPr/>
        <a:lstStyle/>
        <a:p>
          <a:endParaRPr lang="en-US"/>
        </a:p>
      </dgm:t>
    </dgm:pt>
    <dgm:pt modelId="{1B909E60-C807-4444-AFC3-022DAE827FE4}">
      <dgm:prSet/>
      <dgm:spPr/>
      <dgm:t>
        <a:bodyPr/>
        <a:lstStyle/>
        <a:p>
          <a:r>
            <a:rPr lang="el-GR" dirty="0"/>
            <a:t>Γενιά του ΄30</a:t>
          </a:r>
          <a:endParaRPr lang="en-US" dirty="0"/>
        </a:p>
      </dgm:t>
    </dgm:pt>
    <dgm:pt modelId="{1703B043-A614-406F-9D0C-640D32297B83}" type="parTrans" cxnId="{38AE042E-5A0A-461F-BA8A-D537D7642E9D}">
      <dgm:prSet/>
      <dgm:spPr/>
      <dgm:t>
        <a:bodyPr/>
        <a:lstStyle/>
        <a:p>
          <a:endParaRPr lang="en-US"/>
        </a:p>
      </dgm:t>
    </dgm:pt>
    <dgm:pt modelId="{A5D33353-39D7-4521-B0BB-BE7762E93435}" type="sibTrans" cxnId="{38AE042E-5A0A-461F-BA8A-D537D7642E9D}">
      <dgm:prSet/>
      <dgm:spPr/>
      <dgm:t>
        <a:bodyPr/>
        <a:lstStyle/>
        <a:p>
          <a:endParaRPr lang="en-US"/>
        </a:p>
      </dgm:t>
    </dgm:pt>
    <dgm:pt modelId="{0371F49A-E0B0-455F-8059-DDF37C77AFD9}" type="pres">
      <dgm:prSet presAssocID="{E8DC7C3D-491B-4414-8D5F-79F95C333A27}" presName="linear" presStyleCnt="0">
        <dgm:presLayoutVars>
          <dgm:animLvl val="lvl"/>
          <dgm:resizeHandles val="exact"/>
        </dgm:presLayoutVars>
      </dgm:prSet>
      <dgm:spPr/>
    </dgm:pt>
    <dgm:pt modelId="{55888567-7FAB-43B1-A853-3785803A5605}" type="pres">
      <dgm:prSet presAssocID="{9843AA90-3A1C-4FFF-9AD5-CAFDD2A577EE}" presName="parentText" presStyleLbl="node1" presStyleIdx="0" presStyleCnt="7">
        <dgm:presLayoutVars>
          <dgm:chMax val="0"/>
          <dgm:bulletEnabled val="1"/>
        </dgm:presLayoutVars>
      </dgm:prSet>
      <dgm:spPr/>
    </dgm:pt>
    <dgm:pt modelId="{448BBE86-E6F9-49EB-9BA0-C2660C1D73CA}" type="pres">
      <dgm:prSet presAssocID="{1C1A8D0C-19B4-431C-9F8B-21B11DE4DAEA}" presName="spacer" presStyleCnt="0"/>
      <dgm:spPr/>
    </dgm:pt>
    <dgm:pt modelId="{67C1C1EC-E96D-4876-B60E-C362364B0FD5}" type="pres">
      <dgm:prSet presAssocID="{EB88F613-DDF2-4110-8A2B-57EA9EEB601C}" presName="parentText" presStyleLbl="node1" presStyleIdx="1" presStyleCnt="7">
        <dgm:presLayoutVars>
          <dgm:chMax val="0"/>
          <dgm:bulletEnabled val="1"/>
        </dgm:presLayoutVars>
      </dgm:prSet>
      <dgm:spPr/>
    </dgm:pt>
    <dgm:pt modelId="{F4C9B328-7E85-4B30-88ED-D57D5E8DFAC5}" type="pres">
      <dgm:prSet presAssocID="{437251A2-7FEB-419A-A8AC-5E043ED91FCF}" presName="spacer" presStyleCnt="0"/>
      <dgm:spPr/>
    </dgm:pt>
    <dgm:pt modelId="{25AB6566-4D57-4397-BCEB-D401B95BE5D5}" type="pres">
      <dgm:prSet presAssocID="{90AAA4FC-241E-413D-AC73-5DF8AE481D96}" presName="parentText" presStyleLbl="node1" presStyleIdx="2" presStyleCnt="7">
        <dgm:presLayoutVars>
          <dgm:chMax val="0"/>
          <dgm:bulletEnabled val="1"/>
        </dgm:presLayoutVars>
      </dgm:prSet>
      <dgm:spPr/>
    </dgm:pt>
    <dgm:pt modelId="{2C02BD73-C05B-4773-943E-A3176284D83E}" type="pres">
      <dgm:prSet presAssocID="{6F2245D6-9440-4546-B570-D5B605DC10AF}" presName="spacer" presStyleCnt="0"/>
      <dgm:spPr/>
    </dgm:pt>
    <dgm:pt modelId="{229F3524-5753-404A-85B2-02CBC9B94FDA}" type="pres">
      <dgm:prSet presAssocID="{E612FA59-3568-4E17-BB42-88535645508B}" presName="parentText" presStyleLbl="node1" presStyleIdx="3" presStyleCnt="7">
        <dgm:presLayoutVars>
          <dgm:chMax val="0"/>
          <dgm:bulletEnabled val="1"/>
        </dgm:presLayoutVars>
      </dgm:prSet>
      <dgm:spPr/>
    </dgm:pt>
    <dgm:pt modelId="{E388DC12-5499-4C71-A27F-AE8036E439B0}" type="pres">
      <dgm:prSet presAssocID="{45D82728-61F3-4D25-BE56-63FCDCA16327}" presName="spacer" presStyleCnt="0"/>
      <dgm:spPr/>
    </dgm:pt>
    <dgm:pt modelId="{8042A516-9659-4059-9F3A-D3338C0BE33D}" type="pres">
      <dgm:prSet presAssocID="{E71AD72D-E1AF-4544-A433-0D064280E022}" presName="parentText" presStyleLbl="node1" presStyleIdx="4" presStyleCnt="7">
        <dgm:presLayoutVars>
          <dgm:chMax val="0"/>
          <dgm:bulletEnabled val="1"/>
        </dgm:presLayoutVars>
      </dgm:prSet>
      <dgm:spPr/>
    </dgm:pt>
    <dgm:pt modelId="{C81C73CF-E454-4570-A50B-F69307318E34}" type="pres">
      <dgm:prSet presAssocID="{40653FA4-9FF1-4607-AAB1-C8FDF8EF761B}" presName="spacer" presStyleCnt="0"/>
      <dgm:spPr/>
    </dgm:pt>
    <dgm:pt modelId="{4F9128E7-6A3E-4190-942F-115AB5E88532}" type="pres">
      <dgm:prSet presAssocID="{FA36B11D-1A6F-4583-80BF-4FE47A674709}" presName="parentText" presStyleLbl="node1" presStyleIdx="5" presStyleCnt="7">
        <dgm:presLayoutVars>
          <dgm:chMax val="0"/>
          <dgm:bulletEnabled val="1"/>
        </dgm:presLayoutVars>
      </dgm:prSet>
      <dgm:spPr/>
    </dgm:pt>
    <dgm:pt modelId="{00B9C897-B91A-46BA-98FA-4F1036863122}" type="pres">
      <dgm:prSet presAssocID="{76F29C9A-6AEF-46BD-87FB-3518D5C6C43D}" presName="spacer" presStyleCnt="0"/>
      <dgm:spPr/>
    </dgm:pt>
    <dgm:pt modelId="{F5C7936E-272D-4E94-805A-35865FAD2917}" type="pres">
      <dgm:prSet presAssocID="{1B909E60-C807-4444-AFC3-022DAE827FE4}" presName="parentText" presStyleLbl="node1" presStyleIdx="6" presStyleCnt="7">
        <dgm:presLayoutVars>
          <dgm:chMax val="0"/>
          <dgm:bulletEnabled val="1"/>
        </dgm:presLayoutVars>
      </dgm:prSet>
      <dgm:spPr/>
    </dgm:pt>
  </dgm:ptLst>
  <dgm:cxnLst>
    <dgm:cxn modelId="{635D5922-88C0-46EE-A2F0-F1CA5EC279F3}" type="presOf" srcId="{90AAA4FC-241E-413D-AC73-5DF8AE481D96}" destId="{25AB6566-4D57-4397-BCEB-D401B95BE5D5}" srcOrd="0" destOrd="0" presId="urn:microsoft.com/office/officeart/2005/8/layout/vList2"/>
    <dgm:cxn modelId="{EED1802A-00BA-4AA7-981C-71CB04365915}" type="presOf" srcId="{E612FA59-3568-4E17-BB42-88535645508B}" destId="{229F3524-5753-404A-85B2-02CBC9B94FDA}" srcOrd="0" destOrd="0" presId="urn:microsoft.com/office/officeart/2005/8/layout/vList2"/>
    <dgm:cxn modelId="{38AE042E-5A0A-461F-BA8A-D537D7642E9D}" srcId="{E8DC7C3D-491B-4414-8D5F-79F95C333A27}" destId="{1B909E60-C807-4444-AFC3-022DAE827FE4}" srcOrd="6" destOrd="0" parTransId="{1703B043-A614-406F-9D0C-640D32297B83}" sibTransId="{A5D33353-39D7-4521-B0BB-BE7762E93435}"/>
    <dgm:cxn modelId="{D5AAE03E-6F09-40EE-8AE2-B9EE49D19EBF}" type="presOf" srcId="{E8DC7C3D-491B-4414-8D5F-79F95C333A27}" destId="{0371F49A-E0B0-455F-8059-DDF37C77AFD9}" srcOrd="0" destOrd="0" presId="urn:microsoft.com/office/officeart/2005/8/layout/vList2"/>
    <dgm:cxn modelId="{65A0D25D-6EAB-441F-BF36-D53826511B51}" srcId="{E8DC7C3D-491B-4414-8D5F-79F95C333A27}" destId="{90AAA4FC-241E-413D-AC73-5DF8AE481D96}" srcOrd="2" destOrd="0" parTransId="{80139647-A56F-4510-8F91-EE929D7F8751}" sibTransId="{6F2245D6-9440-4546-B570-D5B605DC10AF}"/>
    <dgm:cxn modelId="{19784262-EAD7-46F7-A901-98A5F6F1165B}" srcId="{E8DC7C3D-491B-4414-8D5F-79F95C333A27}" destId="{9843AA90-3A1C-4FFF-9AD5-CAFDD2A577EE}" srcOrd="0" destOrd="0" parTransId="{9AE9E521-509F-446D-A2BC-49358735FD49}" sibTransId="{1C1A8D0C-19B4-431C-9F8B-21B11DE4DAEA}"/>
    <dgm:cxn modelId="{9B4F8E47-B421-4C2F-8D55-68AE39C71CD4}" type="presOf" srcId="{E71AD72D-E1AF-4544-A433-0D064280E022}" destId="{8042A516-9659-4059-9F3A-D3338C0BE33D}" srcOrd="0" destOrd="0" presId="urn:microsoft.com/office/officeart/2005/8/layout/vList2"/>
    <dgm:cxn modelId="{CD34DC86-69C8-4D26-BD08-22935B8B80C6}" type="presOf" srcId="{FA36B11D-1A6F-4583-80BF-4FE47A674709}" destId="{4F9128E7-6A3E-4190-942F-115AB5E88532}" srcOrd="0" destOrd="0" presId="urn:microsoft.com/office/officeart/2005/8/layout/vList2"/>
    <dgm:cxn modelId="{A671BD8B-EB83-4F67-BEC3-63A76F9014AF}" srcId="{E8DC7C3D-491B-4414-8D5F-79F95C333A27}" destId="{FA36B11D-1A6F-4583-80BF-4FE47A674709}" srcOrd="5" destOrd="0" parTransId="{5000AA86-522B-4F63-BD47-C0453B5E937F}" sibTransId="{76F29C9A-6AEF-46BD-87FB-3518D5C6C43D}"/>
    <dgm:cxn modelId="{CF671DAB-DF65-467A-B750-31764C6AB4E8}" srcId="{E8DC7C3D-491B-4414-8D5F-79F95C333A27}" destId="{E71AD72D-E1AF-4544-A433-0D064280E022}" srcOrd="4" destOrd="0" parTransId="{278EBBF6-5AC5-4C35-9D5C-0A0027D0BDD0}" sibTransId="{40653FA4-9FF1-4607-AAB1-C8FDF8EF761B}"/>
    <dgm:cxn modelId="{3A3541AE-716C-4B38-92F5-AF32F7079CF6}" type="presOf" srcId="{1B909E60-C807-4444-AFC3-022DAE827FE4}" destId="{F5C7936E-272D-4E94-805A-35865FAD2917}" srcOrd="0" destOrd="0" presId="urn:microsoft.com/office/officeart/2005/8/layout/vList2"/>
    <dgm:cxn modelId="{72F866C8-6C13-47BF-BD18-F6CFF705DE6F}" type="presOf" srcId="{EB88F613-DDF2-4110-8A2B-57EA9EEB601C}" destId="{67C1C1EC-E96D-4876-B60E-C362364B0FD5}" srcOrd="0" destOrd="0" presId="urn:microsoft.com/office/officeart/2005/8/layout/vList2"/>
    <dgm:cxn modelId="{29B249CA-1368-4910-854D-AA7E7C1A4115}" srcId="{E8DC7C3D-491B-4414-8D5F-79F95C333A27}" destId="{EB88F613-DDF2-4110-8A2B-57EA9EEB601C}" srcOrd="1" destOrd="0" parTransId="{A2E9C648-1615-4B93-A048-545357A69EFF}" sibTransId="{437251A2-7FEB-419A-A8AC-5E043ED91FCF}"/>
    <dgm:cxn modelId="{3A5E28D2-5774-4BE2-97FC-C743571A41BA}" srcId="{E8DC7C3D-491B-4414-8D5F-79F95C333A27}" destId="{E612FA59-3568-4E17-BB42-88535645508B}" srcOrd="3" destOrd="0" parTransId="{65F8B2E4-AC7E-458D-B1E2-164760E4F0E0}" sibTransId="{45D82728-61F3-4D25-BE56-63FCDCA16327}"/>
    <dgm:cxn modelId="{D5CBC5DF-A2A5-4809-8A68-CD28BB0DF113}" type="presOf" srcId="{9843AA90-3A1C-4FFF-9AD5-CAFDD2A577EE}" destId="{55888567-7FAB-43B1-A853-3785803A5605}" srcOrd="0" destOrd="0" presId="urn:microsoft.com/office/officeart/2005/8/layout/vList2"/>
    <dgm:cxn modelId="{ABD57394-E085-4E02-AE4E-C177B77DF4C5}" type="presParOf" srcId="{0371F49A-E0B0-455F-8059-DDF37C77AFD9}" destId="{55888567-7FAB-43B1-A853-3785803A5605}" srcOrd="0" destOrd="0" presId="urn:microsoft.com/office/officeart/2005/8/layout/vList2"/>
    <dgm:cxn modelId="{DC49D94A-35BF-41A2-9D8A-21BA78A42BEF}" type="presParOf" srcId="{0371F49A-E0B0-455F-8059-DDF37C77AFD9}" destId="{448BBE86-E6F9-49EB-9BA0-C2660C1D73CA}" srcOrd="1" destOrd="0" presId="urn:microsoft.com/office/officeart/2005/8/layout/vList2"/>
    <dgm:cxn modelId="{68C8E63C-FC53-41DF-9264-141D749B1AC0}" type="presParOf" srcId="{0371F49A-E0B0-455F-8059-DDF37C77AFD9}" destId="{67C1C1EC-E96D-4876-B60E-C362364B0FD5}" srcOrd="2" destOrd="0" presId="urn:microsoft.com/office/officeart/2005/8/layout/vList2"/>
    <dgm:cxn modelId="{111040B2-A43D-4189-A0D5-8B397356A075}" type="presParOf" srcId="{0371F49A-E0B0-455F-8059-DDF37C77AFD9}" destId="{F4C9B328-7E85-4B30-88ED-D57D5E8DFAC5}" srcOrd="3" destOrd="0" presId="urn:microsoft.com/office/officeart/2005/8/layout/vList2"/>
    <dgm:cxn modelId="{A459C8D9-F70D-4687-9FAD-3B6401352954}" type="presParOf" srcId="{0371F49A-E0B0-455F-8059-DDF37C77AFD9}" destId="{25AB6566-4D57-4397-BCEB-D401B95BE5D5}" srcOrd="4" destOrd="0" presId="urn:microsoft.com/office/officeart/2005/8/layout/vList2"/>
    <dgm:cxn modelId="{5E7875E6-5818-44DD-89DF-EA9E46DD25A7}" type="presParOf" srcId="{0371F49A-E0B0-455F-8059-DDF37C77AFD9}" destId="{2C02BD73-C05B-4773-943E-A3176284D83E}" srcOrd="5" destOrd="0" presId="urn:microsoft.com/office/officeart/2005/8/layout/vList2"/>
    <dgm:cxn modelId="{58B77847-6A4C-4476-B2CF-EABE3368837E}" type="presParOf" srcId="{0371F49A-E0B0-455F-8059-DDF37C77AFD9}" destId="{229F3524-5753-404A-85B2-02CBC9B94FDA}" srcOrd="6" destOrd="0" presId="urn:microsoft.com/office/officeart/2005/8/layout/vList2"/>
    <dgm:cxn modelId="{E0DFD56E-190D-4994-A001-036649BF1181}" type="presParOf" srcId="{0371F49A-E0B0-455F-8059-DDF37C77AFD9}" destId="{E388DC12-5499-4C71-A27F-AE8036E439B0}" srcOrd="7" destOrd="0" presId="urn:microsoft.com/office/officeart/2005/8/layout/vList2"/>
    <dgm:cxn modelId="{C8E4143C-370E-435B-A96F-3B3BF8D4760F}" type="presParOf" srcId="{0371F49A-E0B0-455F-8059-DDF37C77AFD9}" destId="{8042A516-9659-4059-9F3A-D3338C0BE33D}" srcOrd="8" destOrd="0" presId="urn:microsoft.com/office/officeart/2005/8/layout/vList2"/>
    <dgm:cxn modelId="{455656AD-56C9-4AD5-839B-0B845B1F820F}" type="presParOf" srcId="{0371F49A-E0B0-455F-8059-DDF37C77AFD9}" destId="{C81C73CF-E454-4570-A50B-F69307318E34}" srcOrd="9" destOrd="0" presId="urn:microsoft.com/office/officeart/2005/8/layout/vList2"/>
    <dgm:cxn modelId="{2B093C6C-9A6F-4549-8351-07710749FAA6}" type="presParOf" srcId="{0371F49A-E0B0-455F-8059-DDF37C77AFD9}" destId="{4F9128E7-6A3E-4190-942F-115AB5E88532}" srcOrd="10" destOrd="0" presId="urn:microsoft.com/office/officeart/2005/8/layout/vList2"/>
    <dgm:cxn modelId="{4ED15539-FFB2-4B60-8CA3-31BEC3D333E5}" type="presParOf" srcId="{0371F49A-E0B0-455F-8059-DDF37C77AFD9}" destId="{00B9C897-B91A-46BA-98FA-4F1036863122}" srcOrd="11" destOrd="0" presId="urn:microsoft.com/office/officeart/2005/8/layout/vList2"/>
    <dgm:cxn modelId="{D4350220-D6E9-445F-BA8F-8A42E7CDFFBB}" type="presParOf" srcId="{0371F49A-E0B0-455F-8059-DDF37C77AFD9}" destId="{F5C7936E-272D-4E94-805A-35865FAD2917}"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076B7A-FDC9-49FA-9D5C-0609F37419F5}"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160CE58A-2CB9-4B64-8932-C381B5F28DB1}">
      <dgm:prSet/>
      <dgm:spPr/>
      <dgm:t>
        <a:bodyPr/>
        <a:lstStyle/>
        <a:p>
          <a:r>
            <a:rPr lang="el-GR"/>
            <a:t>1</a:t>
          </a:r>
          <a:r>
            <a:rPr lang="el-GR" baseline="30000"/>
            <a:t>ο</a:t>
          </a:r>
          <a:r>
            <a:rPr lang="el-GR"/>
            <a:t> Επίμαχο θέμα:  Η ρήξη με την παράδοση της ηθογραφίας. </a:t>
          </a:r>
          <a:endParaRPr lang="en-US"/>
        </a:p>
      </dgm:t>
    </dgm:pt>
    <dgm:pt modelId="{69351533-6DA9-4A04-AE8A-484717A6CA08}" type="parTrans" cxnId="{573B60EC-A87D-4B98-B441-398EAE64166C}">
      <dgm:prSet/>
      <dgm:spPr/>
      <dgm:t>
        <a:bodyPr/>
        <a:lstStyle/>
        <a:p>
          <a:endParaRPr lang="en-US"/>
        </a:p>
      </dgm:t>
    </dgm:pt>
    <dgm:pt modelId="{B2D219BC-35B1-47DF-8C38-20D222A59CAD}" type="sibTrans" cxnId="{573B60EC-A87D-4B98-B441-398EAE64166C}">
      <dgm:prSet/>
      <dgm:spPr/>
      <dgm:t>
        <a:bodyPr/>
        <a:lstStyle/>
        <a:p>
          <a:endParaRPr lang="en-US"/>
        </a:p>
      </dgm:t>
    </dgm:pt>
    <dgm:pt modelId="{C0FC1D2C-2654-41C9-A976-AC09EB6C5E77}">
      <dgm:prSet/>
      <dgm:spPr/>
      <dgm:t>
        <a:bodyPr/>
        <a:lstStyle/>
        <a:p>
          <a:r>
            <a:rPr lang="el-GR"/>
            <a:t>2</a:t>
          </a:r>
          <a:r>
            <a:rPr lang="el-GR" baseline="30000"/>
            <a:t>ο</a:t>
          </a:r>
          <a:r>
            <a:rPr lang="el-GR"/>
            <a:t> Επίμαχο θέμα: Η αντιπαράθεση των ειδών διήγημα – μυθιστόρημα</a:t>
          </a:r>
          <a:endParaRPr lang="en-US"/>
        </a:p>
      </dgm:t>
    </dgm:pt>
    <dgm:pt modelId="{750EEC3B-7268-4E9C-B57B-AE85212254A4}" type="parTrans" cxnId="{0685173D-89E3-441A-8B6D-FF2923D9D96B}">
      <dgm:prSet/>
      <dgm:spPr/>
      <dgm:t>
        <a:bodyPr/>
        <a:lstStyle/>
        <a:p>
          <a:endParaRPr lang="en-US"/>
        </a:p>
      </dgm:t>
    </dgm:pt>
    <dgm:pt modelId="{D738A789-8013-42F7-B39E-1FBE6F3CDC1E}" type="sibTrans" cxnId="{0685173D-89E3-441A-8B6D-FF2923D9D96B}">
      <dgm:prSet/>
      <dgm:spPr/>
      <dgm:t>
        <a:bodyPr/>
        <a:lstStyle/>
        <a:p>
          <a:endParaRPr lang="en-US"/>
        </a:p>
      </dgm:t>
    </dgm:pt>
    <dgm:pt modelId="{F4B2C721-D024-47CC-83C4-8708F25E0403}">
      <dgm:prSet/>
      <dgm:spPr/>
      <dgm:t>
        <a:bodyPr/>
        <a:lstStyle/>
        <a:p>
          <a:r>
            <a:rPr lang="el-GR"/>
            <a:t>3</a:t>
          </a:r>
          <a:r>
            <a:rPr lang="el-GR" baseline="30000"/>
            <a:t>ο</a:t>
          </a:r>
          <a:r>
            <a:rPr lang="el-GR"/>
            <a:t> Πώς ορίζεται εκ νέου η ελληνικότητα και η σχέση με την παράδοση</a:t>
          </a:r>
          <a:endParaRPr lang="en-US"/>
        </a:p>
      </dgm:t>
    </dgm:pt>
    <dgm:pt modelId="{FC35CF23-7A6A-4531-A304-448A9E28A0FA}" type="parTrans" cxnId="{ED24D502-3AA7-4BBB-B6C5-FAFF53B61C2D}">
      <dgm:prSet/>
      <dgm:spPr/>
      <dgm:t>
        <a:bodyPr/>
        <a:lstStyle/>
        <a:p>
          <a:endParaRPr lang="en-US"/>
        </a:p>
      </dgm:t>
    </dgm:pt>
    <dgm:pt modelId="{258F5179-91C1-42A6-8E33-12D3D92F8F5D}" type="sibTrans" cxnId="{ED24D502-3AA7-4BBB-B6C5-FAFF53B61C2D}">
      <dgm:prSet/>
      <dgm:spPr/>
      <dgm:t>
        <a:bodyPr/>
        <a:lstStyle/>
        <a:p>
          <a:endParaRPr lang="en-US"/>
        </a:p>
      </dgm:t>
    </dgm:pt>
    <dgm:pt modelId="{83423C32-20F0-4D91-923F-6C89C195F802}" type="pres">
      <dgm:prSet presAssocID="{29076B7A-FDC9-49FA-9D5C-0609F37419F5}" presName="vert0" presStyleCnt="0">
        <dgm:presLayoutVars>
          <dgm:dir/>
          <dgm:animOne val="branch"/>
          <dgm:animLvl val="lvl"/>
        </dgm:presLayoutVars>
      </dgm:prSet>
      <dgm:spPr/>
    </dgm:pt>
    <dgm:pt modelId="{1FD50BE6-70B2-4818-9CCD-B340C61383F7}" type="pres">
      <dgm:prSet presAssocID="{160CE58A-2CB9-4B64-8932-C381B5F28DB1}" presName="thickLine" presStyleLbl="alignNode1" presStyleIdx="0" presStyleCnt="3"/>
      <dgm:spPr/>
    </dgm:pt>
    <dgm:pt modelId="{5807F6DB-149B-4102-874F-8659FB1B71D4}" type="pres">
      <dgm:prSet presAssocID="{160CE58A-2CB9-4B64-8932-C381B5F28DB1}" presName="horz1" presStyleCnt="0"/>
      <dgm:spPr/>
    </dgm:pt>
    <dgm:pt modelId="{D3894CA2-590C-4B07-9031-BB5D0C3AC5EC}" type="pres">
      <dgm:prSet presAssocID="{160CE58A-2CB9-4B64-8932-C381B5F28DB1}" presName="tx1" presStyleLbl="revTx" presStyleIdx="0" presStyleCnt="3"/>
      <dgm:spPr/>
    </dgm:pt>
    <dgm:pt modelId="{69A55C4E-45F8-42FE-AE3D-044D60358683}" type="pres">
      <dgm:prSet presAssocID="{160CE58A-2CB9-4B64-8932-C381B5F28DB1}" presName="vert1" presStyleCnt="0"/>
      <dgm:spPr/>
    </dgm:pt>
    <dgm:pt modelId="{4AF0D643-FD1C-45C7-A0FD-2FC13AB340D6}" type="pres">
      <dgm:prSet presAssocID="{C0FC1D2C-2654-41C9-A976-AC09EB6C5E77}" presName="thickLine" presStyleLbl="alignNode1" presStyleIdx="1" presStyleCnt="3"/>
      <dgm:spPr/>
    </dgm:pt>
    <dgm:pt modelId="{365190EC-1FCC-4549-A56A-CE387B0B16CD}" type="pres">
      <dgm:prSet presAssocID="{C0FC1D2C-2654-41C9-A976-AC09EB6C5E77}" presName="horz1" presStyleCnt="0"/>
      <dgm:spPr/>
    </dgm:pt>
    <dgm:pt modelId="{24BCD29F-8ED0-4BF3-A8D4-A39251210DB1}" type="pres">
      <dgm:prSet presAssocID="{C0FC1D2C-2654-41C9-A976-AC09EB6C5E77}" presName="tx1" presStyleLbl="revTx" presStyleIdx="1" presStyleCnt="3"/>
      <dgm:spPr/>
    </dgm:pt>
    <dgm:pt modelId="{D87E4A03-BAF1-4D31-8B6C-C95560027E23}" type="pres">
      <dgm:prSet presAssocID="{C0FC1D2C-2654-41C9-A976-AC09EB6C5E77}" presName="vert1" presStyleCnt="0"/>
      <dgm:spPr/>
    </dgm:pt>
    <dgm:pt modelId="{49B32E8D-B9A8-4FAB-9D2A-68E80967C67F}" type="pres">
      <dgm:prSet presAssocID="{F4B2C721-D024-47CC-83C4-8708F25E0403}" presName="thickLine" presStyleLbl="alignNode1" presStyleIdx="2" presStyleCnt="3"/>
      <dgm:spPr/>
    </dgm:pt>
    <dgm:pt modelId="{044F83C5-D18F-4287-81CA-F5C2F8BD081C}" type="pres">
      <dgm:prSet presAssocID="{F4B2C721-D024-47CC-83C4-8708F25E0403}" presName="horz1" presStyleCnt="0"/>
      <dgm:spPr/>
    </dgm:pt>
    <dgm:pt modelId="{681D5660-43FE-4673-B788-0E1698480B80}" type="pres">
      <dgm:prSet presAssocID="{F4B2C721-D024-47CC-83C4-8708F25E0403}" presName="tx1" presStyleLbl="revTx" presStyleIdx="2" presStyleCnt="3"/>
      <dgm:spPr/>
    </dgm:pt>
    <dgm:pt modelId="{86F3D235-BAAB-4A92-9106-620E6C1DF888}" type="pres">
      <dgm:prSet presAssocID="{F4B2C721-D024-47CC-83C4-8708F25E0403}" presName="vert1" presStyleCnt="0"/>
      <dgm:spPr/>
    </dgm:pt>
  </dgm:ptLst>
  <dgm:cxnLst>
    <dgm:cxn modelId="{7D1C1100-1DF6-44AB-B7BF-200AC523CC6B}" type="presOf" srcId="{160CE58A-2CB9-4B64-8932-C381B5F28DB1}" destId="{D3894CA2-590C-4B07-9031-BB5D0C3AC5EC}" srcOrd="0" destOrd="0" presId="urn:microsoft.com/office/officeart/2008/layout/LinedList"/>
    <dgm:cxn modelId="{ED24D502-3AA7-4BBB-B6C5-FAFF53B61C2D}" srcId="{29076B7A-FDC9-49FA-9D5C-0609F37419F5}" destId="{F4B2C721-D024-47CC-83C4-8708F25E0403}" srcOrd="2" destOrd="0" parTransId="{FC35CF23-7A6A-4531-A304-448A9E28A0FA}" sibTransId="{258F5179-91C1-42A6-8E33-12D3D92F8F5D}"/>
    <dgm:cxn modelId="{CD3EB82D-13BF-4AE2-9481-661371C44091}" type="presOf" srcId="{29076B7A-FDC9-49FA-9D5C-0609F37419F5}" destId="{83423C32-20F0-4D91-923F-6C89C195F802}" srcOrd="0" destOrd="0" presId="urn:microsoft.com/office/officeart/2008/layout/LinedList"/>
    <dgm:cxn modelId="{0685173D-89E3-441A-8B6D-FF2923D9D96B}" srcId="{29076B7A-FDC9-49FA-9D5C-0609F37419F5}" destId="{C0FC1D2C-2654-41C9-A976-AC09EB6C5E77}" srcOrd="1" destOrd="0" parTransId="{750EEC3B-7268-4E9C-B57B-AE85212254A4}" sibTransId="{D738A789-8013-42F7-B39E-1FBE6F3CDC1E}"/>
    <dgm:cxn modelId="{8C51CE59-BF09-4406-B371-CD698D6E4FF0}" type="presOf" srcId="{C0FC1D2C-2654-41C9-A976-AC09EB6C5E77}" destId="{24BCD29F-8ED0-4BF3-A8D4-A39251210DB1}" srcOrd="0" destOrd="0" presId="urn:microsoft.com/office/officeart/2008/layout/LinedList"/>
    <dgm:cxn modelId="{C150DDB7-8060-4F87-B390-B2C82486F42A}" type="presOf" srcId="{F4B2C721-D024-47CC-83C4-8708F25E0403}" destId="{681D5660-43FE-4673-B788-0E1698480B80}" srcOrd="0" destOrd="0" presId="urn:microsoft.com/office/officeart/2008/layout/LinedList"/>
    <dgm:cxn modelId="{573B60EC-A87D-4B98-B441-398EAE64166C}" srcId="{29076B7A-FDC9-49FA-9D5C-0609F37419F5}" destId="{160CE58A-2CB9-4B64-8932-C381B5F28DB1}" srcOrd="0" destOrd="0" parTransId="{69351533-6DA9-4A04-AE8A-484717A6CA08}" sibTransId="{B2D219BC-35B1-47DF-8C38-20D222A59CAD}"/>
    <dgm:cxn modelId="{838A4702-057F-44C1-BBA8-777832A6BC88}" type="presParOf" srcId="{83423C32-20F0-4D91-923F-6C89C195F802}" destId="{1FD50BE6-70B2-4818-9CCD-B340C61383F7}" srcOrd="0" destOrd="0" presId="urn:microsoft.com/office/officeart/2008/layout/LinedList"/>
    <dgm:cxn modelId="{723CB134-6513-4C05-BB3A-2BB0005C0036}" type="presParOf" srcId="{83423C32-20F0-4D91-923F-6C89C195F802}" destId="{5807F6DB-149B-4102-874F-8659FB1B71D4}" srcOrd="1" destOrd="0" presId="urn:microsoft.com/office/officeart/2008/layout/LinedList"/>
    <dgm:cxn modelId="{565CBAA8-6A69-483D-A5DD-C04B1A99653A}" type="presParOf" srcId="{5807F6DB-149B-4102-874F-8659FB1B71D4}" destId="{D3894CA2-590C-4B07-9031-BB5D0C3AC5EC}" srcOrd="0" destOrd="0" presId="urn:microsoft.com/office/officeart/2008/layout/LinedList"/>
    <dgm:cxn modelId="{FF73DB15-63C8-42B2-837F-38A188333928}" type="presParOf" srcId="{5807F6DB-149B-4102-874F-8659FB1B71D4}" destId="{69A55C4E-45F8-42FE-AE3D-044D60358683}" srcOrd="1" destOrd="0" presId="urn:microsoft.com/office/officeart/2008/layout/LinedList"/>
    <dgm:cxn modelId="{2B533942-F919-41B7-927E-3233E8DA2D5F}" type="presParOf" srcId="{83423C32-20F0-4D91-923F-6C89C195F802}" destId="{4AF0D643-FD1C-45C7-A0FD-2FC13AB340D6}" srcOrd="2" destOrd="0" presId="urn:microsoft.com/office/officeart/2008/layout/LinedList"/>
    <dgm:cxn modelId="{E535A2A1-CCEE-4CA6-83CC-AC835666363B}" type="presParOf" srcId="{83423C32-20F0-4D91-923F-6C89C195F802}" destId="{365190EC-1FCC-4549-A56A-CE387B0B16CD}" srcOrd="3" destOrd="0" presId="urn:microsoft.com/office/officeart/2008/layout/LinedList"/>
    <dgm:cxn modelId="{1EEA9441-167E-4321-9CB4-C3583EE664EB}" type="presParOf" srcId="{365190EC-1FCC-4549-A56A-CE387B0B16CD}" destId="{24BCD29F-8ED0-4BF3-A8D4-A39251210DB1}" srcOrd="0" destOrd="0" presId="urn:microsoft.com/office/officeart/2008/layout/LinedList"/>
    <dgm:cxn modelId="{1687D700-8D1E-4D62-92F7-C52200C78DC8}" type="presParOf" srcId="{365190EC-1FCC-4549-A56A-CE387B0B16CD}" destId="{D87E4A03-BAF1-4D31-8B6C-C95560027E23}" srcOrd="1" destOrd="0" presId="urn:microsoft.com/office/officeart/2008/layout/LinedList"/>
    <dgm:cxn modelId="{A31AB0D6-2E16-40BA-ACD4-DECC6C321744}" type="presParOf" srcId="{83423C32-20F0-4D91-923F-6C89C195F802}" destId="{49B32E8D-B9A8-4FAB-9D2A-68E80967C67F}" srcOrd="4" destOrd="0" presId="urn:microsoft.com/office/officeart/2008/layout/LinedList"/>
    <dgm:cxn modelId="{11AFD545-D2E3-4009-98F2-8B367D417C93}" type="presParOf" srcId="{83423C32-20F0-4D91-923F-6C89C195F802}" destId="{044F83C5-D18F-4287-81CA-F5C2F8BD081C}" srcOrd="5" destOrd="0" presId="urn:microsoft.com/office/officeart/2008/layout/LinedList"/>
    <dgm:cxn modelId="{26FCBE35-D5F0-41BE-8428-DA62A75586BE}" type="presParOf" srcId="{044F83C5-D18F-4287-81CA-F5C2F8BD081C}" destId="{681D5660-43FE-4673-B788-0E1698480B80}" srcOrd="0" destOrd="0" presId="urn:microsoft.com/office/officeart/2008/layout/LinedList"/>
    <dgm:cxn modelId="{326A53E6-491C-47A6-A391-C99E8F0DAB8F}" type="presParOf" srcId="{044F83C5-D18F-4287-81CA-F5C2F8BD081C}" destId="{86F3D235-BAAB-4A92-9106-620E6C1DF88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721FFE-7A6A-48A1-8ECA-5B779627EF8D}"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en-US"/>
        </a:p>
      </dgm:t>
    </dgm:pt>
    <dgm:pt modelId="{EDC12575-1264-4D01-BA24-985F4B441152}">
      <dgm:prSet/>
      <dgm:spPr/>
      <dgm:t>
        <a:bodyPr/>
        <a:lstStyle/>
        <a:p>
          <a:r>
            <a:rPr lang="el-GR"/>
            <a:t>Πεζογραφία της μαρτυρίας (Αιολική Σχολή)</a:t>
          </a:r>
          <a:endParaRPr lang="en-US"/>
        </a:p>
      </dgm:t>
    </dgm:pt>
    <dgm:pt modelId="{1270A32B-7187-4958-85E8-A6DE6CBB6039}" type="parTrans" cxnId="{56A59FF9-7F28-41E5-9CFA-797CA8CC5842}">
      <dgm:prSet/>
      <dgm:spPr/>
      <dgm:t>
        <a:bodyPr/>
        <a:lstStyle/>
        <a:p>
          <a:endParaRPr lang="en-US"/>
        </a:p>
      </dgm:t>
    </dgm:pt>
    <dgm:pt modelId="{768830E7-BB1F-4E32-B7AB-087A99A265A8}" type="sibTrans" cxnId="{56A59FF9-7F28-41E5-9CFA-797CA8CC5842}">
      <dgm:prSet/>
      <dgm:spPr/>
      <dgm:t>
        <a:bodyPr/>
        <a:lstStyle/>
        <a:p>
          <a:endParaRPr lang="en-US"/>
        </a:p>
      </dgm:t>
    </dgm:pt>
    <dgm:pt modelId="{E2A36E9D-B125-4210-9D83-7DAC45B966F3}">
      <dgm:prSet/>
      <dgm:spPr/>
      <dgm:t>
        <a:bodyPr/>
        <a:lstStyle/>
        <a:p>
          <a:r>
            <a:rPr lang="el-GR" dirty="0"/>
            <a:t>Αστικός ρεαλισμός</a:t>
          </a:r>
          <a:endParaRPr lang="en-US" dirty="0"/>
        </a:p>
      </dgm:t>
    </dgm:pt>
    <dgm:pt modelId="{4B6D2C83-E5CB-4817-8F56-14EAEBD2F772}" type="parTrans" cxnId="{B799FEC9-F278-477E-B877-D95D2D1BA20E}">
      <dgm:prSet/>
      <dgm:spPr/>
      <dgm:t>
        <a:bodyPr/>
        <a:lstStyle/>
        <a:p>
          <a:endParaRPr lang="en-US"/>
        </a:p>
      </dgm:t>
    </dgm:pt>
    <dgm:pt modelId="{841BF9BE-0B8D-4CD3-9151-6EF6EC7BFFBA}" type="sibTrans" cxnId="{B799FEC9-F278-477E-B877-D95D2D1BA20E}">
      <dgm:prSet/>
      <dgm:spPr/>
      <dgm:t>
        <a:bodyPr/>
        <a:lstStyle/>
        <a:p>
          <a:endParaRPr lang="en-US"/>
        </a:p>
      </dgm:t>
    </dgm:pt>
    <dgm:pt modelId="{09263527-C99E-4E83-A338-82155530F102}">
      <dgm:prSet/>
      <dgm:spPr/>
      <dgm:t>
        <a:bodyPr/>
        <a:lstStyle/>
        <a:p>
          <a:r>
            <a:rPr lang="el-GR" dirty="0"/>
            <a:t>Μοντερνισμός και απόρριψη του Ρεαλισμού (Σχολή της Θεσσαλονίκης)</a:t>
          </a:r>
          <a:endParaRPr lang="en-US" dirty="0"/>
        </a:p>
      </dgm:t>
    </dgm:pt>
    <dgm:pt modelId="{59456DA8-4DA5-418D-8625-CA7A520E0189}" type="parTrans" cxnId="{C845BEAA-CD5E-4EBA-ADD5-00E28E3063D5}">
      <dgm:prSet/>
      <dgm:spPr/>
      <dgm:t>
        <a:bodyPr/>
        <a:lstStyle/>
        <a:p>
          <a:endParaRPr lang="en-US"/>
        </a:p>
      </dgm:t>
    </dgm:pt>
    <dgm:pt modelId="{DBDD7B33-149C-4BB2-ACC2-A3A176DD484D}" type="sibTrans" cxnId="{C845BEAA-CD5E-4EBA-ADD5-00E28E3063D5}">
      <dgm:prSet/>
      <dgm:spPr/>
      <dgm:t>
        <a:bodyPr/>
        <a:lstStyle/>
        <a:p>
          <a:endParaRPr lang="en-US"/>
        </a:p>
      </dgm:t>
    </dgm:pt>
    <dgm:pt modelId="{9D226146-0FFE-4D91-8FCD-68EED7F04D5D}" type="pres">
      <dgm:prSet presAssocID="{07721FFE-7A6A-48A1-8ECA-5B779627EF8D}" presName="hierChild1" presStyleCnt="0">
        <dgm:presLayoutVars>
          <dgm:chPref val="1"/>
          <dgm:dir/>
          <dgm:animOne val="branch"/>
          <dgm:animLvl val="lvl"/>
          <dgm:resizeHandles/>
        </dgm:presLayoutVars>
      </dgm:prSet>
      <dgm:spPr/>
    </dgm:pt>
    <dgm:pt modelId="{959A61D5-6B60-4C3A-BE6E-2E5E7737B517}" type="pres">
      <dgm:prSet presAssocID="{EDC12575-1264-4D01-BA24-985F4B441152}" presName="hierRoot1" presStyleCnt="0"/>
      <dgm:spPr/>
    </dgm:pt>
    <dgm:pt modelId="{21C2541F-D5F4-4543-A4EF-7B7993F423F4}" type="pres">
      <dgm:prSet presAssocID="{EDC12575-1264-4D01-BA24-985F4B441152}" presName="composite" presStyleCnt="0"/>
      <dgm:spPr/>
    </dgm:pt>
    <dgm:pt modelId="{99B7454D-2A8B-43AA-AD68-6B19978556E8}" type="pres">
      <dgm:prSet presAssocID="{EDC12575-1264-4D01-BA24-985F4B441152}" presName="background" presStyleLbl="node0" presStyleIdx="0" presStyleCnt="3"/>
      <dgm:spPr/>
    </dgm:pt>
    <dgm:pt modelId="{4701442E-597D-4CEF-B5CA-E7F70D7ACCA4}" type="pres">
      <dgm:prSet presAssocID="{EDC12575-1264-4D01-BA24-985F4B441152}" presName="text" presStyleLbl="fgAcc0" presStyleIdx="0" presStyleCnt="3">
        <dgm:presLayoutVars>
          <dgm:chPref val="3"/>
        </dgm:presLayoutVars>
      </dgm:prSet>
      <dgm:spPr/>
    </dgm:pt>
    <dgm:pt modelId="{AB1969D9-662D-4CC9-AC68-1813676230C1}" type="pres">
      <dgm:prSet presAssocID="{EDC12575-1264-4D01-BA24-985F4B441152}" presName="hierChild2" presStyleCnt="0"/>
      <dgm:spPr/>
    </dgm:pt>
    <dgm:pt modelId="{6ACF60E3-730D-4619-9D75-ADD4772E7DFE}" type="pres">
      <dgm:prSet presAssocID="{E2A36E9D-B125-4210-9D83-7DAC45B966F3}" presName="hierRoot1" presStyleCnt="0"/>
      <dgm:spPr/>
    </dgm:pt>
    <dgm:pt modelId="{27A5EF31-80CB-4958-930D-CEC0E06D795F}" type="pres">
      <dgm:prSet presAssocID="{E2A36E9D-B125-4210-9D83-7DAC45B966F3}" presName="composite" presStyleCnt="0"/>
      <dgm:spPr/>
    </dgm:pt>
    <dgm:pt modelId="{E322D382-C637-45DB-B392-D8054C469D11}" type="pres">
      <dgm:prSet presAssocID="{E2A36E9D-B125-4210-9D83-7DAC45B966F3}" presName="background" presStyleLbl="node0" presStyleIdx="1" presStyleCnt="3"/>
      <dgm:spPr/>
    </dgm:pt>
    <dgm:pt modelId="{52278971-3BBC-4A1C-ABA9-A430DD68E052}" type="pres">
      <dgm:prSet presAssocID="{E2A36E9D-B125-4210-9D83-7DAC45B966F3}" presName="text" presStyleLbl="fgAcc0" presStyleIdx="1" presStyleCnt="3">
        <dgm:presLayoutVars>
          <dgm:chPref val="3"/>
        </dgm:presLayoutVars>
      </dgm:prSet>
      <dgm:spPr/>
    </dgm:pt>
    <dgm:pt modelId="{E684E840-8A52-49B7-B0CE-E6604C7471F0}" type="pres">
      <dgm:prSet presAssocID="{E2A36E9D-B125-4210-9D83-7DAC45B966F3}" presName="hierChild2" presStyleCnt="0"/>
      <dgm:spPr/>
    </dgm:pt>
    <dgm:pt modelId="{84AF20F3-6B79-4C0E-8C7D-A184E9B2EDFE}" type="pres">
      <dgm:prSet presAssocID="{09263527-C99E-4E83-A338-82155530F102}" presName="hierRoot1" presStyleCnt="0"/>
      <dgm:spPr/>
    </dgm:pt>
    <dgm:pt modelId="{FFC475DC-F61D-4EC0-9F7D-D24EF3229F82}" type="pres">
      <dgm:prSet presAssocID="{09263527-C99E-4E83-A338-82155530F102}" presName="composite" presStyleCnt="0"/>
      <dgm:spPr/>
    </dgm:pt>
    <dgm:pt modelId="{963668DF-AD08-44FA-8F1E-878F036E2A9E}" type="pres">
      <dgm:prSet presAssocID="{09263527-C99E-4E83-A338-82155530F102}" presName="background" presStyleLbl="node0" presStyleIdx="2" presStyleCnt="3"/>
      <dgm:spPr/>
    </dgm:pt>
    <dgm:pt modelId="{02BBFB74-ED4A-467D-A33A-ACCC20E2C3AB}" type="pres">
      <dgm:prSet presAssocID="{09263527-C99E-4E83-A338-82155530F102}" presName="text" presStyleLbl="fgAcc0" presStyleIdx="2" presStyleCnt="3">
        <dgm:presLayoutVars>
          <dgm:chPref val="3"/>
        </dgm:presLayoutVars>
      </dgm:prSet>
      <dgm:spPr/>
    </dgm:pt>
    <dgm:pt modelId="{80984529-E1C4-4D38-B044-935CF22D0C39}" type="pres">
      <dgm:prSet presAssocID="{09263527-C99E-4E83-A338-82155530F102}" presName="hierChild2" presStyleCnt="0"/>
      <dgm:spPr/>
    </dgm:pt>
  </dgm:ptLst>
  <dgm:cxnLst>
    <dgm:cxn modelId="{1323AE1A-9C8D-4D4D-A0B5-EB49BF68177C}" type="presOf" srcId="{EDC12575-1264-4D01-BA24-985F4B441152}" destId="{4701442E-597D-4CEF-B5CA-E7F70D7ACCA4}" srcOrd="0" destOrd="0" presId="urn:microsoft.com/office/officeart/2005/8/layout/hierarchy1"/>
    <dgm:cxn modelId="{07CA7835-43A7-4369-A05B-D1304AFFAFFE}" type="presOf" srcId="{09263527-C99E-4E83-A338-82155530F102}" destId="{02BBFB74-ED4A-467D-A33A-ACCC20E2C3AB}" srcOrd="0" destOrd="0" presId="urn:microsoft.com/office/officeart/2005/8/layout/hierarchy1"/>
    <dgm:cxn modelId="{8EA5C289-D4AB-4100-B345-3D191E913142}" type="presOf" srcId="{E2A36E9D-B125-4210-9D83-7DAC45B966F3}" destId="{52278971-3BBC-4A1C-ABA9-A430DD68E052}" srcOrd="0" destOrd="0" presId="urn:microsoft.com/office/officeart/2005/8/layout/hierarchy1"/>
    <dgm:cxn modelId="{8BC15D94-C1C1-41CA-9679-B77887DFA080}" type="presOf" srcId="{07721FFE-7A6A-48A1-8ECA-5B779627EF8D}" destId="{9D226146-0FFE-4D91-8FCD-68EED7F04D5D}" srcOrd="0" destOrd="0" presId="urn:microsoft.com/office/officeart/2005/8/layout/hierarchy1"/>
    <dgm:cxn modelId="{C845BEAA-CD5E-4EBA-ADD5-00E28E3063D5}" srcId="{07721FFE-7A6A-48A1-8ECA-5B779627EF8D}" destId="{09263527-C99E-4E83-A338-82155530F102}" srcOrd="2" destOrd="0" parTransId="{59456DA8-4DA5-418D-8625-CA7A520E0189}" sibTransId="{DBDD7B33-149C-4BB2-ACC2-A3A176DD484D}"/>
    <dgm:cxn modelId="{B799FEC9-F278-477E-B877-D95D2D1BA20E}" srcId="{07721FFE-7A6A-48A1-8ECA-5B779627EF8D}" destId="{E2A36E9D-B125-4210-9D83-7DAC45B966F3}" srcOrd="1" destOrd="0" parTransId="{4B6D2C83-E5CB-4817-8F56-14EAEBD2F772}" sibTransId="{841BF9BE-0B8D-4CD3-9151-6EF6EC7BFFBA}"/>
    <dgm:cxn modelId="{56A59FF9-7F28-41E5-9CFA-797CA8CC5842}" srcId="{07721FFE-7A6A-48A1-8ECA-5B779627EF8D}" destId="{EDC12575-1264-4D01-BA24-985F4B441152}" srcOrd="0" destOrd="0" parTransId="{1270A32B-7187-4958-85E8-A6DE6CBB6039}" sibTransId="{768830E7-BB1F-4E32-B7AB-087A99A265A8}"/>
    <dgm:cxn modelId="{BAFB01F9-FFC7-46A1-A170-157A2A9771FE}" type="presParOf" srcId="{9D226146-0FFE-4D91-8FCD-68EED7F04D5D}" destId="{959A61D5-6B60-4C3A-BE6E-2E5E7737B517}" srcOrd="0" destOrd="0" presId="urn:microsoft.com/office/officeart/2005/8/layout/hierarchy1"/>
    <dgm:cxn modelId="{D74D2A02-DC42-4F8F-86F7-43F0B63C693B}" type="presParOf" srcId="{959A61D5-6B60-4C3A-BE6E-2E5E7737B517}" destId="{21C2541F-D5F4-4543-A4EF-7B7993F423F4}" srcOrd="0" destOrd="0" presId="urn:microsoft.com/office/officeart/2005/8/layout/hierarchy1"/>
    <dgm:cxn modelId="{4669094E-296E-44DD-A42F-16D91008A767}" type="presParOf" srcId="{21C2541F-D5F4-4543-A4EF-7B7993F423F4}" destId="{99B7454D-2A8B-43AA-AD68-6B19978556E8}" srcOrd="0" destOrd="0" presId="urn:microsoft.com/office/officeart/2005/8/layout/hierarchy1"/>
    <dgm:cxn modelId="{70E17390-88C9-4010-9F5F-39EF0E28E3DF}" type="presParOf" srcId="{21C2541F-D5F4-4543-A4EF-7B7993F423F4}" destId="{4701442E-597D-4CEF-B5CA-E7F70D7ACCA4}" srcOrd="1" destOrd="0" presId="urn:microsoft.com/office/officeart/2005/8/layout/hierarchy1"/>
    <dgm:cxn modelId="{33691DC6-0344-4120-B53D-F94899494E72}" type="presParOf" srcId="{959A61D5-6B60-4C3A-BE6E-2E5E7737B517}" destId="{AB1969D9-662D-4CC9-AC68-1813676230C1}" srcOrd="1" destOrd="0" presId="urn:microsoft.com/office/officeart/2005/8/layout/hierarchy1"/>
    <dgm:cxn modelId="{CC7DA0AC-B86F-45FA-97D2-FFEBDA6C6680}" type="presParOf" srcId="{9D226146-0FFE-4D91-8FCD-68EED7F04D5D}" destId="{6ACF60E3-730D-4619-9D75-ADD4772E7DFE}" srcOrd="1" destOrd="0" presId="urn:microsoft.com/office/officeart/2005/8/layout/hierarchy1"/>
    <dgm:cxn modelId="{8C6484DE-DC42-4E06-A174-D555A89E5CFC}" type="presParOf" srcId="{6ACF60E3-730D-4619-9D75-ADD4772E7DFE}" destId="{27A5EF31-80CB-4958-930D-CEC0E06D795F}" srcOrd="0" destOrd="0" presId="urn:microsoft.com/office/officeart/2005/8/layout/hierarchy1"/>
    <dgm:cxn modelId="{6C691668-194C-4770-81C4-C8D035EE6656}" type="presParOf" srcId="{27A5EF31-80CB-4958-930D-CEC0E06D795F}" destId="{E322D382-C637-45DB-B392-D8054C469D11}" srcOrd="0" destOrd="0" presId="urn:microsoft.com/office/officeart/2005/8/layout/hierarchy1"/>
    <dgm:cxn modelId="{A7B4E5CD-693C-4721-A105-D69476348A86}" type="presParOf" srcId="{27A5EF31-80CB-4958-930D-CEC0E06D795F}" destId="{52278971-3BBC-4A1C-ABA9-A430DD68E052}" srcOrd="1" destOrd="0" presId="urn:microsoft.com/office/officeart/2005/8/layout/hierarchy1"/>
    <dgm:cxn modelId="{AD385F4B-B967-49E2-BE1C-4E970C41F1E9}" type="presParOf" srcId="{6ACF60E3-730D-4619-9D75-ADD4772E7DFE}" destId="{E684E840-8A52-49B7-B0CE-E6604C7471F0}" srcOrd="1" destOrd="0" presId="urn:microsoft.com/office/officeart/2005/8/layout/hierarchy1"/>
    <dgm:cxn modelId="{AC652F53-9309-449F-9B46-23FEBFDEADD1}" type="presParOf" srcId="{9D226146-0FFE-4D91-8FCD-68EED7F04D5D}" destId="{84AF20F3-6B79-4C0E-8C7D-A184E9B2EDFE}" srcOrd="2" destOrd="0" presId="urn:microsoft.com/office/officeart/2005/8/layout/hierarchy1"/>
    <dgm:cxn modelId="{B5192544-B567-42F0-B50A-0A6AEE33517F}" type="presParOf" srcId="{84AF20F3-6B79-4C0E-8C7D-A184E9B2EDFE}" destId="{FFC475DC-F61D-4EC0-9F7D-D24EF3229F82}" srcOrd="0" destOrd="0" presId="urn:microsoft.com/office/officeart/2005/8/layout/hierarchy1"/>
    <dgm:cxn modelId="{E1DE1621-1B09-4D8B-9AD6-BF5857846927}" type="presParOf" srcId="{FFC475DC-F61D-4EC0-9F7D-D24EF3229F82}" destId="{963668DF-AD08-44FA-8F1E-878F036E2A9E}" srcOrd="0" destOrd="0" presId="urn:microsoft.com/office/officeart/2005/8/layout/hierarchy1"/>
    <dgm:cxn modelId="{B8F56818-FAAB-4C6A-8EA8-778F4D0BF783}" type="presParOf" srcId="{FFC475DC-F61D-4EC0-9F7D-D24EF3229F82}" destId="{02BBFB74-ED4A-467D-A33A-ACCC20E2C3AB}" srcOrd="1" destOrd="0" presId="urn:microsoft.com/office/officeart/2005/8/layout/hierarchy1"/>
    <dgm:cxn modelId="{B42A479D-4EB7-4C59-A2E2-48B809A68513}" type="presParOf" srcId="{84AF20F3-6B79-4C0E-8C7D-A184E9B2EDFE}" destId="{80984529-E1C4-4D38-B044-935CF22D0C39}"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888567-7FAB-43B1-A853-3785803A5605}">
      <dsp:nvSpPr>
        <dsp:cNvPr id="0" name=""/>
        <dsp:cNvSpPr/>
      </dsp:nvSpPr>
      <dsp:spPr>
        <a:xfrm>
          <a:off x="0" y="139999"/>
          <a:ext cx="4646905"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Εποχή μετάβασης και ρευστότητας</a:t>
          </a:r>
          <a:endParaRPr lang="en-US" sz="1800" kern="1200" dirty="0"/>
        </a:p>
      </dsp:txBody>
      <dsp:txXfrm>
        <a:off x="21075" y="161074"/>
        <a:ext cx="4604755" cy="389580"/>
      </dsp:txXfrm>
    </dsp:sp>
    <dsp:sp modelId="{67C1C1EC-E96D-4876-B60E-C362364B0FD5}">
      <dsp:nvSpPr>
        <dsp:cNvPr id="0" name=""/>
        <dsp:cNvSpPr/>
      </dsp:nvSpPr>
      <dsp:spPr>
        <a:xfrm>
          <a:off x="0" y="623569"/>
          <a:ext cx="4646905"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Η δεκαετία του </a:t>
          </a:r>
          <a:r>
            <a:rPr lang="en-US" sz="1800" kern="1200"/>
            <a:t>’</a:t>
          </a:r>
          <a:r>
            <a:rPr lang="el-GR" sz="1800" kern="1200"/>
            <a:t>20</a:t>
          </a:r>
          <a:endParaRPr lang="en-US" sz="1800" kern="1200"/>
        </a:p>
      </dsp:txBody>
      <dsp:txXfrm>
        <a:off x="21075" y="644644"/>
        <a:ext cx="4604755" cy="389580"/>
      </dsp:txXfrm>
    </dsp:sp>
    <dsp:sp modelId="{25AB6566-4D57-4397-BCEB-D401B95BE5D5}">
      <dsp:nvSpPr>
        <dsp:cNvPr id="0" name=""/>
        <dsp:cNvSpPr/>
      </dsp:nvSpPr>
      <dsp:spPr>
        <a:xfrm>
          <a:off x="0" y="1107139"/>
          <a:ext cx="4646905"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Εσωστρέφεια / </a:t>
          </a:r>
          <a:r>
            <a:rPr lang="el-GR" sz="1800" kern="1200" dirty="0" err="1"/>
            <a:t>Πεσσιμισμός</a:t>
          </a:r>
          <a:endParaRPr lang="en-US" sz="1800" kern="1200" dirty="0"/>
        </a:p>
      </dsp:txBody>
      <dsp:txXfrm>
        <a:off x="21075" y="1128214"/>
        <a:ext cx="4604755" cy="389580"/>
      </dsp:txXfrm>
    </dsp:sp>
    <dsp:sp modelId="{229F3524-5753-404A-85B2-02CBC9B94FDA}">
      <dsp:nvSpPr>
        <dsp:cNvPr id="0" name=""/>
        <dsp:cNvSpPr/>
      </dsp:nvSpPr>
      <dsp:spPr>
        <a:xfrm>
          <a:off x="0" y="1590709"/>
          <a:ext cx="4646905"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Ρεαλισμός  / Ηθογραφία / Κοσμοπολιτισμός</a:t>
          </a:r>
          <a:endParaRPr lang="en-US" sz="1800" kern="1200" dirty="0"/>
        </a:p>
      </dsp:txBody>
      <dsp:txXfrm>
        <a:off x="21075" y="1611784"/>
        <a:ext cx="4604755" cy="389580"/>
      </dsp:txXfrm>
    </dsp:sp>
    <dsp:sp modelId="{8042A516-9659-4059-9F3A-D3338C0BE33D}">
      <dsp:nvSpPr>
        <dsp:cNvPr id="0" name=""/>
        <dsp:cNvSpPr/>
      </dsp:nvSpPr>
      <dsp:spPr>
        <a:xfrm>
          <a:off x="0" y="2074279"/>
          <a:ext cx="4646905"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Η μετάβαση από το διήγημα στο μυθιστόρημα</a:t>
          </a:r>
          <a:endParaRPr lang="en-US" sz="1800" kern="1200"/>
        </a:p>
      </dsp:txBody>
      <dsp:txXfrm>
        <a:off x="21075" y="2095354"/>
        <a:ext cx="4604755" cy="389580"/>
      </dsp:txXfrm>
    </dsp:sp>
    <dsp:sp modelId="{4F9128E7-6A3E-4190-942F-115AB5E88532}">
      <dsp:nvSpPr>
        <dsp:cNvPr id="0" name=""/>
        <dsp:cNvSpPr/>
      </dsp:nvSpPr>
      <dsp:spPr>
        <a:xfrm>
          <a:off x="0" y="2557849"/>
          <a:ext cx="4646905"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Παράδοση και ανανέωση</a:t>
          </a:r>
          <a:endParaRPr lang="en-US" sz="1800" kern="1200" dirty="0"/>
        </a:p>
      </dsp:txBody>
      <dsp:txXfrm>
        <a:off x="21075" y="2578924"/>
        <a:ext cx="4604755" cy="389580"/>
      </dsp:txXfrm>
    </dsp:sp>
    <dsp:sp modelId="{F5C7936E-272D-4E94-805A-35865FAD2917}">
      <dsp:nvSpPr>
        <dsp:cNvPr id="0" name=""/>
        <dsp:cNvSpPr/>
      </dsp:nvSpPr>
      <dsp:spPr>
        <a:xfrm>
          <a:off x="0" y="3041419"/>
          <a:ext cx="4646905"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Γενιά του ΄30</a:t>
          </a:r>
          <a:endParaRPr lang="en-US" sz="1800" kern="1200" dirty="0"/>
        </a:p>
      </dsp:txBody>
      <dsp:txXfrm>
        <a:off x="21075" y="3062494"/>
        <a:ext cx="4604755" cy="3895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888567-7FAB-43B1-A853-3785803A5605}">
      <dsp:nvSpPr>
        <dsp:cNvPr id="0" name=""/>
        <dsp:cNvSpPr/>
      </dsp:nvSpPr>
      <dsp:spPr>
        <a:xfrm>
          <a:off x="0" y="139999"/>
          <a:ext cx="4646613"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Εποχή μετάβασης και ρευστότητας</a:t>
          </a:r>
          <a:endParaRPr lang="en-US" sz="1800" kern="1200" dirty="0"/>
        </a:p>
      </dsp:txBody>
      <dsp:txXfrm>
        <a:off x="21075" y="161074"/>
        <a:ext cx="4604463" cy="389580"/>
      </dsp:txXfrm>
    </dsp:sp>
    <dsp:sp modelId="{67C1C1EC-E96D-4876-B60E-C362364B0FD5}">
      <dsp:nvSpPr>
        <dsp:cNvPr id="0" name=""/>
        <dsp:cNvSpPr/>
      </dsp:nvSpPr>
      <dsp:spPr>
        <a:xfrm>
          <a:off x="0" y="623569"/>
          <a:ext cx="4646613"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Η δεκαετία του </a:t>
          </a:r>
          <a:r>
            <a:rPr lang="en-US" sz="1800" kern="1200"/>
            <a:t>’</a:t>
          </a:r>
          <a:r>
            <a:rPr lang="el-GR" sz="1800" kern="1200"/>
            <a:t>20</a:t>
          </a:r>
          <a:endParaRPr lang="en-US" sz="1800" kern="1200"/>
        </a:p>
      </dsp:txBody>
      <dsp:txXfrm>
        <a:off x="21075" y="644644"/>
        <a:ext cx="4604463" cy="389580"/>
      </dsp:txXfrm>
    </dsp:sp>
    <dsp:sp modelId="{25AB6566-4D57-4397-BCEB-D401B95BE5D5}">
      <dsp:nvSpPr>
        <dsp:cNvPr id="0" name=""/>
        <dsp:cNvSpPr/>
      </dsp:nvSpPr>
      <dsp:spPr>
        <a:xfrm>
          <a:off x="0" y="1107140"/>
          <a:ext cx="4646613"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Εσωστρέφεια / </a:t>
          </a:r>
          <a:r>
            <a:rPr lang="el-GR" sz="1800" kern="1200" dirty="0" err="1"/>
            <a:t>Πεσσιμισμός</a:t>
          </a:r>
          <a:endParaRPr lang="en-US" sz="1800" kern="1200" dirty="0"/>
        </a:p>
      </dsp:txBody>
      <dsp:txXfrm>
        <a:off x="21075" y="1128215"/>
        <a:ext cx="4604463" cy="389580"/>
      </dsp:txXfrm>
    </dsp:sp>
    <dsp:sp modelId="{229F3524-5753-404A-85B2-02CBC9B94FDA}">
      <dsp:nvSpPr>
        <dsp:cNvPr id="0" name=""/>
        <dsp:cNvSpPr/>
      </dsp:nvSpPr>
      <dsp:spPr>
        <a:xfrm>
          <a:off x="0" y="1590709"/>
          <a:ext cx="4646613"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Ρεαλισμός  / Ηθογραφία / Κοσμοπολιτισμός</a:t>
          </a:r>
          <a:endParaRPr lang="en-US" sz="1800" kern="1200" dirty="0"/>
        </a:p>
      </dsp:txBody>
      <dsp:txXfrm>
        <a:off x="21075" y="1611784"/>
        <a:ext cx="4604463" cy="389580"/>
      </dsp:txXfrm>
    </dsp:sp>
    <dsp:sp modelId="{8042A516-9659-4059-9F3A-D3338C0BE33D}">
      <dsp:nvSpPr>
        <dsp:cNvPr id="0" name=""/>
        <dsp:cNvSpPr/>
      </dsp:nvSpPr>
      <dsp:spPr>
        <a:xfrm>
          <a:off x="0" y="2074279"/>
          <a:ext cx="4646613"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a:t>Η μετάβαση από το διήγημα στο μυθιστόρημα</a:t>
          </a:r>
          <a:endParaRPr lang="en-US" sz="1800" kern="1200"/>
        </a:p>
      </dsp:txBody>
      <dsp:txXfrm>
        <a:off x="21075" y="2095354"/>
        <a:ext cx="4604463" cy="389580"/>
      </dsp:txXfrm>
    </dsp:sp>
    <dsp:sp modelId="{4F9128E7-6A3E-4190-942F-115AB5E88532}">
      <dsp:nvSpPr>
        <dsp:cNvPr id="0" name=""/>
        <dsp:cNvSpPr/>
      </dsp:nvSpPr>
      <dsp:spPr>
        <a:xfrm>
          <a:off x="0" y="2557849"/>
          <a:ext cx="4646613"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Παράδοση και ανανέωση</a:t>
          </a:r>
          <a:endParaRPr lang="en-US" sz="1800" kern="1200" dirty="0"/>
        </a:p>
      </dsp:txBody>
      <dsp:txXfrm>
        <a:off x="21075" y="2578924"/>
        <a:ext cx="4604463" cy="389580"/>
      </dsp:txXfrm>
    </dsp:sp>
    <dsp:sp modelId="{F5C7936E-272D-4E94-805A-35865FAD2917}">
      <dsp:nvSpPr>
        <dsp:cNvPr id="0" name=""/>
        <dsp:cNvSpPr/>
      </dsp:nvSpPr>
      <dsp:spPr>
        <a:xfrm>
          <a:off x="0" y="3041420"/>
          <a:ext cx="4646613" cy="43173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l-GR" sz="1800" kern="1200" dirty="0"/>
            <a:t>Γενιά του ΄30</a:t>
          </a:r>
          <a:endParaRPr lang="en-US" sz="1800" kern="1200" dirty="0"/>
        </a:p>
      </dsp:txBody>
      <dsp:txXfrm>
        <a:off x="21075" y="3062495"/>
        <a:ext cx="4604463" cy="3895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D50BE6-70B2-4818-9CCD-B340C61383F7}">
      <dsp:nvSpPr>
        <dsp:cNvPr id="0" name=""/>
        <dsp:cNvSpPr/>
      </dsp:nvSpPr>
      <dsp:spPr>
        <a:xfrm>
          <a:off x="0" y="2700"/>
          <a:ext cx="629171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894CA2-590C-4B07-9031-BB5D0C3AC5EC}">
      <dsp:nvSpPr>
        <dsp:cNvPr id="0" name=""/>
        <dsp:cNvSpPr/>
      </dsp:nvSpPr>
      <dsp:spPr>
        <a:xfrm>
          <a:off x="0" y="2700"/>
          <a:ext cx="6291714"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l-GR" sz="3700" kern="1200"/>
            <a:t>1</a:t>
          </a:r>
          <a:r>
            <a:rPr lang="el-GR" sz="3700" kern="1200" baseline="30000"/>
            <a:t>ο</a:t>
          </a:r>
          <a:r>
            <a:rPr lang="el-GR" sz="3700" kern="1200"/>
            <a:t> Επίμαχο θέμα:  Η ρήξη με την παράδοση της ηθογραφίας. </a:t>
          </a:r>
          <a:endParaRPr lang="en-US" sz="3700" kern="1200"/>
        </a:p>
      </dsp:txBody>
      <dsp:txXfrm>
        <a:off x="0" y="2700"/>
        <a:ext cx="6291714" cy="1841777"/>
      </dsp:txXfrm>
    </dsp:sp>
    <dsp:sp modelId="{4AF0D643-FD1C-45C7-A0FD-2FC13AB340D6}">
      <dsp:nvSpPr>
        <dsp:cNvPr id="0" name=""/>
        <dsp:cNvSpPr/>
      </dsp:nvSpPr>
      <dsp:spPr>
        <a:xfrm>
          <a:off x="0" y="1844478"/>
          <a:ext cx="6291714"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4BCD29F-8ED0-4BF3-A8D4-A39251210DB1}">
      <dsp:nvSpPr>
        <dsp:cNvPr id="0" name=""/>
        <dsp:cNvSpPr/>
      </dsp:nvSpPr>
      <dsp:spPr>
        <a:xfrm>
          <a:off x="0" y="1844478"/>
          <a:ext cx="6291714"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l-GR" sz="3700" kern="1200"/>
            <a:t>2</a:t>
          </a:r>
          <a:r>
            <a:rPr lang="el-GR" sz="3700" kern="1200" baseline="30000"/>
            <a:t>ο</a:t>
          </a:r>
          <a:r>
            <a:rPr lang="el-GR" sz="3700" kern="1200"/>
            <a:t> Επίμαχο θέμα: Η αντιπαράθεση των ειδών διήγημα – μυθιστόρημα</a:t>
          </a:r>
          <a:endParaRPr lang="en-US" sz="3700" kern="1200"/>
        </a:p>
      </dsp:txBody>
      <dsp:txXfrm>
        <a:off x="0" y="1844478"/>
        <a:ext cx="6291714" cy="1841777"/>
      </dsp:txXfrm>
    </dsp:sp>
    <dsp:sp modelId="{49B32E8D-B9A8-4FAB-9D2A-68E80967C67F}">
      <dsp:nvSpPr>
        <dsp:cNvPr id="0" name=""/>
        <dsp:cNvSpPr/>
      </dsp:nvSpPr>
      <dsp:spPr>
        <a:xfrm>
          <a:off x="0" y="3686256"/>
          <a:ext cx="6291714"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1D5660-43FE-4673-B788-0E1698480B80}">
      <dsp:nvSpPr>
        <dsp:cNvPr id="0" name=""/>
        <dsp:cNvSpPr/>
      </dsp:nvSpPr>
      <dsp:spPr>
        <a:xfrm>
          <a:off x="0" y="3686256"/>
          <a:ext cx="6291714" cy="18417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l-GR" sz="3700" kern="1200"/>
            <a:t>3</a:t>
          </a:r>
          <a:r>
            <a:rPr lang="el-GR" sz="3700" kern="1200" baseline="30000"/>
            <a:t>ο</a:t>
          </a:r>
          <a:r>
            <a:rPr lang="el-GR" sz="3700" kern="1200"/>
            <a:t> Πώς ορίζεται εκ νέου η ελληνικότητα και η σχέση με την παράδοση</a:t>
          </a:r>
          <a:endParaRPr lang="en-US" sz="3700" kern="1200"/>
        </a:p>
      </dsp:txBody>
      <dsp:txXfrm>
        <a:off x="0" y="3686256"/>
        <a:ext cx="6291714" cy="18417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B7454D-2A8B-43AA-AD68-6B19978556E8}">
      <dsp:nvSpPr>
        <dsp:cNvPr id="0" name=""/>
        <dsp:cNvSpPr/>
      </dsp:nvSpPr>
      <dsp:spPr>
        <a:xfrm>
          <a:off x="0" y="1080567"/>
          <a:ext cx="2957512" cy="187802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01442E-597D-4CEF-B5CA-E7F70D7ACCA4}">
      <dsp:nvSpPr>
        <dsp:cNvPr id="0" name=""/>
        <dsp:cNvSpPr/>
      </dsp:nvSpPr>
      <dsp:spPr>
        <a:xfrm>
          <a:off x="328612" y="1392749"/>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l-GR" sz="2600" kern="1200"/>
            <a:t>Πεζογραφία της μαρτυρίας (Αιολική Σχολή)</a:t>
          </a:r>
          <a:endParaRPr lang="en-US" sz="2600" kern="1200"/>
        </a:p>
      </dsp:txBody>
      <dsp:txXfrm>
        <a:off x="383617" y="1447754"/>
        <a:ext cx="2847502" cy="1768010"/>
      </dsp:txXfrm>
    </dsp:sp>
    <dsp:sp modelId="{E322D382-C637-45DB-B392-D8054C469D11}">
      <dsp:nvSpPr>
        <dsp:cNvPr id="0" name=""/>
        <dsp:cNvSpPr/>
      </dsp:nvSpPr>
      <dsp:spPr>
        <a:xfrm>
          <a:off x="3614737" y="1080567"/>
          <a:ext cx="2957512" cy="187802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278971-3BBC-4A1C-ABA9-A430DD68E052}">
      <dsp:nvSpPr>
        <dsp:cNvPr id="0" name=""/>
        <dsp:cNvSpPr/>
      </dsp:nvSpPr>
      <dsp:spPr>
        <a:xfrm>
          <a:off x="3943350" y="1392749"/>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l-GR" sz="2600" kern="1200" dirty="0"/>
            <a:t>Αστικός ρεαλισμός</a:t>
          </a:r>
          <a:endParaRPr lang="en-US" sz="2600" kern="1200" dirty="0"/>
        </a:p>
      </dsp:txBody>
      <dsp:txXfrm>
        <a:off x="3998355" y="1447754"/>
        <a:ext cx="2847502" cy="1768010"/>
      </dsp:txXfrm>
    </dsp:sp>
    <dsp:sp modelId="{963668DF-AD08-44FA-8F1E-878F036E2A9E}">
      <dsp:nvSpPr>
        <dsp:cNvPr id="0" name=""/>
        <dsp:cNvSpPr/>
      </dsp:nvSpPr>
      <dsp:spPr>
        <a:xfrm>
          <a:off x="7229475" y="1080567"/>
          <a:ext cx="2957512" cy="1878020"/>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BBFB74-ED4A-467D-A33A-ACCC20E2C3AB}">
      <dsp:nvSpPr>
        <dsp:cNvPr id="0" name=""/>
        <dsp:cNvSpPr/>
      </dsp:nvSpPr>
      <dsp:spPr>
        <a:xfrm>
          <a:off x="7558087" y="1392749"/>
          <a:ext cx="2957512" cy="1878020"/>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l-GR" sz="2600" kern="1200" dirty="0"/>
            <a:t>Μοντερνισμός και απόρριψη του Ρεαλισμού (Σχολή της Θεσσαλονίκης)</a:t>
          </a:r>
          <a:endParaRPr lang="en-US" sz="2600" kern="1200" dirty="0"/>
        </a:p>
      </dsp:txBody>
      <dsp:txXfrm>
        <a:off x="7613092" y="1447754"/>
        <a:ext cx="2847502" cy="176801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8C919-FC8A-BE4A-3FE7-3EC2B606C6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a:extLst>
              <a:ext uri="{FF2B5EF4-FFF2-40B4-BE49-F238E27FC236}">
                <a16:creationId xmlns:a16="http://schemas.microsoft.com/office/drawing/2014/main" id="{780C7EED-6FDF-9044-22DA-3734939EE1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a:extLst>
              <a:ext uri="{FF2B5EF4-FFF2-40B4-BE49-F238E27FC236}">
                <a16:creationId xmlns:a16="http://schemas.microsoft.com/office/drawing/2014/main" id="{2EF7DE9F-C6B5-50F2-132C-3718359F984A}"/>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5" name="Footer Placeholder 4">
            <a:extLst>
              <a:ext uri="{FF2B5EF4-FFF2-40B4-BE49-F238E27FC236}">
                <a16:creationId xmlns:a16="http://schemas.microsoft.com/office/drawing/2014/main" id="{FD0627D4-A950-EC9E-C322-7C41AAFB1407}"/>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1C966257-19C0-0DFA-B15E-2FCDBA575F66}"/>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4288901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2C698-0881-7BFB-540B-6EC367048BF5}"/>
              </a:ext>
            </a:extLst>
          </p:cNvPr>
          <p:cNvSpPr>
            <a:spLocks noGrp="1"/>
          </p:cNvSpPr>
          <p:nvPr>
            <p:ph type="title"/>
          </p:nvPr>
        </p:nvSpPr>
        <p:spPr/>
        <p:txBody>
          <a:bodyPr/>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E4A9E24D-DFFE-A137-CE5C-5C73A236A5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0F3A6728-737A-254F-790D-39A4D68F462A}"/>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5" name="Footer Placeholder 4">
            <a:extLst>
              <a:ext uri="{FF2B5EF4-FFF2-40B4-BE49-F238E27FC236}">
                <a16:creationId xmlns:a16="http://schemas.microsoft.com/office/drawing/2014/main" id="{38E7539B-8A28-7A97-7D2C-F91E16594E47}"/>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B31C2DAF-A985-5894-330A-D9F2D78D534C}"/>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284160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275AF7-A116-B116-610A-824D0B01D7C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a:extLst>
              <a:ext uri="{FF2B5EF4-FFF2-40B4-BE49-F238E27FC236}">
                <a16:creationId xmlns:a16="http://schemas.microsoft.com/office/drawing/2014/main" id="{E9A9E8A8-5468-EEFF-7469-A4218B2842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5CEB20EE-74BC-97DE-C201-C458880C28D0}"/>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5" name="Footer Placeholder 4">
            <a:extLst>
              <a:ext uri="{FF2B5EF4-FFF2-40B4-BE49-F238E27FC236}">
                <a16:creationId xmlns:a16="http://schemas.microsoft.com/office/drawing/2014/main" id="{CD317BDE-8918-6FFA-48D9-1957AED95166}"/>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4A6410E7-7015-95C4-3203-AF6438C71527}"/>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380484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6D570-7672-016D-276A-455B47B909ED}"/>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0481A4BD-3DDD-B9BD-C773-04DC6983C3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CBDABF91-3B5D-F1D7-3744-4D811E12E6F0}"/>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5" name="Footer Placeholder 4">
            <a:extLst>
              <a:ext uri="{FF2B5EF4-FFF2-40B4-BE49-F238E27FC236}">
                <a16:creationId xmlns:a16="http://schemas.microsoft.com/office/drawing/2014/main" id="{E36309F4-30F2-D62E-45E9-96E55117B351}"/>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78337D58-F906-B786-1545-017C8DC30759}"/>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2889948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409B3-533F-52F2-1FAE-9F73B530FD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a:extLst>
              <a:ext uri="{FF2B5EF4-FFF2-40B4-BE49-F238E27FC236}">
                <a16:creationId xmlns:a16="http://schemas.microsoft.com/office/drawing/2014/main" id="{B33C738B-C2B5-192A-0F29-CBFC042CA3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E26CB1-1D24-380B-4824-552EEFDDE829}"/>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5" name="Footer Placeholder 4">
            <a:extLst>
              <a:ext uri="{FF2B5EF4-FFF2-40B4-BE49-F238E27FC236}">
                <a16:creationId xmlns:a16="http://schemas.microsoft.com/office/drawing/2014/main" id="{64E736DD-E5FF-A309-EADE-EBEFBDD01CAF}"/>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F87E1A2A-94C2-9483-D3DC-631565D2C43D}"/>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3393351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D408D-2D4C-AB25-3FA7-42EBCC721122}"/>
              </a:ext>
            </a:extLst>
          </p:cNvPr>
          <p:cNvSpPr>
            <a:spLocks noGrp="1"/>
          </p:cNvSpPr>
          <p:nvPr>
            <p:ph type="title"/>
          </p:nvPr>
        </p:nvSpPr>
        <p:spPr/>
        <p:txBody>
          <a:bodyPr/>
          <a:lstStyle/>
          <a:p>
            <a:r>
              <a:rPr lang="en-US"/>
              <a:t>Click to edit Master title style</a:t>
            </a:r>
            <a:endParaRPr lang="el-GR"/>
          </a:p>
        </p:txBody>
      </p:sp>
      <p:sp>
        <p:nvSpPr>
          <p:cNvPr id="3" name="Content Placeholder 2">
            <a:extLst>
              <a:ext uri="{FF2B5EF4-FFF2-40B4-BE49-F238E27FC236}">
                <a16:creationId xmlns:a16="http://schemas.microsoft.com/office/drawing/2014/main" id="{3D9BBB5E-01F2-7AC6-2301-11F2658AA7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a:extLst>
              <a:ext uri="{FF2B5EF4-FFF2-40B4-BE49-F238E27FC236}">
                <a16:creationId xmlns:a16="http://schemas.microsoft.com/office/drawing/2014/main" id="{5FAC2695-D899-33EF-23FF-F4D9D90EB8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a:extLst>
              <a:ext uri="{FF2B5EF4-FFF2-40B4-BE49-F238E27FC236}">
                <a16:creationId xmlns:a16="http://schemas.microsoft.com/office/drawing/2014/main" id="{DE6611D0-26CD-335B-47EF-CB080F438777}"/>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6" name="Footer Placeholder 5">
            <a:extLst>
              <a:ext uri="{FF2B5EF4-FFF2-40B4-BE49-F238E27FC236}">
                <a16:creationId xmlns:a16="http://schemas.microsoft.com/office/drawing/2014/main" id="{2488617C-0EF4-E1F8-3FB7-66E04EB55582}"/>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7BE60611-1F5D-2BA0-A265-3DDDCD86B513}"/>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243907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4E73C-52FA-8F57-5216-3A947AF30F8A}"/>
              </a:ext>
            </a:extLst>
          </p:cNvPr>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a:extLst>
              <a:ext uri="{FF2B5EF4-FFF2-40B4-BE49-F238E27FC236}">
                <a16:creationId xmlns:a16="http://schemas.microsoft.com/office/drawing/2014/main" id="{867EC1AE-2E3B-30E9-FA56-CBDE73A84C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B2321E-B8E8-9E1F-A2A6-65BA7D741B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a:extLst>
              <a:ext uri="{FF2B5EF4-FFF2-40B4-BE49-F238E27FC236}">
                <a16:creationId xmlns:a16="http://schemas.microsoft.com/office/drawing/2014/main" id="{EDB2CA99-B52B-084A-45E5-D701056E2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DD00341-C9D0-1FA2-27DB-9DDCAB966B2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a:extLst>
              <a:ext uri="{FF2B5EF4-FFF2-40B4-BE49-F238E27FC236}">
                <a16:creationId xmlns:a16="http://schemas.microsoft.com/office/drawing/2014/main" id="{7D849D83-FDCA-DB45-DC83-06F3E551F108}"/>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8" name="Footer Placeholder 7">
            <a:extLst>
              <a:ext uri="{FF2B5EF4-FFF2-40B4-BE49-F238E27FC236}">
                <a16:creationId xmlns:a16="http://schemas.microsoft.com/office/drawing/2014/main" id="{CB1A72F8-D735-52A4-0F71-734D957DAC76}"/>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38066994-014A-F7DC-9C3C-5E478D7D3A64}"/>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75332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64F45-A6DF-6F3C-B1C4-121344AB24CE}"/>
              </a:ext>
            </a:extLst>
          </p:cNvPr>
          <p:cNvSpPr>
            <a:spLocks noGrp="1"/>
          </p:cNvSpPr>
          <p:nvPr>
            <p:ph type="title"/>
          </p:nvPr>
        </p:nvSpPr>
        <p:spPr/>
        <p:txBody>
          <a:bodyPr/>
          <a:lstStyle/>
          <a:p>
            <a:r>
              <a:rPr lang="en-US"/>
              <a:t>Click to edit Master title style</a:t>
            </a:r>
            <a:endParaRPr lang="el-GR"/>
          </a:p>
        </p:txBody>
      </p:sp>
      <p:sp>
        <p:nvSpPr>
          <p:cNvPr id="3" name="Date Placeholder 2">
            <a:extLst>
              <a:ext uri="{FF2B5EF4-FFF2-40B4-BE49-F238E27FC236}">
                <a16:creationId xmlns:a16="http://schemas.microsoft.com/office/drawing/2014/main" id="{96B44278-3CA1-41A6-A381-4E0C9D433242}"/>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4" name="Footer Placeholder 3">
            <a:extLst>
              <a:ext uri="{FF2B5EF4-FFF2-40B4-BE49-F238E27FC236}">
                <a16:creationId xmlns:a16="http://schemas.microsoft.com/office/drawing/2014/main" id="{743F0C6B-9A3D-80E3-00AC-229CF4FCB0EB}"/>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79812A64-EFA7-F923-1E7B-698565693D3D}"/>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1979298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4B8B88-BAF8-0707-059B-D5B491E7E4A3}"/>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3" name="Footer Placeholder 2">
            <a:extLst>
              <a:ext uri="{FF2B5EF4-FFF2-40B4-BE49-F238E27FC236}">
                <a16:creationId xmlns:a16="http://schemas.microsoft.com/office/drawing/2014/main" id="{11117FD6-E142-17ED-B807-DA2AC0CE4A20}"/>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F3C1535A-EB78-2C2E-DAC8-9559FCB3FBA7}"/>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3294943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FE2FE-397F-A41E-E84E-BD48509B94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a:extLst>
              <a:ext uri="{FF2B5EF4-FFF2-40B4-BE49-F238E27FC236}">
                <a16:creationId xmlns:a16="http://schemas.microsoft.com/office/drawing/2014/main" id="{B44B9FE0-5725-027F-15CC-045ABEFCBB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a:extLst>
              <a:ext uri="{FF2B5EF4-FFF2-40B4-BE49-F238E27FC236}">
                <a16:creationId xmlns:a16="http://schemas.microsoft.com/office/drawing/2014/main" id="{ED7D4B54-47E4-46CB-EBFD-D1A27368AA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1F2006-67BF-C01E-C21C-8BFEDD9FF142}"/>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6" name="Footer Placeholder 5">
            <a:extLst>
              <a:ext uri="{FF2B5EF4-FFF2-40B4-BE49-F238E27FC236}">
                <a16:creationId xmlns:a16="http://schemas.microsoft.com/office/drawing/2014/main" id="{730BD4FE-BF65-1F31-9F3D-CF5DF1DF938F}"/>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63E50DE1-32F5-48B5-CDC3-80B13714D3B7}"/>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1728023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6BC7B-C341-ABCC-A585-ACB66B17B4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a:extLst>
              <a:ext uri="{FF2B5EF4-FFF2-40B4-BE49-F238E27FC236}">
                <a16:creationId xmlns:a16="http://schemas.microsoft.com/office/drawing/2014/main" id="{02A0AEE9-27EB-B91C-717A-9F31DA1DF4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305D6508-8996-E3C0-AAC2-C4A17097ED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A139B8-FF9B-1252-EBA0-694FF5C23ECA}"/>
              </a:ext>
            </a:extLst>
          </p:cNvPr>
          <p:cNvSpPr>
            <a:spLocks noGrp="1"/>
          </p:cNvSpPr>
          <p:nvPr>
            <p:ph type="dt" sz="half" idx="10"/>
          </p:nvPr>
        </p:nvSpPr>
        <p:spPr/>
        <p:txBody>
          <a:bodyPr/>
          <a:lstStyle/>
          <a:p>
            <a:fld id="{D3C8FF2A-38E2-4210-9AB2-259958291826}" type="datetimeFigureOut">
              <a:rPr lang="el-GR" smtClean="0"/>
              <a:t>21/10/2025</a:t>
            </a:fld>
            <a:endParaRPr lang="el-GR"/>
          </a:p>
        </p:txBody>
      </p:sp>
      <p:sp>
        <p:nvSpPr>
          <p:cNvPr id="6" name="Footer Placeholder 5">
            <a:extLst>
              <a:ext uri="{FF2B5EF4-FFF2-40B4-BE49-F238E27FC236}">
                <a16:creationId xmlns:a16="http://schemas.microsoft.com/office/drawing/2014/main" id="{8D0F73B4-2DB7-6E93-F1FA-FE317A11E6D2}"/>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ADA6B2FD-2BED-3E68-8BAE-7A6916607AE3}"/>
              </a:ext>
            </a:extLst>
          </p:cNvPr>
          <p:cNvSpPr>
            <a:spLocks noGrp="1"/>
          </p:cNvSpPr>
          <p:nvPr>
            <p:ph type="sldNum" sz="quarter" idx="12"/>
          </p:nvPr>
        </p:nvSpPr>
        <p:spPr/>
        <p:txBody>
          <a:bodyPr/>
          <a:lstStyle/>
          <a:p>
            <a:fld id="{3E2AC829-EB3B-4070-B2A3-E93F08E2034E}" type="slidenum">
              <a:rPr lang="el-GR" smtClean="0"/>
              <a:t>‹#›</a:t>
            </a:fld>
            <a:endParaRPr lang="el-GR"/>
          </a:p>
        </p:txBody>
      </p:sp>
    </p:spTree>
    <p:extLst>
      <p:ext uri="{BB962C8B-B14F-4D97-AF65-F5344CB8AC3E}">
        <p14:creationId xmlns:p14="http://schemas.microsoft.com/office/powerpoint/2010/main" val="3777307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6B6252-0EB8-625B-9BEE-229D9DCDF2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a:extLst>
              <a:ext uri="{FF2B5EF4-FFF2-40B4-BE49-F238E27FC236}">
                <a16:creationId xmlns:a16="http://schemas.microsoft.com/office/drawing/2014/main" id="{BD210DC3-6EAF-A3AF-B265-97C5F39D45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a:extLst>
              <a:ext uri="{FF2B5EF4-FFF2-40B4-BE49-F238E27FC236}">
                <a16:creationId xmlns:a16="http://schemas.microsoft.com/office/drawing/2014/main" id="{06A6A36E-72D4-7C4C-FA71-467C71BA14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8FF2A-38E2-4210-9AB2-259958291826}" type="datetimeFigureOut">
              <a:rPr lang="el-GR" smtClean="0"/>
              <a:t>21/10/2025</a:t>
            </a:fld>
            <a:endParaRPr lang="el-GR"/>
          </a:p>
        </p:txBody>
      </p:sp>
      <p:sp>
        <p:nvSpPr>
          <p:cNvPr id="5" name="Footer Placeholder 4">
            <a:extLst>
              <a:ext uri="{FF2B5EF4-FFF2-40B4-BE49-F238E27FC236}">
                <a16:creationId xmlns:a16="http://schemas.microsoft.com/office/drawing/2014/main" id="{F495B8C2-DAE4-22FF-1CDD-1269AA892D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a:extLst>
              <a:ext uri="{FF2B5EF4-FFF2-40B4-BE49-F238E27FC236}">
                <a16:creationId xmlns:a16="http://schemas.microsoft.com/office/drawing/2014/main" id="{C2AF5860-3650-277A-9EBA-0C489E75DE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AC829-EB3B-4070-B2A3-E93F08E2034E}" type="slidenum">
              <a:rPr lang="el-GR" smtClean="0"/>
              <a:t>‹#›</a:t>
            </a:fld>
            <a:endParaRPr lang="el-GR"/>
          </a:p>
        </p:txBody>
      </p:sp>
    </p:spTree>
    <p:extLst>
      <p:ext uri="{BB962C8B-B14F-4D97-AF65-F5344CB8AC3E}">
        <p14:creationId xmlns:p14="http://schemas.microsoft.com/office/powerpoint/2010/main" val="127526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8.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el.wikipedia.org/wiki/%CE%92%CE%84_%CE%A0%CE%B1%CE%B3%CE%BA%CF%8C%CF%83%CE%BC%CE%B9%CE%BF%CF%82_%CE%A0%CF%8C%CE%BB%CE%B5%CE%BC%CE%BF%CF%82" TargetMode="External"/><Relationship Id="rId2" Type="http://schemas.openxmlformats.org/officeDocument/2006/relationships/hyperlink" Target="https://el.wikipedia.org/wiki/%CE%9C%CE%B9%CE%BA%CF%81%CE%B1%CF%83%CE%B9%CE%B1%CF%84%CE%B9%CE%BA%CE%AE_%CE%9A%CE%B1%CF%84%CE%B1%CF%83%CF%84%CF%81%CE%BF%CF%86%CE%AE" TargetMode="Externa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https://el.wikipedia.org/wiki/%CE%9C%CE%B5%CE%B3%CE%AC%CE%BB%CE%B7_%CE%99%CE%B4%CE%AD%CE%B1" TargetMode="External"/><Relationship Id="rId4" Type="http://schemas.openxmlformats.org/officeDocument/2006/relationships/hyperlink" Target="https://el.wikipedia.org/wiki/%CE%9C%CE%B9%CE%BA%CF%81%CE%AC_%CE%91%CF%83%CE%AF%CE%B1"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8709663C-784F-9BA2-7BB4-6EE227E4A584}"/>
              </a:ext>
            </a:extLst>
          </p:cNvPr>
          <p:cNvSpPr>
            <a:spLocks noGrp="1"/>
          </p:cNvSpPr>
          <p:nvPr>
            <p:ph type="ctrTitle"/>
          </p:nvPr>
        </p:nvSpPr>
        <p:spPr>
          <a:xfrm>
            <a:off x="3315031" y="1380754"/>
            <a:ext cx="5561938" cy="2513516"/>
          </a:xfrm>
        </p:spPr>
        <p:txBody>
          <a:bodyPr>
            <a:normAutofit/>
          </a:bodyPr>
          <a:lstStyle/>
          <a:p>
            <a:r>
              <a:rPr lang="el-GR" sz="3600" b="1" dirty="0"/>
              <a:t>ΜΕΣΟΠΟΛΕΜΙΚΗ ΠΕΖΟΓΡΑΦΙΑ</a:t>
            </a:r>
            <a:r>
              <a:rPr lang="en-US" sz="3600" b="1" dirty="0"/>
              <a:t>_PHL_</a:t>
            </a:r>
            <a:r>
              <a:rPr lang="el-GR" sz="3600" b="1" dirty="0"/>
              <a:t>Β513</a:t>
            </a:r>
            <a:br>
              <a:rPr lang="en-US" sz="3600" b="1" dirty="0"/>
            </a:br>
            <a:br>
              <a:rPr lang="el-GR" sz="3600" b="1" dirty="0"/>
            </a:br>
            <a:r>
              <a:rPr lang="el-GR" sz="3600" dirty="0"/>
              <a:t>Μάθημα 1</a:t>
            </a:r>
            <a:r>
              <a:rPr lang="el-GR" sz="3600" baseline="30000" dirty="0"/>
              <a:t>ο</a:t>
            </a:r>
            <a:r>
              <a:rPr lang="el-GR" sz="3600" dirty="0"/>
              <a:t>: Εισαγωγή</a:t>
            </a:r>
          </a:p>
        </p:txBody>
      </p:sp>
      <p:sp>
        <p:nvSpPr>
          <p:cNvPr id="3" name="Subtitle 2">
            <a:extLst>
              <a:ext uri="{FF2B5EF4-FFF2-40B4-BE49-F238E27FC236}">
                <a16:creationId xmlns:a16="http://schemas.microsoft.com/office/drawing/2014/main" id="{29C48E4B-AEF7-21DD-263D-FC6670396F8A}"/>
              </a:ext>
            </a:extLst>
          </p:cNvPr>
          <p:cNvSpPr>
            <a:spLocks noGrp="1"/>
          </p:cNvSpPr>
          <p:nvPr>
            <p:ph type="subTitle" idx="1"/>
          </p:nvPr>
        </p:nvSpPr>
        <p:spPr>
          <a:xfrm>
            <a:off x="3315031" y="4189477"/>
            <a:ext cx="5561938" cy="1421912"/>
          </a:xfrm>
        </p:spPr>
        <p:txBody>
          <a:bodyPr>
            <a:normAutofit/>
          </a:bodyPr>
          <a:lstStyle/>
          <a:p>
            <a:r>
              <a:rPr lang="el-GR" dirty="0"/>
              <a:t>Γεωργία Γκότση</a:t>
            </a:r>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670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E5484E-411A-2A8C-728B-68384611DE50}"/>
              </a:ext>
            </a:extLst>
          </p:cNvPr>
          <p:cNvSpPr>
            <a:spLocks noGrp="1"/>
          </p:cNvSpPr>
          <p:nvPr>
            <p:ph type="title"/>
          </p:nvPr>
        </p:nvSpPr>
        <p:spPr/>
        <p:txBody>
          <a:bodyPr/>
          <a:lstStyle/>
          <a:p>
            <a:r>
              <a:rPr lang="el-GR" dirty="0"/>
              <a:t>Μετά το 1922</a:t>
            </a:r>
          </a:p>
        </p:txBody>
      </p:sp>
      <p:sp>
        <p:nvSpPr>
          <p:cNvPr id="3" name="Θέση περιεχομένου 2">
            <a:extLst>
              <a:ext uri="{FF2B5EF4-FFF2-40B4-BE49-F238E27FC236}">
                <a16:creationId xmlns:a16="http://schemas.microsoft.com/office/drawing/2014/main" id="{B7C0AB72-E05B-4F2B-AD7F-0CF6F2F39F88}"/>
              </a:ext>
            </a:extLst>
          </p:cNvPr>
          <p:cNvSpPr>
            <a:spLocks noGrp="1"/>
          </p:cNvSpPr>
          <p:nvPr>
            <p:ph idx="1"/>
          </p:nvPr>
        </p:nvSpPr>
        <p:spPr/>
        <p:txBody>
          <a:bodyPr>
            <a:normAutofit fontScale="92500" lnSpcReduction="20000"/>
          </a:bodyPr>
          <a:lstStyle/>
          <a:p>
            <a:r>
              <a:rPr lang="el-GR" b="1" dirty="0"/>
              <a:t>Η Ελλάδα μετά τη Μικρασιατική Καταστροφή</a:t>
            </a:r>
            <a:endParaRPr lang="el-GR" dirty="0"/>
          </a:p>
          <a:p>
            <a:r>
              <a:rPr lang="el-GR" dirty="0"/>
              <a:t>«Όσο για την Ελλάδα, που βρισκότανε πάλι στο σημείο να λάβει το μερτικό της από την ευρωπαϊκή κρίση, παρουσίαζε τώρα τούτο το χαρακτηριστικό, μοναδικό στην </a:t>
            </a:r>
            <a:r>
              <a:rPr lang="el-GR" dirty="0" err="1"/>
              <a:t>τρισχιλιόχρονη</a:t>
            </a:r>
            <a:r>
              <a:rPr lang="el-GR" dirty="0"/>
              <a:t> Ιστορία της: -Αυτό που είχανε συνηθίσει να λένε "η ελληνική διασπορά" και το ονομάζαμε το Γένος των Ελλήνων, είχε καταργηθεί. Για πρώτη φορά, ολόκληρος ο ελληνισμός, εκτός από ελάχιστα παρακλάδια, είχε συγκεντρωθεί μέσα στα σύνορα του ελλαδικού κράτους. Καθώς το αισθανόμουνα, αυτό το φαινόμενο ήταν το πιο σημαντικό από όσα είχε κληροδοτήσει στη γενιά μας η περίοδος που είχε αρχίσει με τους πολέμους του '12 και έκλεινε τώρα. Δεν μπορούσε να μη χαράξει στη μοίρα του τόπου ένα βαθύ σημάδι, για πολλά μελλούμενα χρόνια, ποιος </a:t>
            </a:r>
            <a:r>
              <a:rPr lang="el-GR" dirty="0" err="1"/>
              <a:t>ξέρει,ως</a:t>
            </a:r>
            <a:r>
              <a:rPr lang="el-GR" dirty="0"/>
              <a:t> την καινούρια αποδημητική περίοδο του ελληνισμού».</a:t>
            </a:r>
          </a:p>
          <a:p>
            <a:r>
              <a:rPr lang="el-GR" b="1" dirty="0"/>
              <a:t>Γιώργος Σεφέρης, </a:t>
            </a:r>
            <a:r>
              <a:rPr lang="el-GR" b="1" i="1" dirty="0"/>
              <a:t>Χειρόγραφο </a:t>
            </a:r>
            <a:r>
              <a:rPr lang="el-GR" b="1" i="1" dirty="0" err="1"/>
              <a:t>Σεπτ</a:t>
            </a:r>
            <a:r>
              <a:rPr lang="el-GR" b="1" i="1" dirty="0"/>
              <a:t>. 41</a:t>
            </a:r>
            <a:r>
              <a:rPr lang="el-GR" b="1" dirty="0"/>
              <a:t>, Αθήνα 1972, σ. 23.</a:t>
            </a:r>
            <a:endParaRPr lang="el-GR" dirty="0"/>
          </a:p>
          <a:p>
            <a:endParaRPr lang="el-GR" dirty="0"/>
          </a:p>
        </p:txBody>
      </p:sp>
    </p:spTree>
    <p:extLst>
      <p:ext uri="{BB962C8B-B14F-4D97-AF65-F5344CB8AC3E}">
        <p14:creationId xmlns:p14="http://schemas.microsoft.com/office/powerpoint/2010/main" val="3746189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44E760-4634-9590-A880-23838A0B5144}"/>
              </a:ext>
            </a:extLst>
          </p:cNvPr>
          <p:cNvSpPr>
            <a:spLocks noGrp="1"/>
          </p:cNvSpPr>
          <p:nvPr>
            <p:ph type="title"/>
          </p:nvPr>
        </p:nvSpPr>
        <p:spPr>
          <a:xfrm>
            <a:off x="686834" y="1153572"/>
            <a:ext cx="3200400" cy="4461163"/>
          </a:xfrm>
        </p:spPr>
        <p:txBody>
          <a:bodyPr>
            <a:normAutofit/>
          </a:bodyPr>
          <a:lstStyle/>
          <a:p>
            <a:r>
              <a:rPr lang="el-GR">
                <a:solidFill>
                  <a:srgbClr val="FFFFFF"/>
                </a:solidFill>
              </a:rPr>
              <a:t>Το κλίμα της εποχής</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4A67FF4-0678-4BBD-E4AE-F9068630C575}"/>
              </a:ext>
            </a:extLst>
          </p:cNvPr>
          <p:cNvSpPr>
            <a:spLocks noGrp="1"/>
          </p:cNvSpPr>
          <p:nvPr>
            <p:ph idx="1"/>
          </p:nvPr>
        </p:nvSpPr>
        <p:spPr>
          <a:xfrm>
            <a:off x="4447308" y="591344"/>
            <a:ext cx="6906491" cy="5585619"/>
          </a:xfrm>
        </p:spPr>
        <p:txBody>
          <a:bodyPr anchor="ctr">
            <a:normAutofit/>
          </a:bodyPr>
          <a:lstStyle/>
          <a:p>
            <a:pPr marL="0" indent="0">
              <a:buNone/>
            </a:pPr>
            <a:r>
              <a:rPr lang="el-GR" kern="100" dirty="0">
                <a:effectLst/>
                <a:latin typeface="Calibri" panose="020F0502020204030204" pitchFamily="34" charset="0"/>
                <a:ea typeface="Calibri" panose="020F0502020204030204" pitchFamily="34" charset="0"/>
                <a:cs typeface="Times New Roman" panose="02020603050405020304" pitchFamily="18" charset="0"/>
              </a:rPr>
              <a:t>Ο Γιώργος Θεοτοκάς, το 1932 συνοψίζει ως εξής τον χαρακτήρα της εποχής</a:t>
            </a:r>
            <a:r>
              <a:rPr lang="el-GR" i="1" kern="100"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«Αυτήν την εποχή τη χαρακτήρισε </a:t>
            </a:r>
            <a:r>
              <a:rPr lang="en-US" i="1" kern="100"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grosso modo </a:t>
            </a:r>
            <a:r>
              <a:rPr lang="el-GR" i="1" kern="100" dirty="0">
                <a:solidFill>
                  <a:schemeClr val="accent4">
                    <a:lumMod val="50000"/>
                  </a:schemeClr>
                </a:solidFill>
                <a:effectLst/>
                <a:latin typeface="Calibri" panose="020F0502020204030204" pitchFamily="34" charset="0"/>
                <a:ea typeface="Calibri" panose="020F0502020204030204" pitchFamily="34" charset="0"/>
                <a:cs typeface="Times New Roman" panose="02020603050405020304" pitchFamily="18" charset="0"/>
              </a:rPr>
              <a:t>η έλλειψη κάθε μέτρου, κάθε τάξης και κάθε σύνεσης, στην πολιτική, στην οικονομία, στα ήθη, στις πνευματικές εκδηλώσεις, η ομαδική ανισορροπία, υλικό και ψυχολογικό αποτέλεσμα του Πολέμου. … Ο κόσμος ρίχτηκε με τα μούτρα να ζήσει εντατική ζωή, μεγάλη ζωή, να χαρεί την παρούσα στιγμή, με όλα τα δυνατά του, με όλα τα μέσα, και ό,τι βρέξει ας κατεβάσει!»</a:t>
            </a:r>
          </a:p>
          <a:p>
            <a:endParaRPr lang="el-GR" dirty="0"/>
          </a:p>
        </p:txBody>
      </p:sp>
    </p:spTree>
    <p:extLst>
      <p:ext uri="{BB962C8B-B14F-4D97-AF65-F5344CB8AC3E}">
        <p14:creationId xmlns:p14="http://schemas.microsoft.com/office/powerpoint/2010/main" val="2801368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0A2064-87D8-B277-6C24-2A98A1F4898D}"/>
              </a:ext>
            </a:extLst>
          </p:cNvPr>
          <p:cNvSpPr>
            <a:spLocks noGrp="1"/>
          </p:cNvSpPr>
          <p:nvPr>
            <p:ph type="title"/>
          </p:nvPr>
        </p:nvSpPr>
        <p:spPr>
          <a:xfrm>
            <a:off x="5297762" y="329184"/>
            <a:ext cx="6251110" cy="1783080"/>
          </a:xfrm>
        </p:spPr>
        <p:txBody>
          <a:bodyPr anchor="b">
            <a:normAutofit/>
          </a:bodyPr>
          <a:lstStyle/>
          <a:p>
            <a:endParaRPr lang="el-GR" sz="5400"/>
          </a:p>
        </p:txBody>
      </p:sp>
      <p:pic>
        <p:nvPicPr>
          <p:cNvPr id="1026" name="Picture 2" descr="Μπενίτο Μουσολίνι - Βικιπαίδεια">
            <a:extLst>
              <a:ext uri="{FF2B5EF4-FFF2-40B4-BE49-F238E27FC236}">
                <a16:creationId xmlns:a16="http://schemas.microsoft.com/office/drawing/2014/main" id="{7222A8E2-00D7-8B3C-7D5B-C94FC643B11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985"/>
          <a:stretch/>
        </p:blipFill>
        <p:spPr bwMode="auto">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1033"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3B02C3D-ADC9-1310-FD49-CD115F3D4DDF}"/>
              </a:ext>
            </a:extLst>
          </p:cNvPr>
          <p:cNvSpPr>
            <a:spLocks noGrp="1"/>
          </p:cNvSpPr>
          <p:nvPr>
            <p:ph idx="1"/>
          </p:nvPr>
        </p:nvSpPr>
        <p:spPr>
          <a:xfrm>
            <a:off x="5297762" y="2706624"/>
            <a:ext cx="6251110" cy="3483864"/>
          </a:xfrm>
        </p:spPr>
        <p:txBody>
          <a:bodyPr>
            <a:normAutofit/>
          </a:bodyPr>
          <a:lstStyle/>
          <a:p>
            <a:pPr marL="0" indent="0">
              <a:buNone/>
            </a:pPr>
            <a:r>
              <a:rPr lang="el-GR" sz="2200" b="1"/>
              <a:t>ΦΑΣΙΣΜΟΣ ΚΑΙ ΝΑΖΙΣΜΟΣ - ΑΠΟΤΥΧΙΑ ΤΗΣ ΚΟΙΝΩΝΙΑΣ ΤΩΝ ΕΘΝΩΝ</a:t>
            </a:r>
            <a:r>
              <a:rPr lang="el-GR" sz="2200"/>
              <a:t>: Κυρίαρχα συστήματα σε όλη την Ευρώπη (Ιταλία, Γερμανία, Ισπανία, Ρωσία)</a:t>
            </a:r>
            <a:br>
              <a:rPr lang="en-US" sz="2200"/>
            </a:br>
            <a:endParaRPr lang="el-GR" sz="2200"/>
          </a:p>
        </p:txBody>
      </p:sp>
    </p:spTree>
    <p:extLst>
      <p:ext uri="{BB962C8B-B14F-4D97-AF65-F5344CB8AC3E}">
        <p14:creationId xmlns:p14="http://schemas.microsoft.com/office/powerpoint/2010/main" val="2013486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38445-3E17-68E3-56B7-5F90C3FEE303}"/>
              </a:ext>
            </a:extLst>
          </p:cNvPr>
          <p:cNvSpPr>
            <a:spLocks noGrp="1"/>
          </p:cNvSpPr>
          <p:nvPr>
            <p:ph type="title"/>
          </p:nvPr>
        </p:nvSpPr>
        <p:spPr>
          <a:xfrm>
            <a:off x="304800" y="365125"/>
            <a:ext cx="11332028" cy="827571"/>
          </a:xfrm>
        </p:spPr>
        <p:txBody>
          <a:bodyPr>
            <a:normAutofit/>
          </a:bodyPr>
          <a:lstStyle/>
          <a:p>
            <a:pPr algn="ctr"/>
            <a:r>
              <a:rPr lang="el-GR" sz="3200" b="1" u="sng" dirty="0"/>
              <a:t>ΑΣΤΑΘΕΙΑ ΠΟΛΙΤΙΚΗΣ ΖΩΗΣ: ΕΚΛΟΓΕΣ – ΚΙΝΗΜΑΤΑ</a:t>
            </a:r>
            <a:br>
              <a:rPr lang="el-GR" sz="1200" b="1" dirty="0"/>
            </a:br>
            <a:endParaRPr lang="el-GR" sz="2000" dirty="0"/>
          </a:p>
        </p:txBody>
      </p:sp>
      <p:sp>
        <p:nvSpPr>
          <p:cNvPr id="3" name="Content Placeholder 2">
            <a:extLst>
              <a:ext uri="{FF2B5EF4-FFF2-40B4-BE49-F238E27FC236}">
                <a16:creationId xmlns:a16="http://schemas.microsoft.com/office/drawing/2014/main" id="{B431749E-60BA-E942-E2B1-E168127B4B71}"/>
              </a:ext>
            </a:extLst>
          </p:cNvPr>
          <p:cNvSpPr>
            <a:spLocks noGrp="1"/>
          </p:cNvSpPr>
          <p:nvPr>
            <p:ph idx="1"/>
          </p:nvPr>
        </p:nvSpPr>
        <p:spPr>
          <a:xfrm>
            <a:off x="304800" y="1364974"/>
            <a:ext cx="11636828" cy="5127901"/>
          </a:xfrm>
        </p:spPr>
        <p:txBody>
          <a:bodyPr>
            <a:normAutofit fontScale="92500" lnSpcReduction="20000"/>
          </a:bodyPr>
          <a:lstStyle/>
          <a:p>
            <a:r>
              <a:rPr lang="el-GR" b="1" dirty="0"/>
              <a:t>33 ΚΥΒΕΡΝΗΣΕΙΣ στην Ελλάδα μέσα σε 18 χρόνια!</a:t>
            </a:r>
          </a:p>
          <a:p>
            <a:r>
              <a:rPr lang="el-GR" dirty="0"/>
              <a:t>1926: Νέες εκλογές</a:t>
            </a:r>
          </a:p>
          <a:p>
            <a:r>
              <a:rPr lang="el-GR" dirty="0"/>
              <a:t>1927: Συνταγματική Μεταρρύθμιση: Θέσπιση Γερουσίας </a:t>
            </a:r>
          </a:p>
          <a:p>
            <a:pPr algn="just"/>
            <a:r>
              <a:rPr lang="el-GR" b="1" dirty="0"/>
              <a:t>1929:</a:t>
            </a:r>
            <a:r>
              <a:rPr lang="el-GR" b="1" i="0" dirty="0">
                <a:solidFill>
                  <a:srgbClr val="202122"/>
                </a:solidFill>
                <a:effectLst/>
              </a:rPr>
              <a:t> ΙΔΙΩΝΥΜΟ </a:t>
            </a:r>
            <a:r>
              <a:rPr lang="el-GR" i="0" dirty="0">
                <a:effectLst/>
              </a:rPr>
              <a:t>(= ιδιώνυμο» (ειδικό) </a:t>
            </a:r>
            <a:r>
              <a:rPr lang="el-GR" i="0" u="none" strike="noStrike" dirty="0">
                <a:effectLst/>
              </a:rPr>
              <a:t>αδίκημα</a:t>
            </a:r>
            <a:r>
              <a:rPr lang="el-GR" i="0" dirty="0">
                <a:effectLst/>
              </a:rPr>
              <a:t> όπως περιγράφεται στον νόμο N.4229/24 Ιουλίου 1929). </a:t>
            </a:r>
            <a:r>
              <a:rPr lang="el-GR" dirty="0"/>
              <a:t>Σ</a:t>
            </a:r>
            <a:r>
              <a:rPr lang="el-GR" b="0" i="0" dirty="0">
                <a:effectLst/>
              </a:rPr>
              <a:t>τόχος του ήταν η ποινικοποίηση των ανατρεπτικών ιδεών, ιδιαίτερα η δίωξη </a:t>
            </a:r>
            <a:r>
              <a:rPr lang="el-GR" b="0" i="0" strike="noStrike" dirty="0">
                <a:effectLst/>
              </a:rPr>
              <a:t>κομμουνιστών, αναρχικών </a:t>
            </a:r>
            <a:r>
              <a:rPr lang="el-GR" b="0" i="0" dirty="0">
                <a:effectLst/>
              </a:rPr>
              <a:t>και η καταστολή των συνδικαλιστικών κινητοποιήσεων.</a:t>
            </a:r>
          </a:p>
          <a:p>
            <a:pPr algn="just"/>
            <a:r>
              <a:rPr lang="el-GR" b="1" dirty="0"/>
              <a:t>1929: Διεθνής Οικονομική Κρίση</a:t>
            </a:r>
          </a:p>
          <a:p>
            <a:pPr algn="just"/>
            <a:r>
              <a:rPr lang="el-GR" dirty="0"/>
              <a:t>1927-1928:  Μεγάλες απεργιακές κινητοποιήσεις.</a:t>
            </a:r>
          </a:p>
          <a:p>
            <a:pPr algn="just"/>
            <a:r>
              <a:rPr lang="el-GR" dirty="0"/>
              <a:t>1933: Δολοφονική απόπειρα κατά Βενιζέλου.  Νέο </a:t>
            </a:r>
            <a:r>
              <a:rPr lang="el-GR" dirty="0" err="1"/>
              <a:t>βενιζελικό</a:t>
            </a:r>
            <a:r>
              <a:rPr lang="el-GR" dirty="0"/>
              <a:t> κίνημα – Νέος διχασμός: Διώξεις</a:t>
            </a:r>
            <a:endParaRPr lang="el-GR" b="1" dirty="0"/>
          </a:p>
          <a:p>
            <a:pPr algn="just"/>
            <a:r>
              <a:rPr lang="el-GR" dirty="0"/>
              <a:t>1935: Κυβέρνηση Τσαλδάρη</a:t>
            </a:r>
          </a:p>
          <a:p>
            <a:pPr algn="just"/>
            <a:r>
              <a:rPr lang="el-GR" b="1" dirty="0"/>
              <a:t>1935: Επαναφορά στον θρόνο του Βασιλείου Β΄ </a:t>
            </a:r>
          </a:p>
          <a:p>
            <a:pPr algn="just"/>
            <a:r>
              <a:rPr lang="el-GR" b="1" dirty="0"/>
              <a:t>1936: Θάνατος Βενιζέλου</a:t>
            </a:r>
          </a:p>
          <a:p>
            <a:endParaRPr lang="el-GR" b="1" dirty="0"/>
          </a:p>
          <a:p>
            <a:endParaRPr lang="el-GR" dirty="0"/>
          </a:p>
        </p:txBody>
      </p:sp>
    </p:spTree>
    <p:extLst>
      <p:ext uri="{BB962C8B-B14F-4D97-AF65-F5344CB8AC3E}">
        <p14:creationId xmlns:p14="http://schemas.microsoft.com/office/powerpoint/2010/main" val="1909713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54930-F259-751F-68B3-D92AE50CBD99}"/>
              </a:ext>
            </a:extLst>
          </p:cNvPr>
          <p:cNvSpPr>
            <a:spLocks noGrp="1"/>
          </p:cNvSpPr>
          <p:nvPr>
            <p:ph type="title"/>
          </p:nvPr>
        </p:nvSpPr>
        <p:spPr>
          <a:xfrm>
            <a:off x="838200" y="365126"/>
            <a:ext cx="10515600" cy="1028246"/>
          </a:xfrm>
        </p:spPr>
        <p:txBody>
          <a:bodyPr/>
          <a:lstStyle/>
          <a:p>
            <a:pPr algn="ctr"/>
            <a:r>
              <a:rPr lang="el-GR" dirty="0"/>
              <a:t>1936: «Δικτατορία» Ιωάννη Μεταξά</a:t>
            </a:r>
          </a:p>
        </p:txBody>
      </p:sp>
      <p:sp>
        <p:nvSpPr>
          <p:cNvPr id="3" name="Content Placeholder 2">
            <a:extLst>
              <a:ext uri="{FF2B5EF4-FFF2-40B4-BE49-F238E27FC236}">
                <a16:creationId xmlns:a16="http://schemas.microsoft.com/office/drawing/2014/main" id="{32C3DEDB-5DA0-9CB3-5232-A9C7EF6B59EB}"/>
              </a:ext>
            </a:extLst>
          </p:cNvPr>
          <p:cNvSpPr>
            <a:spLocks noGrp="1"/>
          </p:cNvSpPr>
          <p:nvPr>
            <p:ph idx="1"/>
          </p:nvPr>
        </p:nvSpPr>
        <p:spPr>
          <a:xfrm>
            <a:off x="478970" y="1393372"/>
            <a:ext cx="11495315" cy="5099503"/>
          </a:xfrm>
        </p:spPr>
        <p:txBody>
          <a:bodyPr>
            <a:normAutofit fontScale="47500" lnSpcReduction="20000"/>
          </a:bodyPr>
          <a:lstStyle/>
          <a:p>
            <a:r>
              <a:rPr lang="el-GR" sz="3300" dirty="0"/>
              <a:t>Ο αντιπρόεδρος της Κυβέρνησης Ιωάννης Μεταξάς, ελέω Γεωργίου Β΄ και με ελάχιστη αντίδραση από τον κόσμο, ιδρύει το </a:t>
            </a:r>
            <a:r>
              <a:rPr lang="el-GR" sz="3300" b="1" dirty="0"/>
              <a:t>Καθεστώς της 4</a:t>
            </a:r>
            <a:r>
              <a:rPr lang="el-GR" sz="3300" b="1" baseline="30000" dirty="0"/>
              <a:t>ης</a:t>
            </a:r>
            <a:r>
              <a:rPr lang="el-GR" sz="3300" b="1" dirty="0"/>
              <a:t> Αυγούστου</a:t>
            </a:r>
            <a:r>
              <a:rPr lang="el-GR" sz="3300" dirty="0"/>
              <a:t>.</a:t>
            </a:r>
          </a:p>
          <a:p>
            <a:r>
              <a:rPr lang="el-GR" sz="3300" dirty="0"/>
              <a:t>Υιοθετεί πρόσοψη φασιστικών καθεστώτων</a:t>
            </a:r>
          </a:p>
          <a:p>
            <a:r>
              <a:rPr lang="el-GR" sz="3300" dirty="0"/>
              <a:t>Αστυνομικό κράτος με απολυταρχικά χαρακτηριστικά</a:t>
            </a:r>
          </a:p>
          <a:p>
            <a:r>
              <a:rPr lang="el-GR" sz="3300" dirty="0"/>
              <a:t>Διωγμός Αριστερών. Διωγμός συγκεκριμένων εκφράσεων πολιτιστικής δημιουργίας (π.χ. ρεμπέτικο, βιβλία)</a:t>
            </a:r>
          </a:p>
          <a:p>
            <a:r>
              <a:rPr lang="el-GR" sz="3300" dirty="0"/>
              <a:t>Δόγμα Γ΄ Ελληνικού Πολιτισμού</a:t>
            </a:r>
          </a:p>
          <a:p>
            <a:r>
              <a:rPr lang="el-GR" sz="3300" dirty="0"/>
              <a:t>ΕΟΝ (Εθνική Οργάνωση Νεολαίας (6-25 ετών): οικοδόμηση λαϊκής βάσης, το κύριο μέσο για διάδοση της ιδεολογίας του καθεστώτος – επιστροφή στις πατροπαράδοτες αξίες – λατρεία ηγέτη –στολές, παρελάσεις, κατασκηνώσεις, επαγγελαμτική αποκατάσταση μελών).</a:t>
            </a:r>
          </a:p>
          <a:p>
            <a:pPr marL="0" indent="0">
              <a:buNone/>
            </a:pPr>
            <a:endParaRPr lang="el-GR" sz="3300" dirty="0"/>
          </a:p>
          <a:p>
            <a:pPr marL="0" indent="0">
              <a:buNone/>
            </a:pPr>
            <a:r>
              <a:rPr lang="el-GR" sz="3300" dirty="0"/>
              <a:t>ΑΠΟ ΤΗΝ ΑΛΛΗ ΠΛΕΥΡΑ ΜΕΤΡΑ ΦΙΛΟΛΑΪΚΑ</a:t>
            </a:r>
          </a:p>
          <a:p>
            <a:r>
              <a:rPr lang="el-GR" sz="3300" dirty="0"/>
              <a:t>Ανακούφιση Κατώτερων Στρωμάτων Εργατών και Αγροτών</a:t>
            </a:r>
          </a:p>
          <a:p>
            <a:r>
              <a:rPr lang="el-GR" sz="3300" dirty="0"/>
              <a:t>Ρύθμιση Αγροτικών Χρεών</a:t>
            </a:r>
          </a:p>
          <a:p>
            <a:r>
              <a:rPr lang="el-GR" sz="3300" dirty="0"/>
              <a:t>Συλλογικές Συμβάσεις Εργασίας</a:t>
            </a:r>
          </a:p>
          <a:p>
            <a:r>
              <a:rPr lang="el-GR" sz="3300" dirty="0"/>
              <a:t>΄Ιδρυση ΙΚΑ: υποχρεωτική κοινωνική ασφάλιση</a:t>
            </a:r>
          </a:p>
          <a:p>
            <a:endParaRPr lang="el-GR" sz="3300" dirty="0"/>
          </a:p>
          <a:p>
            <a:pPr marL="0" indent="0">
              <a:buNone/>
            </a:pPr>
            <a:r>
              <a:rPr lang="el-GR" sz="3300" dirty="0"/>
              <a:t>ΕΞΩΤΕΡΙΚΗ ΠΟΛΙΤΙΚΗ</a:t>
            </a:r>
          </a:p>
          <a:p>
            <a:r>
              <a:rPr lang="el-GR" dirty="0"/>
              <a:t>Ο Ιωάννης Μεταξάς διατηρεί ισχυρούς δεσμούς με την Αγγλία, παρόλο που ιδεολογικά βρισκόταν πιο κοντά στις χώρες του Άξονα. Όταν ξέσπασε ο Β' Π.Π. η Ελλάδα βρέθηκε με αυτόν τον τρόπο στο πλευρό των Συμμάχων.</a:t>
            </a:r>
            <a:endParaRPr lang="el-GR" sz="3300" dirty="0"/>
          </a:p>
          <a:p>
            <a:endParaRPr lang="el-GR" dirty="0"/>
          </a:p>
        </p:txBody>
      </p:sp>
    </p:spTree>
    <p:extLst>
      <p:ext uri="{BB962C8B-B14F-4D97-AF65-F5344CB8AC3E}">
        <p14:creationId xmlns:p14="http://schemas.microsoft.com/office/powerpoint/2010/main" val="1754770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7" name="Rectangle 16">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05450" y="501651"/>
            <a:ext cx="4646904" cy="1624520"/>
          </a:xfrm>
        </p:spPr>
        <p:txBody>
          <a:bodyPr anchor="ctr">
            <a:normAutofit/>
          </a:bodyPr>
          <a:lstStyle/>
          <a:p>
            <a:r>
              <a:rPr lang="el-GR" sz="4000" b="1"/>
              <a:t>Γραμματολογικό πλαίσιο</a:t>
            </a:r>
            <a:endParaRPr lang="en-US" sz="4000" b="1"/>
          </a:p>
        </p:txBody>
      </p:sp>
      <p:pic>
        <p:nvPicPr>
          <p:cNvPr id="6" name="Picture 5" descr="Εικόνα που περιέχει νερό, ενυδρείο, φυτό, χορτάρι&#10;&#10;Το περιεχόμενο που δημιουργείται από AI ενδέχεται να είναι εσφαλμένο.">
            <a:extLst>
              <a:ext uri="{FF2B5EF4-FFF2-40B4-BE49-F238E27FC236}">
                <a16:creationId xmlns:a16="http://schemas.microsoft.com/office/drawing/2014/main" id="{82B320CF-D7CB-62B4-11D3-F5A1055129C5}"/>
              </a:ext>
            </a:extLst>
          </p:cNvPr>
          <p:cNvPicPr>
            <a:picLocks noChangeAspect="1"/>
          </p:cNvPicPr>
          <p:nvPr/>
        </p:nvPicPr>
        <p:blipFill rotWithShape="1">
          <a:blip r:embed="rId2"/>
          <a:srcRect l="20716" r="25891"/>
          <a:stretch>
            <a:fillRect/>
          </a:stretch>
        </p:blipFill>
        <p:spPr>
          <a:xfrm>
            <a:off x="6096000" y="1"/>
            <a:ext cx="6102825" cy="6858000"/>
          </a:xfrm>
          <a:prstGeom prst="rect">
            <a:avLst/>
          </a:prstGeom>
        </p:spPr>
      </p:pic>
      <p:graphicFrame>
        <p:nvGraphicFramePr>
          <p:cNvPr id="5" name="Content Placeholder 2">
            <a:extLst>
              <a:ext uri="{FF2B5EF4-FFF2-40B4-BE49-F238E27FC236}">
                <a16:creationId xmlns:a16="http://schemas.microsoft.com/office/drawing/2014/main" id="{5F85A393-ECAD-A0C3-1964-25FA37E2EF1E}"/>
              </a:ext>
            </a:extLst>
          </p:cNvPr>
          <p:cNvGraphicFramePr>
            <a:graphicFrameLocks noGrp="1"/>
          </p:cNvGraphicFramePr>
          <p:nvPr>
            <p:ph idx="1"/>
            <p:extLst>
              <p:ext uri="{D42A27DB-BD31-4B8C-83A1-F6EECF244321}">
                <p14:modId xmlns:p14="http://schemas.microsoft.com/office/powerpoint/2010/main" val="2206776189"/>
              </p:ext>
            </p:extLst>
          </p:nvPr>
        </p:nvGraphicFramePr>
        <p:xfrm>
          <a:off x="761802" y="2743200"/>
          <a:ext cx="4646905" cy="36131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0528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4" name="Rectangle 13">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11DFE427-9CD1-F43A-459B-A557A19EFD80}"/>
              </a:ext>
            </a:extLst>
          </p:cNvPr>
          <p:cNvSpPr>
            <a:spLocks noGrp="1"/>
          </p:cNvSpPr>
          <p:nvPr>
            <p:ph type="title"/>
          </p:nvPr>
        </p:nvSpPr>
        <p:spPr>
          <a:xfrm>
            <a:off x="761803" y="350196"/>
            <a:ext cx="4646904" cy="1624520"/>
          </a:xfrm>
        </p:spPr>
        <p:txBody>
          <a:bodyPr anchor="ctr">
            <a:normAutofit/>
          </a:bodyPr>
          <a:lstStyle/>
          <a:p>
            <a:r>
              <a:rPr lang="el-GR" sz="4000" dirty="0"/>
              <a:t>ΓΡΑΜΜΑΤΟΛΟΓΙΚΟ ΠΛΑΙΣΙΟ</a:t>
            </a:r>
          </a:p>
        </p:txBody>
      </p:sp>
      <p:pic>
        <p:nvPicPr>
          <p:cNvPr id="5" name="Θέση περιεχομένου 4" descr="Εικόνα που περιέχει ζωγραφική, ζωγραφιά, σκίτσο/σχέδιο, οπτικές τέχνες&#10;&#10;Το περιεχόμενο που δημιουργείται από AI ενδέχεται να είναι εσφαλμένο.">
            <a:extLst>
              <a:ext uri="{FF2B5EF4-FFF2-40B4-BE49-F238E27FC236}">
                <a16:creationId xmlns:a16="http://schemas.microsoft.com/office/drawing/2014/main" id="{B325FC2D-5963-234A-9019-5BE646ED54FA}"/>
              </a:ext>
            </a:extLst>
          </p:cNvPr>
          <p:cNvPicPr>
            <a:picLocks noChangeAspect="1"/>
          </p:cNvPicPr>
          <p:nvPr/>
        </p:nvPicPr>
        <p:blipFill>
          <a:blip r:embed="rId2">
            <a:extLst>
              <a:ext uri="{28A0092B-C50C-407E-A947-70E740481C1C}">
                <a14:useLocalDpi xmlns:a14="http://schemas.microsoft.com/office/drawing/2010/main" val="0"/>
              </a:ext>
            </a:extLst>
          </a:blip>
          <a:srcRect t="5419" r="1" b="10302"/>
          <a:stretch>
            <a:fillRect/>
          </a:stretch>
        </p:blipFill>
        <p:spPr>
          <a:xfrm>
            <a:off x="6096000" y="1"/>
            <a:ext cx="6102825" cy="6858000"/>
          </a:xfrm>
          <a:prstGeom prst="rect">
            <a:avLst/>
          </a:prstGeom>
        </p:spPr>
      </p:pic>
      <p:graphicFrame>
        <p:nvGraphicFramePr>
          <p:cNvPr id="6" name="Content Placeholder 2">
            <a:extLst>
              <a:ext uri="{FF2B5EF4-FFF2-40B4-BE49-F238E27FC236}">
                <a16:creationId xmlns:a16="http://schemas.microsoft.com/office/drawing/2014/main" id="{1DC576E2-8196-C8D8-7259-C308FDE372C0}"/>
              </a:ext>
            </a:extLst>
          </p:cNvPr>
          <p:cNvGraphicFramePr>
            <a:graphicFrameLocks noGrp="1"/>
          </p:cNvGraphicFramePr>
          <p:nvPr>
            <p:ph idx="1"/>
            <p:extLst>
              <p:ext uri="{D42A27DB-BD31-4B8C-83A1-F6EECF244321}">
                <p14:modId xmlns:p14="http://schemas.microsoft.com/office/powerpoint/2010/main" val="2199709912"/>
              </p:ext>
            </p:extLst>
          </p:nvPr>
        </p:nvGraphicFramePr>
        <p:xfrm>
          <a:off x="762000" y="2743200"/>
          <a:ext cx="4646613" cy="3613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8080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4BAFDB3A-1AE6-A7C9-7969-283EFB915CF6}"/>
              </a:ext>
            </a:extLst>
          </p:cNvPr>
          <p:cNvSpPr>
            <a:spLocks noGrp="1"/>
          </p:cNvSpPr>
          <p:nvPr>
            <p:ph type="title"/>
          </p:nvPr>
        </p:nvSpPr>
        <p:spPr>
          <a:xfrm>
            <a:off x="838200" y="643467"/>
            <a:ext cx="2951205" cy="5571066"/>
          </a:xfrm>
        </p:spPr>
        <p:txBody>
          <a:bodyPr>
            <a:normAutofit/>
          </a:bodyPr>
          <a:lstStyle/>
          <a:p>
            <a:r>
              <a:rPr lang="el-GR">
                <a:solidFill>
                  <a:srgbClr val="FFFFFF"/>
                </a:solidFill>
                <a:latin typeface="Amasis MT Pro" panose="02040504050005020304" pitchFamily="18" charset="0"/>
              </a:rPr>
              <a:t>Επίμαχα ζητήματα:</a:t>
            </a:r>
            <a:br>
              <a:rPr lang="el-GR">
                <a:solidFill>
                  <a:srgbClr val="FFFFFF"/>
                </a:solidFill>
                <a:latin typeface="Amasis MT Pro" panose="02040504050005020304" pitchFamily="18" charset="0"/>
              </a:rPr>
            </a:br>
            <a:endParaRPr lang="el-GR">
              <a:solidFill>
                <a:srgbClr val="FFFFFF"/>
              </a:solidFill>
            </a:endParaRPr>
          </a:p>
        </p:txBody>
      </p:sp>
      <p:graphicFrame>
        <p:nvGraphicFramePr>
          <p:cNvPr id="5" name="Content Placeholder 2">
            <a:extLst>
              <a:ext uri="{FF2B5EF4-FFF2-40B4-BE49-F238E27FC236}">
                <a16:creationId xmlns:a16="http://schemas.microsoft.com/office/drawing/2014/main" id="{10ABB117-3CF6-9B8D-3894-B1249757CC69}"/>
              </a:ext>
            </a:extLst>
          </p:cNvPr>
          <p:cNvGraphicFramePr>
            <a:graphicFrameLocks noGrp="1"/>
          </p:cNvGraphicFramePr>
          <p:nvPr>
            <p:ph idx="1"/>
            <p:extLst>
              <p:ext uri="{D42A27DB-BD31-4B8C-83A1-F6EECF244321}">
                <p14:modId xmlns:p14="http://schemas.microsoft.com/office/powerpoint/2010/main" val="4248811857"/>
              </p:ext>
            </p:extLst>
          </p:nvPr>
        </p:nvGraphicFramePr>
        <p:xfrm>
          <a:off x="5207640" y="643466"/>
          <a:ext cx="6291714" cy="553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1555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02135-2859-984F-91DF-4471E7BBD219}"/>
              </a:ext>
            </a:extLst>
          </p:cNvPr>
          <p:cNvSpPr>
            <a:spLocks noGrp="1"/>
          </p:cNvSpPr>
          <p:nvPr>
            <p:ph type="title"/>
          </p:nvPr>
        </p:nvSpPr>
        <p:spPr>
          <a:xfrm>
            <a:off x="1093839" y="335629"/>
            <a:ext cx="10515600" cy="1325563"/>
          </a:xfrm>
        </p:spPr>
        <p:txBody>
          <a:bodyPr/>
          <a:lstStyle/>
          <a:p>
            <a:r>
              <a:rPr lang="el-GR" sz="2800" b="1" dirty="0" err="1"/>
              <a:t>Κοινωνιστική</a:t>
            </a:r>
            <a:r>
              <a:rPr lang="el-GR" sz="2800" b="1" dirty="0"/>
              <a:t> πεζογραφία, δεκαετίες 1910 και 1920</a:t>
            </a:r>
            <a:endParaRPr lang="en-US" sz="2800" b="1" dirty="0"/>
          </a:p>
        </p:txBody>
      </p:sp>
      <p:sp>
        <p:nvSpPr>
          <p:cNvPr id="3" name="Content Placeholder 2">
            <a:extLst>
              <a:ext uri="{FF2B5EF4-FFF2-40B4-BE49-F238E27FC236}">
                <a16:creationId xmlns:a16="http://schemas.microsoft.com/office/drawing/2014/main" id="{A19BEBD1-8B2F-474E-B5FE-6E42F9252E99}"/>
              </a:ext>
            </a:extLst>
          </p:cNvPr>
          <p:cNvSpPr>
            <a:spLocks noGrp="1"/>
          </p:cNvSpPr>
          <p:nvPr>
            <p:ph idx="1"/>
          </p:nvPr>
        </p:nvSpPr>
        <p:spPr>
          <a:xfrm>
            <a:off x="365760" y="2072640"/>
            <a:ext cx="11694160" cy="4053840"/>
          </a:xfrm>
        </p:spPr>
        <p:txBody>
          <a:bodyPr>
            <a:normAutofit fontScale="25000" lnSpcReduction="20000"/>
          </a:bodyPr>
          <a:lstStyle/>
          <a:p>
            <a:pPr marL="0" indent="0" algn="just">
              <a:lnSpc>
                <a:spcPct val="170000"/>
              </a:lnSpc>
              <a:spcBef>
                <a:spcPts val="0"/>
              </a:spcBef>
              <a:buNone/>
            </a:pPr>
            <a:endParaRPr lang="el-GR" sz="2900" dirty="0"/>
          </a:p>
          <a:p>
            <a:pPr marL="0" indent="0" algn="just">
              <a:lnSpc>
                <a:spcPct val="170000"/>
              </a:lnSpc>
              <a:spcBef>
                <a:spcPts val="0"/>
              </a:spcBef>
              <a:buNone/>
            </a:pPr>
            <a:r>
              <a:rPr lang="el-GR" sz="8000" dirty="0"/>
              <a:t>Στο σταυροδρόμι του </a:t>
            </a:r>
            <a:r>
              <a:rPr lang="el-GR" sz="8000" b="1" dirty="0">
                <a:solidFill>
                  <a:schemeClr val="accent6">
                    <a:lumMod val="50000"/>
                  </a:schemeClr>
                </a:solidFill>
              </a:rPr>
              <a:t>νατουραλισμού,</a:t>
            </a:r>
            <a:r>
              <a:rPr lang="el-GR" sz="8000" dirty="0"/>
              <a:t>  της </a:t>
            </a:r>
            <a:r>
              <a:rPr lang="el-GR" sz="8000" b="1" dirty="0">
                <a:solidFill>
                  <a:schemeClr val="accent3">
                    <a:lumMod val="50000"/>
                  </a:schemeClr>
                </a:solidFill>
              </a:rPr>
              <a:t>ηθογραφίας</a:t>
            </a:r>
            <a:r>
              <a:rPr lang="el-GR" sz="8000" dirty="0"/>
              <a:t>, του </a:t>
            </a:r>
            <a:r>
              <a:rPr lang="el-GR" sz="8000" b="1" dirty="0"/>
              <a:t>ρεαλισμού </a:t>
            </a:r>
            <a:r>
              <a:rPr lang="el-GR" sz="8000" dirty="0"/>
              <a:t>και του πρώιμου </a:t>
            </a:r>
            <a:r>
              <a:rPr lang="el-GR" sz="8000" b="1" dirty="0">
                <a:solidFill>
                  <a:schemeClr val="accent5">
                    <a:lumMod val="50000"/>
                  </a:schemeClr>
                </a:solidFill>
              </a:rPr>
              <a:t>συμβολισμού</a:t>
            </a:r>
            <a:r>
              <a:rPr lang="el-GR" sz="8000" dirty="0"/>
              <a:t>. </a:t>
            </a:r>
          </a:p>
          <a:p>
            <a:pPr marL="0" indent="0" algn="just">
              <a:lnSpc>
                <a:spcPct val="170000"/>
              </a:lnSpc>
              <a:spcBef>
                <a:spcPts val="0"/>
              </a:spcBef>
              <a:buNone/>
            </a:pPr>
            <a:r>
              <a:rPr lang="el-GR" sz="8000" dirty="0"/>
              <a:t>Κλίμα </a:t>
            </a:r>
            <a:r>
              <a:rPr lang="el-GR" sz="8000" u="sng" dirty="0"/>
              <a:t>ηττοπάθειας</a:t>
            </a:r>
            <a:r>
              <a:rPr lang="el-GR" sz="8000" dirty="0"/>
              <a:t> και ξεπεσμού.</a:t>
            </a:r>
          </a:p>
          <a:p>
            <a:pPr marL="0" indent="0">
              <a:lnSpc>
                <a:spcPct val="150000"/>
              </a:lnSpc>
              <a:spcBef>
                <a:spcPts val="0"/>
              </a:spcBef>
              <a:buNone/>
            </a:pPr>
            <a:endParaRPr lang="el-GR" sz="8000" b="1" dirty="0"/>
          </a:p>
          <a:p>
            <a:pPr marL="0" indent="0">
              <a:lnSpc>
                <a:spcPct val="150000"/>
              </a:lnSpc>
              <a:spcBef>
                <a:spcPts val="0"/>
              </a:spcBef>
              <a:buNone/>
            </a:pPr>
            <a:r>
              <a:rPr lang="el-GR" sz="8000" b="1" dirty="0"/>
              <a:t>-Δημοσθένης Βουτυράς, </a:t>
            </a:r>
            <a:r>
              <a:rPr lang="el-GR" sz="8000" dirty="0"/>
              <a:t>Διηγήματα</a:t>
            </a:r>
          </a:p>
          <a:p>
            <a:pPr marL="0" indent="0">
              <a:lnSpc>
                <a:spcPct val="150000"/>
              </a:lnSpc>
              <a:spcBef>
                <a:spcPts val="0"/>
              </a:spcBef>
              <a:buNone/>
            </a:pPr>
            <a:r>
              <a:rPr lang="el-GR" sz="8000" dirty="0"/>
              <a:t>-</a:t>
            </a:r>
            <a:r>
              <a:rPr lang="el-GR" sz="8000" b="1" dirty="0"/>
              <a:t>Κώστας Παρορίτης, </a:t>
            </a:r>
            <a:r>
              <a:rPr lang="el-GR" sz="8000" i="1" dirty="0"/>
              <a:t>Ο κόκκινος τράγος</a:t>
            </a:r>
          </a:p>
          <a:p>
            <a:pPr marL="0" indent="0">
              <a:lnSpc>
                <a:spcPct val="150000"/>
              </a:lnSpc>
              <a:spcBef>
                <a:spcPts val="0"/>
              </a:spcBef>
              <a:buNone/>
            </a:pPr>
            <a:r>
              <a:rPr lang="el-GR" sz="8000" b="1" dirty="0"/>
              <a:t>-Πέτρος Πικρός, </a:t>
            </a:r>
            <a:r>
              <a:rPr lang="el-GR" sz="8000" i="1" dirty="0"/>
              <a:t>Χαμένα Κορμιά, </a:t>
            </a:r>
            <a:r>
              <a:rPr lang="el-GR" sz="8000" i="1" dirty="0" err="1"/>
              <a:t>Τουμπεκί</a:t>
            </a:r>
            <a:r>
              <a:rPr lang="el-GR" sz="8000" i="1" dirty="0"/>
              <a:t>, κ.ά.</a:t>
            </a:r>
          </a:p>
          <a:p>
            <a:pPr marL="0" indent="0">
              <a:lnSpc>
                <a:spcPct val="150000"/>
              </a:lnSpc>
              <a:spcBef>
                <a:spcPts val="0"/>
              </a:spcBef>
              <a:buNone/>
            </a:pPr>
            <a:endParaRPr lang="el-GR" sz="4500" dirty="0"/>
          </a:p>
          <a:p>
            <a:pPr marL="0" indent="0">
              <a:lnSpc>
                <a:spcPct val="150000"/>
              </a:lnSpc>
              <a:spcBef>
                <a:spcPts val="0"/>
              </a:spcBef>
              <a:buNone/>
            </a:pPr>
            <a:endParaRPr lang="en-US" sz="1600" dirty="0"/>
          </a:p>
        </p:txBody>
      </p:sp>
    </p:spTree>
    <p:extLst>
      <p:ext uri="{BB962C8B-B14F-4D97-AF65-F5344CB8AC3E}">
        <p14:creationId xmlns:p14="http://schemas.microsoft.com/office/powerpoint/2010/main" val="1307045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78F2A8C-EB28-6877-22EB-231614DFD62B}"/>
              </a:ext>
            </a:extLst>
          </p:cNvPr>
          <p:cNvPicPr>
            <a:picLocks noChangeAspect="1"/>
          </p:cNvPicPr>
          <p:nvPr/>
        </p:nvPicPr>
        <p:blipFill rotWithShape="1">
          <a:blip r:embed="rId2">
            <a:duotone>
              <a:schemeClr val="bg2">
                <a:shade val="45000"/>
                <a:satMod val="135000"/>
              </a:schemeClr>
              <a:prstClr val="white"/>
            </a:duotone>
          </a:blip>
          <a:srcRect t="6250"/>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38D2BFF-6188-E949-9523-26468FB4886E}"/>
              </a:ext>
            </a:extLst>
          </p:cNvPr>
          <p:cNvSpPr>
            <a:spLocks noGrp="1"/>
          </p:cNvSpPr>
          <p:nvPr>
            <p:ph type="title"/>
          </p:nvPr>
        </p:nvSpPr>
        <p:spPr>
          <a:xfrm>
            <a:off x="838200" y="365125"/>
            <a:ext cx="10515600" cy="1325563"/>
          </a:xfrm>
        </p:spPr>
        <p:txBody>
          <a:bodyPr>
            <a:normAutofit/>
          </a:bodyPr>
          <a:lstStyle/>
          <a:p>
            <a:pPr algn="ctr"/>
            <a:r>
              <a:rPr lang="el-GR" b="1" dirty="0"/>
              <a:t>ΕΣΩΤΕΡΙΚΗ ΤΟΜΗ: Γύρω στο 1930</a:t>
            </a:r>
            <a:br>
              <a:rPr lang="el-GR" b="1" dirty="0"/>
            </a:br>
            <a:r>
              <a:rPr lang="el-GR" b="1" dirty="0"/>
              <a:t>«Νέα» πεζογραφία  (1929-1936): Τάσεις</a:t>
            </a:r>
          </a:p>
        </p:txBody>
      </p:sp>
      <p:graphicFrame>
        <p:nvGraphicFramePr>
          <p:cNvPr id="5" name="Content Placeholder 2">
            <a:extLst>
              <a:ext uri="{FF2B5EF4-FFF2-40B4-BE49-F238E27FC236}">
                <a16:creationId xmlns:a16="http://schemas.microsoft.com/office/drawing/2014/main" id="{5F1FEF9E-94EA-2C92-4CE9-288F46748866}"/>
              </a:ext>
            </a:extLst>
          </p:cNvPr>
          <p:cNvGraphicFramePr>
            <a:graphicFrameLocks noGrp="1"/>
          </p:cNvGraphicFramePr>
          <p:nvPr>
            <p:ph idx="1"/>
            <p:extLst>
              <p:ext uri="{D42A27DB-BD31-4B8C-83A1-F6EECF244321}">
                <p14:modId xmlns:p14="http://schemas.microsoft.com/office/powerpoint/2010/main" val="177285990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12374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A8908DB7-C3A6-4FCB-9820-CEE02B398C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Τίτλος 4">
            <a:extLst>
              <a:ext uri="{FF2B5EF4-FFF2-40B4-BE49-F238E27FC236}">
                <a16:creationId xmlns:a16="http://schemas.microsoft.com/office/drawing/2014/main" id="{240B9B1F-F7A5-C460-E4C6-8867315F3DD1}"/>
              </a:ext>
            </a:extLst>
          </p:cNvPr>
          <p:cNvSpPr>
            <a:spLocks noGrp="1"/>
          </p:cNvSpPr>
          <p:nvPr>
            <p:ph type="title"/>
          </p:nvPr>
        </p:nvSpPr>
        <p:spPr>
          <a:xfrm>
            <a:off x="630936" y="640823"/>
            <a:ext cx="3419856" cy="5583148"/>
          </a:xfrm>
        </p:spPr>
        <p:txBody>
          <a:bodyPr anchor="ctr">
            <a:normAutofit/>
          </a:bodyPr>
          <a:lstStyle/>
          <a:p>
            <a:r>
              <a:rPr lang="el-GR" sz="1400" b="1">
                <a:latin typeface="+mn-lt"/>
              </a:rPr>
              <a:t>ΧΡΟΝΟΛΟΓΙΚΑ ΟΡΙΑ</a:t>
            </a:r>
            <a:br>
              <a:rPr lang="el-GR" sz="1400">
                <a:latin typeface="+mn-lt"/>
              </a:rPr>
            </a:br>
            <a:r>
              <a:rPr lang="el-GR" sz="1400" b="1">
                <a:latin typeface="+mn-lt"/>
              </a:rPr>
              <a:t>Μικρασιατική Καταστροφή: 1922</a:t>
            </a:r>
            <a:br>
              <a:rPr lang="el-GR" sz="1400" b="1">
                <a:latin typeface="+mn-lt"/>
              </a:rPr>
            </a:br>
            <a:r>
              <a:rPr lang="el-GR" sz="1400" b="1">
                <a:latin typeface="+mn-lt"/>
              </a:rPr>
              <a:t>Έναρξη Β΄ Παγκοσμίου Πολέμου στην Ευρώπη: 1939 / Ελληνοϊταλικός Πόλεμος: 1940</a:t>
            </a:r>
            <a:br>
              <a:rPr lang="el-GR" sz="1400" b="1">
                <a:latin typeface="+mn-lt"/>
              </a:rPr>
            </a:br>
            <a:br>
              <a:rPr lang="el-GR" sz="1400" b="1">
                <a:latin typeface="+mn-lt"/>
              </a:rPr>
            </a:br>
            <a:br>
              <a:rPr lang="el-GR" sz="1400" b="1">
                <a:latin typeface="+mn-lt"/>
              </a:rPr>
            </a:br>
            <a:r>
              <a:rPr lang="el-GR" sz="1400">
                <a:latin typeface="+mn-lt"/>
              </a:rPr>
              <a:t>« Ο ελληνικός μεσοπόλεμος σε αντιδιαστολή µε τον ευρωπαϊκό ορίζεται ιστοριογραφικά η περίοδος µεταξύ του 1922 και του 1940, µεταξύ δηλαδή της </a:t>
            </a:r>
            <a:r>
              <a:rPr lang="el-GR" sz="1400">
                <a:latin typeface="+mn-lt"/>
                <a:hlinkClick r:id="rId2" tooltip="Μικρασιατική Καταστροφή"/>
              </a:rPr>
              <a:t>Μικρασιατικής Καταστροφής</a:t>
            </a:r>
            <a:r>
              <a:rPr lang="el-GR" sz="1400">
                <a:latin typeface="+mn-lt"/>
              </a:rPr>
              <a:t> και της εισόδου της Ελλάδας στο </a:t>
            </a:r>
            <a:r>
              <a:rPr lang="el-GR" sz="1400">
                <a:latin typeface="+mn-lt"/>
                <a:hlinkClick r:id="rId3" tooltip="Β΄ Παγκόσμιος Πόλεμος"/>
              </a:rPr>
              <a:t>Β' Π.Π.</a:t>
            </a:r>
            <a:r>
              <a:rPr lang="el-GR" sz="1400">
                <a:latin typeface="+mn-lt"/>
              </a:rPr>
              <a:t> Η ήττα των ελληνικών δυνάμεων στη </a:t>
            </a:r>
            <a:r>
              <a:rPr lang="el-GR" sz="1400">
                <a:latin typeface="+mn-lt"/>
                <a:hlinkClick r:id="rId4" tooltip="Μικρά Ασία"/>
              </a:rPr>
              <a:t>Μικρά Ασία</a:t>
            </a:r>
            <a:r>
              <a:rPr lang="el-GR" sz="1400">
                <a:latin typeface="+mn-lt"/>
              </a:rPr>
              <a:t> σηματοδοτεί τη λήξη µίας δεκαετίας συνεχών πολέμων, αλλά και την κατάρρευση της </a:t>
            </a:r>
            <a:r>
              <a:rPr lang="el-GR" sz="1400">
                <a:latin typeface="+mn-lt"/>
                <a:hlinkClick r:id="rId5" tooltip="Μεγάλη Ιδέα"/>
              </a:rPr>
              <a:t>Μεγάλης Ιδέας</a:t>
            </a:r>
            <a:r>
              <a:rPr lang="el-GR" sz="1400">
                <a:latin typeface="+mn-lt"/>
              </a:rPr>
              <a:t> µετά από έναν αιώνα σχεδόν εδαφικών επεκτάσεων και μεταβολών εξαιτίας των αλλεπάλληλων ενσωματώσεων πληθυσμών»</a:t>
            </a:r>
          </a:p>
        </p:txBody>
      </p:sp>
      <p:sp>
        <p:nvSpPr>
          <p:cNvPr id="15" name="sketch line">
            <a:extLst>
              <a:ext uri="{FF2B5EF4-FFF2-40B4-BE49-F238E27FC236}">
                <a16:creationId xmlns:a16="http://schemas.microsoft.com/office/drawing/2014/main" id="{535742DD-1B16-4E9D-B715-0D74B4574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267200" y="630936"/>
            <a:ext cx="18288" cy="5590381"/>
          </a:xfrm>
          <a:custGeom>
            <a:avLst/>
            <a:gdLst>
              <a:gd name="connsiteX0" fmla="*/ 0 w 18288"/>
              <a:gd name="connsiteY0" fmla="*/ 0 h 5590381"/>
              <a:gd name="connsiteX1" fmla="*/ 18288 w 18288"/>
              <a:gd name="connsiteY1" fmla="*/ 0 h 5590381"/>
              <a:gd name="connsiteX2" fmla="*/ 18288 w 18288"/>
              <a:gd name="connsiteY2" fmla="*/ 754701 h 5590381"/>
              <a:gd name="connsiteX3" fmla="*/ 18288 w 18288"/>
              <a:gd name="connsiteY3" fmla="*/ 1565307 h 5590381"/>
              <a:gd name="connsiteX4" fmla="*/ 18288 w 18288"/>
              <a:gd name="connsiteY4" fmla="*/ 2152297 h 5590381"/>
              <a:gd name="connsiteX5" fmla="*/ 18288 w 18288"/>
              <a:gd name="connsiteY5" fmla="*/ 2906998 h 5590381"/>
              <a:gd name="connsiteX6" fmla="*/ 18288 w 18288"/>
              <a:gd name="connsiteY6" fmla="*/ 3549892 h 5590381"/>
              <a:gd name="connsiteX7" fmla="*/ 18288 w 18288"/>
              <a:gd name="connsiteY7" fmla="*/ 4080978 h 5590381"/>
              <a:gd name="connsiteX8" fmla="*/ 18288 w 18288"/>
              <a:gd name="connsiteY8" fmla="*/ 4835680 h 5590381"/>
              <a:gd name="connsiteX9" fmla="*/ 18288 w 18288"/>
              <a:gd name="connsiteY9" fmla="*/ 5590381 h 5590381"/>
              <a:gd name="connsiteX10" fmla="*/ 0 w 18288"/>
              <a:gd name="connsiteY10" fmla="*/ 5590381 h 5590381"/>
              <a:gd name="connsiteX11" fmla="*/ 0 w 18288"/>
              <a:gd name="connsiteY11" fmla="*/ 4835680 h 5590381"/>
              <a:gd name="connsiteX12" fmla="*/ 0 w 18288"/>
              <a:gd name="connsiteY12" fmla="*/ 4304593 h 5590381"/>
              <a:gd name="connsiteX13" fmla="*/ 0 w 18288"/>
              <a:gd name="connsiteY13" fmla="*/ 3773507 h 5590381"/>
              <a:gd name="connsiteX14" fmla="*/ 0 w 18288"/>
              <a:gd name="connsiteY14" fmla="*/ 3186517 h 5590381"/>
              <a:gd name="connsiteX15" fmla="*/ 0 w 18288"/>
              <a:gd name="connsiteY15" fmla="*/ 2487720 h 5590381"/>
              <a:gd name="connsiteX16" fmla="*/ 0 w 18288"/>
              <a:gd name="connsiteY16" fmla="*/ 1956633 h 5590381"/>
              <a:gd name="connsiteX17" fmla="*/ 0 w 18288"/>
              <a:gd name="connsiteY17" fmla="*/ 1425547 h 5590381"/>
              <a:gd name="connsiteX18" fmla="*/ 0 w 18288"/>
              <a:gd name="connsiteY18" fmla="*/ 614942 h 5590381"/>
              <a:gd name="connsiteX19" fmla="*/ 0 w 18288"/>
              <a:gd name="connsiteY19" fmla="*/ 0 h 559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8288" h="5590381" fill="none" extrusionOk="0">
                <a:moveTo>
                  <a:pt x="0" y="0"/>
                </a:moveTo>
                <a:cubicBezTo>
                  <a:pt x="7726" y="-435"/>
                  <a:pt x="14198" y="437"/>
                  <a:pt x="18288" y="0"/>
                </a:cubicBezTo>
                <a:cubicBezTo>
                  <a:pt x="-5226" y="225076"/>
                  <a:pt x="46275" y="562283"/>
                  <a:pt x="18288" y="754701"/>
                </a:cubicBezTo>
                <a:cubicBezTo>
                  <a:pt x="-9699" y="947119"/>
                  <a:pt x="30081" y="1239251"/>
                  <a:pt x="18288" y="1565307"/>
                </a:cubicBezTo>
                <a:cubicBezTo>
                  <a:pt x="6495" y="1891363"/>
                  <a:pt x="7160" y="1999140"/>
                  <a:pt x="18288" y="2152297"/>
                </a:cubicBezTo>
                <a:cubicBezTo>
                  <a:pt x="29417" y="2305454"/>
                  <a:pt x="28705" y="2598333"/>
                  <a:pt x="18288" y="2906998"/>
                </a:cubicBezTo>
                <a:cubicBezTo>
                  <a:pt x="7871" y="3215663"/>
                  <a:pt x="35263" y="3327412"/>
                  <a:pt x="18288" y="3549892"/>
                </a:cubicBezTo>
                <a:cubicBezTo>
                  <a:pt x="1313" y="3772372"/>
                  <a:pt x="38561" y="3843836"/>
                  <a:pt x="18288" y="4080978"/>
                </a:cubicBezTo>
                <a:cubicBezTo>
                  <a:pt x="-1985" y="4318120"/>
                  <a:pt x="-3806" y="4511166"/>
                  <a:pt x="18288" y="4835680"/>
                </a:cubicBezTo>
                <a:cubicBezTo>
                  <a:pt x="40382" y="5160194"/>
                  <a:pt x="-13070" y="5401748"/>
                  <a:pt x="18288" y="5590381"/>
                </a:cubicBezTo>
                <a:cubicBezTo>
                  <a:pt x="12010" y="5589863"/>
                  <a:pt x="6799" y="5589982"/>
                  <a:pt x="0" y="5590381"/>
                </a:cubicBezTo>
                <a:cubicBezTo>
                  <a:pt x="-6480" y="5250523"/>
                  <a:pt x="-32148" y="5052531"/>
                  <a:pt x="0" y="4835680"/>
                </a:cubicBezTo>
                <a:cubicBezTo>
                  <a:pt x="32148" y="4618829"/>
                  <a:pt x="5352" y="4496374"/>
                  <a:pt x="0" y="4304593"/>
                </a:cubicBezTo>
                <a:cubicBezTo>
                  <a:pt x="-5352" y="4112812"/>
                  <a:pt x="9645" y="3919423"/>
                  <a:pt x="0" y="3773507"/>
                </a:cubicBezTo>
                <a:cubicBezTo>
                  <a:pt x="-9645" y="3627591"/>
                  <a:pt x="-10654" y="3330687"/>
                  <a:pt x="0" y="3186517"/>
                </a:cubicBezTo>
                <a:cubicBezTo>
                  <a:pt x="10654" y="3042347"/>
                  <a:pt x="18181" y="2635923"/>
                  <a:pt x="0" y="2487720"/>
                </a:cubicBezTo>
                <a:cubicBezTo>
                  <a:pt x="-18181" y="2339517"/>
                  <a:pt x="-7947" y="2113537"/>
                  <a:pt x="0" y="1956633"/>
                </a:cubicBezTo>
                <a:cubicBezTo>
                  <a:pt x="7947" y="1799729"/>
                  <a:pt x="-15145" y="1657735"/>
                  <a:pt x="0" y="1425547"/>
                </a:cubicBezTo>
                <a:cubicBezTo>
                  <a:pt x="15145" y="1193359"/>
                  <a:pt x="-23832" y="948054"/>
                  <a:pt x="0" y="614942"/>
                </a:cubicBezTo>
                <a:cubicBezTo>
                  <a:pt x="23832" y="281831"/>
                  <a:pt x="2816" y="129878"/>
                  <a:pt x="0" y="0"/>
                </a:cubicBezTo>
                <a:close/>
              </a:path>
              <a:path w="18288" h="5590381" stroke="0" extrusionOk="0">
                <a:moveTo>
                  <a:pt x="0" y="0"/>
                </a:moveTo>
                <a:cubicBezTo>
                  <a:pt x="5871" y="848"/>
                  <a:pt x="11713" y="-200"/>
                  <a:pt x="18288" y="0"/>
                </a:cubicBezTo>
                <a:cubicBezTo>
                  <a:pt x="41141" y="165299"/>
                  <a:pt x="3613" y="427555"/>
                  <a:pt x="18288" y="698798"/>
                </a:cubicBezTo>
                <a:cubicBezTo>
                  <a:pt x="32963" y="970041"/>
                  <a:pt x="19680" y="1226199"/>
                  <a:pt x="18288" y="1397595"/>
                </a:cubicBezTo>
                <a:cubicBezTo>
                  <a:pt x="16896" y="1568991"/>
                  <a:pt x="38798" y="1794517"/>
                  <a:pt x="18288" y="2152297"/>
                </a:cubicBezTo>
                <a:cubicBezTo>
                  <a:pt x="-2222" y="2510077"/>
                  <a:pt x="40846" y="2594424"/>
                  <a:pt x="18288" y="2739287"/>
                </a:cubicBezTo>
                <a:cubicBezTo>
                  <a:pt x="-4270" y="2884150"/>
                  <a:pt x="27117" y="3129706"/>
                  <a:pt x="18288" y="3493988"/>
                </a:cubicBezTo>
                <a:cubicBezTo>
                  <a:pt x="9459" y="3858270"/>
                  <a:pt x="54201" y="4041447"/>
                  <a:pt x="18288" y="4304593"/>
                </a:cubicBezTo>
                <a:cubicBezTo>
                  <a:pt x="-17625" y="4567740"/>
                  <a:pt x="49627" y="5149125"/>
                  <a:pt x="18288" y="5590381"/>
                </a:cubicBezTo>
                <a:cubicBezTo>
                  <a:pt x="10860" y="5590744"/>
                  <a:pt x="7568" y="5590157"/>
                  <a:pt x="0" y="5590381"/>
                </a:cubicBezTo>
                <a:cubicBezTo>
                  <a:pt x="36767" y="5266821"/>
                  <a:pt x="-16223" y="5116146"/>
                  <a:pt x="0" y="4835680"/>
                </a:cubicBezTo>
                <a:cubicBezTo>
                  <a:pt x="16223" y="4555214"/>
                  <a:pt x="-16316" y="4356490"/>
                  <a:pt x="0" y="4136882"/>
                </a:cubicBezTo>
                <a:cubicBezTo>
                  <a:pt x="16316" y="3917274"/>
                  <a:pt x="8005" y="3773465"/>
                  <a:pt x="0" y="3549892"/>
                </a:cubicBezTo>
                <a:cubicBezTo>
                  <a:pt x="-8005" y="3326319"/>
                  <a:pt x="27623" y="3052456"/>
                  <a:pt x="0" y="2851094"/>
                </a:cubicBezTo>
                <a:cubicBezTo>
                  <a:pt x="-27623" y="2649732"/>
                  <a:pt x="5614" y="2455815"/>
                  <a:pt x="0" y="2264104"/>
                </a:cubicBezTo>
                <a:cubicBezTo>
                  <a:pt x="-5614" y="2072393"/>
                  <a:pt x="22598" y="1990723"/>
                  <a:pt x="0" y="1733018"/>
                </a:cubicBezTo>
                <a:cubicBezTo>
                  <a:pt x="-22598" y="1475313"/>
                  <a:pt x="-6965" y="1369123"/>
                  <a:pt x="0" y="1090124"/>
                </a:cubicBezTo>
                <a:cubicBezTo>
                  <a:pt x="6965" y="811125"/>
                  <a:pt x="-19273" y="507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3114097614">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2" descr="ιστορική γραμμή">
            <a:extLst>
              <a:ext uri="{FF2B5EF4-FFF2-40B4-BE49-F238E27FC236}">
                <a16:creationId xmlns:a16="http://schemas.microsoft.com/office/drawing/2014/main" id="{E3C88D97-A55C-F00C-5995-A2B52DCBB915}"/>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997002" y="1984477"/>
            <a:ext cx="7066981" cy="1969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67454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88CEB9-5620-CA44-B20B-4894DB71F661}"/>
              </a:ext>
            </a:extLst>
          </p:cNvPr>
          <p:cNvSpPr>
            <a:spLocks noGrp="1"/>
          </p:cNvSpPr>
          <p:nvPr>
            <p:ph type="title"/>
          </p:nvPr>
        </p:nvSpPr>
        <p:spPr>
          <a:xfrm>
            <a:off x="838200" y="365125"/>
            <a:ext cx="10515600" cy="1325563"/>
          </a:xfrm>
        </p:spPr>
        <p:txBody>
          <a:bodyPr>
            <a:normAutofit/>
          </a:bodyPr>
          <a:lstStyle/>
          <a:p>
            <a:r>
              <a:rPr lang="el-GR" sz="5400"/>
              <a:t>Αιολική Σχολή: Εκπρόσωποι</a:t>
            </a:r>
            <a:endParaRPr lang="en-US"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96118EC-E9CB-A845-A359-C64D2B363A42}"/>
              </a:ext>
            </a:extLst>
          </p:cNvPr>
          <p:cNvSpPr>
            <a:spLocks noGrp="1"/>
          </p:cNvSpPr>
          <p:nvPr>
            <p:ph idx="1"/>
          </p:nvPr>
        </p:nvSpPr>
        <p:spPr>
          <a:xfrm>
            <a:off x="838200" y="1929384"/>
            <a:ext cx="10515600" cy="4251960"/>
          </a:xfrm>
        </p:spPr>
        <p:txBody>
          <a:bodyPr>
            <a:normAutofit/>
          </a:bodyPr>
          <a:lstStyle/>
          <a:p>
            <a:r>
              <a:rPr lang="el-GR" sz="1900" b="1" dirty="0"/>
              <a:t>Φ. </a:t>
            </a:r>
            <a:r>
              <a:rPr lang="el-GR" sz="1900" b="1" dirty="0" err="1"/>
              <a:t>Κόντογλου</a:t>
            </a:r>
            <a:r>
              <a:rPr lang="el-GR" sz="1900" dirty="0"/>
              <a:t>, </a:t>
            </a:r>
            <a:r>
              <a:rPr lang="el-GR" sz="1900" i="1" dirty="0" err="1"/>
              <a:t>Βασάντα</a:t>
            </a:r>
            <a:endParaRPr lang="el-GR" sz="1900" i="1" dirty="0"/>
          </a:p>
          <a:p>
            <a:r>
              <a:rPr lang="el-GR" sz="1900" i="1" dirty="0"/>
              <a:t>                          Ο κουρσάρος </a:t>
            </a:r>
            <a:r>
              <a:rPr lang="el-GR" sz="1900" i="1" dirty="0" err="1"/>
              <a:t>Πέδρο</a:t>
            </a:r>
            <a:r>
              <a:rPr lang="el-GR" sz="1900" i="1" dirty="0"/>
              <a:t> </a:t>
            </a:r>
            <a:r>
              <a:rPr lang="el-GR" sz="1900" i="1" dirty="0" err="1"/>
              <a:t>Καζάς</a:t>
            </a:r>
            <a:endParaRPr lang="el-GR" sz="1900" i="1" dirty="0"/>
          </a:p>
          <a:p>
            <a:endParaRPr lang="el-GR" sz="1900" dirty="0"/>
          </a:p>
          <a:p>
            <a:r>
              <a:rPr lang="el-GR" sz="1900" b="1" dirty="0" err="1"/>
              <a:t>Στρ.Μυριβήλης</a:t>
            </a:r>
            <a:r>
              <a:rPr lang="el-GR" sz="1900" i="1" dirty="0"/>
              <a:t>, Η ζωή εν </a:t>
            </a:r>
            <a:r>
              <a:rPr lang="el-GR" sz="1900" i="1" dirty="0" err="1"/>
              <a:t>τάφω</a:t>
            </a:r>
            <a:endParaRPr lang="el-GR" sz="1900" i="1" dirty="0"/>
          </a:p>
          <a:p>
            <a:r>
              <a:rPr lang="el-GR" sz="1900" i="1" dirty="0"/>
              <a:t>                           Η δασκάλα με τα χρυσά μάτια</a:t>
            </a:r>
            <a:endParaRPr lang="el-GR" sz="1900" dirty="0"/>
          </a:p>
          <a:p>
            <a:endParaRPr lang="el-GR" sz="1900" dirty="0"/>
          </a:p>
          <a:p>
            <a:r>
              <a:rPr lang="el-GR" sz="1900" b="1" dirty="0" err="1"/>
              <a:t>Στρ</a:t>
            </a:r>
            <a:r>
              <a:rPr lang="el-GR" sz="1900" b="1" dirty="0"/>
              <a:t>. Δούκας</a:t>
            </a:r>
            <a:r>
              <a:rPr lang="el-GR" sz="1900" dirty="0"/>
              <a:t>, </a:t>
            </a:r>
            <a:r>
              <a:rPr lang="el-GR" sz="1900" i="1" dirty="0"/>
              <a:t>Ιστορία ενός αιχμαλώτου</a:t>
            </a:r>
            <a:endParaRPr lang="el-GR" sz="1900" dirty="0"/>
          </a:p>
          <a:p>
            <a:r>
              <a:rPr lang="el-GR" sz="1900" b="1" dirty="0"/>
              <a:t>Η. </a:t>
            </a:r>
            <a:r>
              <a:rPr lang="el-GR" sz="1900" b="1" dirty="0" err="1"/>
              <a:t>Βενέζης</a:t>
            </a:r>
            <a:r>
              <a:rPr lang="el-GR" sz="1900" dirty="0"/>
              <a:t>, </a:t>
            </a:r>
            <a:r>
              <a:rPr lang="el-GR" sz="1900" i="1" dirty="0"/>
              <a:t>Το Νούμερο 31328</a:t>
            </a:r>
          </a:p>
          <a:p>
            <a:r>
              <a:rPr lang="el-GR" sz="1900" i="1" dirty="0"/>
              <a:t>                    Αιολική Γη</a:t>
            </a:r>
          </a:p>
          <a:p>
            <a:r>
              <a:rPr lang="el-GR" sz="1900" i="1" dirty="0"/>
              <a:t>                     Γαλήνη</a:t>
            </a:r>
          </a:p>
          <a:p>
            <a:pPr marL="0" indent="0">
              <a:buNone/>
            </a:pPr>
            <a:r>
              <a:rPr lang="el-GR" sz="1900" dirty="0"/>
              <a:t>                      </a:t>
            </a:r>
          </a:p>
          <a:p>
            <a:endParaRPr lang="en-US" sz="1900" dirty="0"/>
          </a:p>
        </p:txBody>
      </p:sp>
    </p:spTree>
    <p:extLst>
      <p:ext uri="{BB962C8B-B14F-4D97-AF65-F5344CB8AC3E}">
        <p14:creationId xmlns:p14="http://schemas.microsoft.com/office/powerpoint/2010/main" val="2717288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CDD755-5882-9F4C-AE00-D287FDC286F7}"/>
              </a:ext>
            </a:extLst>
          </p:cNvPr>
          <p:cNvSpPr>
            <a:spLocks noGrp="1"/>
          </p:cNvSpPr>
          <p:nvPr>
            <p:ph type="title"/>
          </p:nvPr>
        </p:nvSpPr>
        <p:spPr>
          <a:xfrm>
            <a:off x="838200" y="365125"/>
            <a:ext cx="10515600" cy="1325563"/>
          </a:xfrm>
        </p:spPr>
        <p:txBody>
          <a:bodyPr>
            <a:normAutofit/>
          </a:bodyPr>
          <a:lstStyle/>
          <a:p>
            <a:r>
              <a:rPr lang="el-GR" sz="5400" b="1" dirty="0"/>
              <a:t>Αστικός ρεαλισμός</a:t>
            </a:r>
            <a:endParaRPr lang="en-US" sz="5400" b="1"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C066B4D-EB4A-D14D-9A54-CDDF563A2F8C}"/>
              </a:ext>
            </a:extLst>
          </p:cNvPr>
          <p:cNvSpPr>
            <a:spLocks noGrp="1"/>
          </p:cNvSpPr>
          <p:nvPr>
            <p:ph idx="1"/>
          </p:nvPr>
        </p:nvSpPr>
        <p:spPr>
          <a:xfrm>
            <a:off x="838200" y="1929384"/>
            <a:ext cx="10515600" cy="4251960"/>
          </a:xfrm>
        </p:spPr>
        <p:txBody>
          <a:bodyPr>
            <a:normAutofit/>
          </a:bodyPr>
          <a:lstStyle/>
          <a:p>
            <a:pPr marL="0" indent="0">
              <a:spcBef>
                <a:spcPts val="0"/>
              </a:spcBef>
              <a:buNone/>
            </a:pPr>
            <a:r>
              <a:rPr lang="el-GR" sz="2200"/>
              <a:t>-</a:t>
            </a:r>
            <a:r>
              <a:rPr lang="el-GR" sz="2200" b="1"/>
              <a:t>Ορέστης Διγενής</a:t>
            </a:r>
            <a:r>
              <a:rPr lang="el-GR" sz="2200"/>
              <a:t>, </a:t>
            </a:r>
            <a:r>
              <a:rPr lang="el-GR" sz="2200" i="1"/>
              <a:t>Ελεύθερο Πνεύμα</a:t>
            </a:r>
            <a:r>
              <a:rPr lang="el-GR" sz="2200"/>
              <a:t> (1929) μανιφέστο της γενιάς του Τριάντα </a:t>
            </a:r>
          </a:p>
          <a:p>
            <a:pPr marL="0" indent="0">
              <a:spcBef>
                <a:spcPts val="0"/>
              </a:spcBef>
              <a:buNone/>
            </a:pPr>
            <a:r>
              <a:rPr lang="el-GR" sz="2200"/>
              <a:t>-</a:t>
            </a:r>
            <a:r>
              <a:rPr lang="el-GR" sz="2200" b="1"/>
              <a:t>Μ. Καραγάτσης,  </a:t>
            </a:r>
            <a:r>
              <a:rPr lang="el-GR" sz="2200" i="1"/>
              <a:t>Συνταγματάρχης Λιάπκιν, Χίμαιρα </a:t>
            </a:r>
          </a:p>
          <a:p>
            <a:pPr marL="0" indent="0">
              <a:spcBef>
                <a:spcPts val="0"/>
              </a:spcBef>
              <a:buNone/>
            </a:pPr>
            <a:r>
              <a:rPr lang="el-GR" sz="2200" b="1"/>
              <a:t>Αγγ. Τερζάκης , </a:t>
            </a:r>
            <a:r>
              <a:rPr lang="el-GR" sz="2200" i="1"/>
              <a:t>Οι Δεσμώτες</a:t>
            </a:r>
            <a:r>
              <a:rPr lang="el-GR" sz="2200" b="1"/>
              <a:t>,  </a:t>
            </a:r>
          </a:p>
          <a:p>
            <a:pPr marL="0" indent="0">
              <a:spcBef>
                <a:spcPts val="0"/>
              </a:spcBef>
              <a:buNone/>
            </a:pPr>
            <a:r>
              <a:rPr lang="el-GR" sz="2200" b="1"/>
              <a:t>Γ. Θεοτοκάς, </a:t>
            </a:r>
            <a:r>
              <a:rPr lang="el-GR" sz="2200" i="1"/>
              <a:t>Αργώ</a:t>
            </a:r>
            <a:r>
              <a:rPr lang="el-GR" sz="2200"/>
              <a:t> </a:t>
            </a:r>
          </a:p>
          <a:p>
            <a:pPr marL="0" indent="0">
              <a:spcBef>
                <a:spcPts val="0"/>
              </a:spcBef>
              <a:buNone/>
            </a:pPr>
            <a:r>
              <a:rPr lang="el-GR" sz="2200" b="1"/>
              <a:t>Κ.Πολίτης, </a:t>
            </a:r>
            <a:r>
              <a:rPr lang="el-GR" sz="2200" i="1"/>
              <a:t>Λεμονοδάσος</a:t>
            </a:r>
            <a:r>
              <a:rPr lang="el-GR" sz="2200"/>
              <a:t>, </a:t>
            </a:r>
          </a:p>
          <a:p>
            <a:pPr marL="0" indent="0">
              <a:spcBef>
                <a:spcPts val="0"/>
              </a:spcBef>
              <a:buNone/>
            </a:pPr>
            <a:r>
              <a:rPr lang="el-GR" sz="2200" b="1"/>
              <a:t>Θ. Πετσάλης, </a:t>
            </a:r>
            <a:r>
              <a:rPr lang="el-GR" sz="2200" i="1"/>
              <a:t>Γερές και αδύναμες γενεές. </a:t>
            </a:r>
          </a:p>
          <a:p>
            <a:pPr marL="0" indent="0">
              <a:spcBef>
                <a:spcPts val="0"/>
              </a:spcBef>
              <a:buNone/>
            </a:pPr>
            <a:r>
              <a:rPr lang="el-GR" sz="2200" b="1"/>
              <a:t>Λ.Νάκου, </a:t>
            </a:r>
            <a:r>
              <a:rPr lang="el-GR" sz="2200"/>
              <a:t>Οι παραστρατημένοι, </a:t>
            </a:r>
          </a:p>
          <a:p>
            <a:pPr marL="0" indent="0">
              <a:spcBef>
                <a:spcPts val="0"/>
              </a:spcBef>
              <a:buNone/>
            </a:pPr>
            <a:r>
              <a:rPr lang="el-GR" sz="2200" b="1"/>
              <a:t>Ε. Αλεξίου, </a:t>
            </a:r>
            <a:r>
              <a:rPr lang="el-GR" sz="2200" i="1"/>
              <a:t>Το τρίτο  χριστιανικό παρθεναγωγείο</a:t>
            </a:r>
            <a:r>
              <a:rPr lang="el-GR" sz="2200"/>
              <a:t>, </a:t>
            </a:r>
          </a:p>
          <a:p>
            <a:pPr marL="0" indent="0">
              <a:spcBef>
                <a:spcPts val="0"/>
              </a:spcBef>
              <a:buNone/>
            </a:pPr>
            <a:r>
              <a:rPr lang="el-GR" sz="2200" b="1"/>
              <a:t>Τ. Σταύρου</a:t>
            </a:r>
            <a:r>
              <a:rPr lang="el-GR" sz="2200"/>
              <a:t>, </a:t>
            </a:r>
            <a:r>
              <a:rPr lang="el-GR" sz="2200" i="1"/>
              <a:t>Οι πρώτες ρίζες</a:t>
            </a:r>
            <a:endParaRPr lang="el-GR" sz="2200"/>
          </a:p>
          <a:p>
            <a:pPr lvl="0" fontAlgn="base" hangingPunct="0"/>
            <a:endParaRPr lang="en-US" sz="2200" i="1"/>
          </a:p>
        </p:txBody>
      </p:sp>
    </p:spTree>
    <p:extLst>
      <p:ext uri="{BB962C8B-B14F-4D97-AF65-F5344CB8AC3E}">
        <p14:creationId xmlns:p14="http://schemas.microsoft.com/office/powerpoint/2010/main" val="11642555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BC3DE8-6888-5846-B631-6CC7865CF52D}"/>
              </a:ext>
            </a:extLst>
          </p:cNvPr>
          <p:cNvSpPr>
            <a:spLocks noGrp="1"/>
          </p:cNvSpPr>
          <p:nvPr>
            <p:ph type="title"/>
          </p:nvPr>
        </p:nvSpPr>
        <p:spPr>
          <a:xfrm>
            <a:off x="838200" y="365125"/>
            <a:ext cx="10515600" cy="1325563"/>
          </a:xfrm>
        </p:spPr>
        <p:txBody>
          <a:bodyPr>
            <a:normAutofit/>
          </a:bodyPr>
          <a:lstStyle/>
          <a:p>
            <a:r>
              <a:rPr lang="el-GR" sz="5400" b="1" dirty="0"/>
              <a:t>Μοντερνισμός: Εκπρόσωποι</a:t>
            </a:r>
            <a:endParaRPr lang="en-US" sz="5400" b="1" dirty="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B24C6B7-58A1-2C48-976D-6972F632C29B}"/>
              </a:ext>
            </a:extLst>
          </p:cNvPr>
          <p:cNvSpPr>
            <a:spLocks noGrp="1"/>
          </p:cNvSpPr>
          <p:nvPr>
            <p:ph idx="1"/>
          </p:nvPr>
        </p:nvSpPr>
        <p:spPr>
          <a:xfrm>
            <a:off x="838200" y="1929384"/>
            <a:ext cx="10515600" cy="4251960"/>
          </a:xfrm>
        </p:spPr>
        <p:txBody>
          <a:bodyPr>
            <a:normAutofit/>
          </a:bodyPr>
          <a:lstStyle/>
          <a:p>
            <a:pPr marL="114300" indent="0">
              <a:buNone/>
            </a:pPr>
            <a:r>
              <a:rPr lang="el-GR" sz="2200" b="1"/>
              <a:t>Σχολή Θεσσαλονίκης</a:t>
            </a:r>
          </a:p>
          <a:p>
            <a:pPr marL="114300" indent="0">
              <a:buNone/>
            </a:pPr>
            <a:endParaRPr lang="el-GR" sz="2200" b="1"/>
          </a:p>
          <a:p>
            <a:pPr marL="114300" indent="0">
              <a:buNone/>
            </a:pPr>
            <a:r>
              <a:rPr lang="el-GR" sz="2200" b="1"/>
              <a:t>Γ. Σκαρίμπας</a:t>
            </a:r>
            <a:r>
              <a:rPr lang="el-GR" sz="2200" i="1"/>
              <a:t>, Ο Μαριάμπας</a:t>
            </a:r>
          </a:p>
          <a:p>
            <a:pPr marL="114300" indent="0">
              <a:buNone/>
            </a:pPr>
            <a:r>
              <a:rPr lang="el-GR" sz="2200" i="1"/>
              <a:t>				Το θείο τραγί,</a:t>
            </a:r>
          </a:p>
          <a:p>
            <a:pPr marL="114300" indent="0">
              <a:buNone/>
            </a:pPr>
            <a:r>
              <a:rPr lang="el-GR" sz="2200" i="1"/>
              <a:t>				Το σόλο του Φίγκαρω</a:t>
            </a:r>
          </a:p>
          <a:p>
            <a:pPr marL="114300" indent="0">
              <a:buNone/>
            </a:pPr>
            <a:r>
              <a:rPr lang="el-GR" sz="2200" b="1"/>
              <a:t>Γ. Μπεράτης, </a:t>
            </a:r>
            <a:r>
              <a:rPr lang="el-GR" sz="2200" i="1"/>
              <a:t>Διασπορά</a:t>
            </a:r>
          </a:p>
          <a:p>
            <a:pPr marL="114300" indent="0">
              <a:buNone/>
            </a:pPr>
            <a:r>
              <a:rPr lang="el-GR" sz="2200" b="1"/>
              <a:t>Ν.Γ. Πεντζίκης</a:t>
            </a:r>
            <a:r>
              <a:rPr lang="el-GR" sz="2200"/>
              <a:t>,  </a:t>
            </a:r>
            <a:r>
              <a:rPr lang="el-GR" sz="2200" i="1"/>
              <a:t>Αντρέας Δημακούδης</a:t>
            </a:r>
          </a:p>
          <a:p>
            <a:pPr marL="114300" indent="0">
              <a:buNone/>
            </a:pPr>
            <a:r>
              <a:rPr lang="el-GR" sz="2200" b="1"/>
              <a:t>Μ. Αξιώτη</a:t>
            </a:r>
            <a:r>
              <a:rPr lang="el-GR" sz="2200" i="1"/>
              <a:t>, Δύσκολες Νύχτες</a:t>
            </a:r>
          </a:p>
          <a:p>
            <a:pPr marL="114300" indent="0">
              <a:buNone/>
            </a:pPr>
            <a:r>
              <a:rPr lang="el-GR" sz="2200" i="1"/>
              <a:t>			Θέλετε να χορέψομε Μαρία;</a:t>
            </a:r>
            <a:endParaRPr lang="en-US" sz="2200" i="1"/>
          </a:p>
        </p:txBody>
      </p:sp>
    </p:spTree>
    <p:extLst>
      <p:ext uri="{BB962C8B-B14F-4D97-AF65-F5344CB8AC3E}">
        <p14:creationId xmlns:p14="http://schemas.microsoft.com/office/powerpoint/2010/main" val="1184485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8D0901-17D7-214B-A224-D9A0DBA33315}"/>
              </a:ext>
            </a:extLst>
          </p:cNvPr>
          <p:cNvSpPr>
            <a:spLocks noGrp="1"/>
          </p:cNvSpPr>
          <p:nvPr>
            <p:ph type="title"/>
          </p:nvPr>
        </p:nvSpPr>
        <p:spPr>
          <a:xfrm>
            <a:off x="838200" y="365125"/>
            <a:ext cx="10515600" cy="1325563"/>
          </a:xfrm>
        </p:spPr>
        <p:txBody>
          <a:bodyPr>
            <a:normAutofit/>
          </a:bodyPr>
          <a:lstStyle/>
          <a:p>
            <a:r>
              <a:rPr lang="el-GR" sz="5400" b="1"/>
              <a:t>Βιβλιογραφία</a:t>
            </a:r>
            <a:endParaRPr lang="en-US" sz="5400" b="1"/>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F2DABB2-8F39-5C41-A066-EDC9B7605C14}"/>
              </a:ext>
            </a:extLst>
          </p:cNvPr>
          <p:cNvSpPr>
            <a:spLocks noGrp="1"/>
          </p:cNvSpPr>
          <p:nvPr>
            <p:ph idx="1"/>
          </p:nvPr>
        </p:nvSpPr>
        <p:spPr>
          <a:xfrm>
            <a:off x="838200" y="1929384"/>
            <a:ext cx="10515600" cy="4251960"/>
          </a:xfrm>
        </p:spPr>
        <p:txBody>
          <a:bodyPr>
            <a:normAutofit/>
          </a:bodyPr>
          <a:lstStyle/>
          <a:p>
            <a:pPr marL="0">
              <a:spcBef>
                <a:spcPts val="0"/>
              </a:spcBef>
            </a:pPr>
            <a:r>
              <a:rPr lang="el-GR" sz="2200" dirty="0"/>
              <a:t>Αλ. Αργυρίου</a:t>
            </a:r>
            <a:r>
              <a:rPr lang="el-GR" sz="2200" i="1" dirty="0"/>
              <a:t>, Ιστορία της ελληνικής λογοτεχνίας και η πρόσληψή της στα χρόνια του Μεσοπολέμου 1918-1940, </a:t>
            </a:r>
            <a:r>
              <a:rPr lang="el-GR" sz="2200" dirty="0" err="1"/>
              <a:t>εκδ</a:t>
            </a:r>
            <a:r>
              <a:rPr lang="el-GR" sz="2200" dirty="0"/>
              <a:t>. Καστανιώτη, Αθήνα 2001.</a:t>
            </a:r>
          </a:p>
          <a:p>
            <a:pPr marL="0">
              <a:spcBef>
                <a:spcPts val="0"/>
              </a:spcBef>
            </a:pPr>
            <a:r>
              <a:rPr lang="el-GR" sz="2200" dirty="0"/>
              <a:t>Κωστής Κώστας, </a:t>
            </a:r>
            <a:r>
              <a:rPr lang="el-GR" sz="2200" i="1" dirty="0"/>
              <a:t>Τα κακομαθημένα παιδιά της ιστορίας. Η διαμόρφωση του ελληνικού κράτους</a:t>
            </a:r>
            <a:r>
              <a:rPr lang="el-GR" sz="2200" dirty="0"/>
              <a:t>, </a:t>
            </a:r>
            <a:r>
              <a:rPr lang="el-GR" sz="2200" dirty="0" err="1"/>
              <a:t>εκδ</a:t>
            </a:r>
            <a:r>
              <a:rPr lang="el-GR" sz="2200" dirty="0"/>
              <a:t>. Πόλις 2013.</a:t>
            </a:r>
          </a:p>
          <a:p>
            <a:pPr marL="0">
              <a:spcBef>
                <a:spcPts val="0"/>
              </a:spcBef>
            </a:pPr>
            <a:r>
              <a:rPr lang="el-GR" sz="2200" dirty="0"/>
              <a:t>Βασίλης Μπογιατζής, Ιστορία του ελληνικού μεσοπολέμου (ανοικτή πρόσβαση: </a:t>
            </a:r>
            <a:r>
              <a:rPr lang="en-US" sz="2200" dirty="0"/>
              <a:t>https://openeclass.panteion.gr/courses/TMB264/</a:t>
            </a:r>
            <a:r>
              <a:rPr lang="el-GR" sz="2200" dirty="0"/>
              <a:t>)</a:t>
            </a:r>
            <a:endParaRPr lang="en-US" sz="2200" dirty="0"/>
          </a:p>
          <a:p>
            <a:pPr marL="0">
              <a:spcBef>
                <a:spcPts val="0"/>
              </a:spcBef>
            </a:pPr>
            <a:r>
              <a:rPr lang="el-GR" sz="2200" dirty="0"/>
              <a:t>Π. </a:t>
            </a:r>
            <a:r>
              <a:rPr lang="el-GR" sz="2200" dirty="0" err="1"/>
              <a:t>Μουλλάς</a:t>
            </a:r>
            <a:r>
              <a:rPr lang="el-GR" sz="2200" dirty="0"/>
              <a:t>, «Εισαγωγή», τόμος Α΄ στη σειρά </a:t>
            </a:r>
            <a:r>
              <a:rPr lang="el-GR" sz="2200" i="1" dirty="0"/>
              <a:t>Η μεσοπολεμική πεζογραφία, </a:t>
            </a:r>
            <a:r>
              <a:rPr lang="el-GR" sz="2200" i="1" dirty="0" err="1"/>
              <a:t>εκδ</a:t>
            </a:r>
            <a:r>
              <a:rPr lang="el-GR" sz="2200" dirty="0"/>
              <a:t>.  </a:t>
            </a:r>
            <a:r>
              <a:rPr lang="el-GR" sz="2200" dirty="0" err="1"/>
              <a:t>Σοκόλης</a:t>
            </a:r>
            <a:r>
              <a:rPr lang="el-GR" sz="2200" dirty="0"/>
              <a:t>, Αθήνα 1993.</a:t>
            </a:r>
          </a:p>
          <a:p>
            <a:pPr marL="0">
              <a:spcBef>
                <a:spcPts val="0"/>
              </a:spcBef>
            </a:pPr>
            <a:r>
              <a:rPr lang="el-GR" sz="2200" dirty="0"/>
              <a:t>Λ. Πολίτης, </a:t>
            </a:r>
            <a:r>
              <a:rPr lang="el-GR" sz="2200" i="1" dirty="0"/>
              <a:t>Ιστορία της Νεοελληνικής Λογοτεχνίας</a:t>
            </a:r>
            <a:r>
              <a:rPr lang="el-GR" sz="2200" dirty="0"/>
              <a:t>, </a:t>
            </a:r>
            <a:r>
              <a:rPr lang="el-GR" sz="2200" dirty="0" err="1"/>
              <a:t>εκδ</a:t>
            </a:r>
            <a:r>
              <a:rPr lang="el-GR" sz="2200" dirty="0"/>
              <a:t>. ΜΙΕΤ, Αθήνα 2015 (1</a:t>
            </a:r>
            <a:r>
              <a:rPr lang="el-GR" sz="2200" baseline="30000" dirty="0"/>
              <a:t>η</a:t>
            </a:r>
            <a:r>
              <a:rPr lang="el-GR" sz="2200" dirty="0"/>
              <a:t> </a:t>
            </a:r>
            <a:r>
              <a:rPr lang="el-GR" sz="2200" dirty="0" err="1"/>
              <a:t>έκδ</a:t>
            </a:r>
            <a:r>
              <a:rPr lang="el-GR" sz="2200" dirty="0"/>
              <a:t>. 1987)</a:t>
            </a:r>
          </a:p>
          <a:p>
            <a:pPr marL="0">
              <a:spcBef>
                <a:spcPts val="0"/>
              </a:spcBef>
            </a:pPr>
            <a:r>
              <a:rPr lang="el-GR" sz="2200" dirty="0"/>
              <a:t>Ν. </a:t>
            </a:r>
            <a:r>
              <a:rPr lang="el-GR" sz="2200" dirty="0" err="1"/>
              <a:t>Σβορώνος</a:t>
            </a:r>
            <a:r>
              <a:rPr lang="el-GR" sz="2200" dirty="0"/>
              <a:t>, </a:t>
            </a:r>
            <a:r>
              <a:rPr lang="el-GR" sz="2200" i="1" dirty="0"/>
              <a:t>Επισκόπηση της νεοελληνικής ιστορίας</a:t>
            </a:r>
            <a:r>
              <a:rPr lang="el-GR" sz="2200" dirty="0"/>
              <a:t>, </a:t>
            </a:r>
            <a:r>
              <a:rPr lang="el-GR" sz="2200" dirty="0" err="1"/>
              <a:t>εκδ</a:t>
            </a:r>
            <a:r>
              <a:rPr lang="el-GR" sz="2200" dirty="0"/>
              <a:t>. Θεμέλιο, Αθήνα 1994. </a:t>
            </a:r>
          </a:p>
          <a:p>
            <a:pPr marL="0">
              <a:spcBef>
                <a:spcPts val="0"/>
              </a:spcBef>
            </a:pPr>
            <a:r>
              <a:rPr lang="en-US" sz="2200" dirty="0"/>
              <a:t>R</a:t>
            </a:r>
            <a:r>
              <a:rPr lang="el-GR" sz="2200" dirty="0"/>
              <a:t>. </a:t>
            </a:r>
            <a:r>
              <a:rPr lang="en-US" sz="2200" dirty="0"/>
              <a:t>Beaton</a:t>
            </a:r>
            <a:r>
              <a:rPr lang="el-GR" sz="2200" dirty="0"/>
              <a:t>, </a:t>
            </a:r>
            <a:r>
              <a:rPr lang="el-GR" sz="2200" i="1" dirty="0"/>
              <a:t>Εισαγωγή στη νεότερη ελληνική λογοτεχνία,</a:t>
            </a:r>
            <a:r>
              <a:rPr lang="el-GR" sz="2200" dirty="0"/>
              <a:t> </a:t>
            </a:r>
            <a:r>
              <a:rPr lang="el-GR" sz="2200" dirty="0" err="1"/>
              <a:t>μτφρ</a:t>
            </a:r>
            <a:r>
              <a:rPr lang="el-GR" sz="2200" dirty="0"/>
              <a:t>. Ε. </a:t>
            </a:r>
            <a:r>
              <a:rPr lang="el-GR" sz="2200" dirty="0" err="1"/>
              <a:t>Ζούργου</a:t>
            </a:r>
            <a:r>
              <a:rPr lang="el-GR" sz="2200" dirty="0"/>
              <a:t>      – Μ. </a:t>
            </a:r>
            <a:r>
              <a:rPr lang="el-GR" sz="2200" dirty="0" err="1"/>
              <a:t>Σπανάκη</a:t>
            </a:r>
            <a:r>
              <a:rPr lang="el-GR" sz="2200" dirty="0"/>
              <a:t>, </a:t>
            </a:r>
            <a:r>
              <a:rPr lang="el-GR" sz="2200" dirty="0" err="1"/>
              <a:t>εκδ</a:t>
            </a:r>
            <a:r>
              <a:rPr lang="el-GR" sz="2200" dirty="0"/>
              <a:t>.  Νεφέλη, Αθήνα 1996.</a:t>
            </a:r>
          </a:p>
          <a:p>
            <a:pPr marL="0">
              <a:spcBef>
                <a:spcPts val="0"/>
              </a:spcBef>
            </a:pPr>
            <a:r>
              <a:rPr lang="el-GR" sz="2200" dirty="0"/>
              <a:t>Μ. </a:t>
            </a:r>
            <a:r>
              <a:rPr lang="en-US" sz="2200" dirty="0"/>
              <a:t> Vitti</a:t>
            </a:r>
            <a:r>
              <a:rPr lang="el-GR" sz="2200" i="1" dirty="0"/>
              <a:t>,</a:t>
            </a:r>
            <a:r>
              <a:rPr lang="en-US" sz="2200" i="1" dirty="0"/>
              <a:t> </a:t>
            </a:r>
            <a:r>
              <a:rPr lang="el-GR" sz="2200" i="1" dirty="0"/>
              <a:t>Ιστορία της ελληνικής λογοτεχνίας , </a:t>
            </a:r>
            <a:r>
              <a:rPr lang="el-GR" sz="2200" dirty="0" err="1"/>
              <a:t>εκδ</a:t>
            </a:r>
            <a:r>
              <a:rPr lang="el-GR" sz="2200" dirty="0"/>
              <a:t>. Οδυσσέας, Αθήνα 1987.</a:t>
            </a:r>
          </a:p>
          <a:p>
            <a:pPr lvl="0"/>
            <a:endParaRPr lang="en-US" sz="2200" i="1" dirty="0"/>
          </a:p>
        </p:txBody>
      </p:sp>
    </p:spTree>
    <p:extLst>
      <p:ext uri="{BB962C8B-B14F-4D97-AF65-F5344CB8AC3E}">
        <p14:creationId xmlns:p14="http://schemas.microsoft.com/office/powerpoint/2010/main" val="28664738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41C709-3950-A6AC-7E7E-C2D52283DEF1}"/>
              </a:ext>
            </a:extLst>
          </p:cNvPr>
          <p:cNvSpPr>
            <a:spLocks noGrp="1"/>
          </p:cNvSpPr>
          <p:nvPr>
            <p:ph type="title"/>
          </p:nvPr>
        </p:nvSpPr>
        <p:spPr>
          <a:xfrm>
            <a:off x="761840" y="1138265"/>
            <a:ext cx="4544762" cy="1401183"/>
          </a:xfrm>
        </p:spPr>
        <p:txBody>
          <a:bodyPr anchor="t">
            <a:normAutofit/>
          </a:bodyPr>
          <a:lstStyle/>
          <a:p>
            <a:r>
              <a:rPr lang="el-GR" sz="3200" dirty="0"/>
              <a:t>Βιβλιογραφία</a:t>
            </a:r>
          </a:p>
        </p:txBody>
      </p:sp>
      <p:cxnSp>
        <p:nvCxnSpPr>
          <p:cNvPr id="17" name="Straight Connector 16">
            <a:extLst>
              <a:ext uri="{FF2B5EF4-FFF2-40B4-BE49-F238E27FC236}">
                <a16:creationId xmlns:a16="http://schemas.microsoft.com/office/drawing/2014/main" id="{FC23E3B9-5ABF-58B3-E2B0-E9A5DAA900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1462"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Θέση περιεχομένου 2">
            <a:extLst>
              <a:ext uri="{FF2B5EF4-FFF2-40B4-BE49-F238E27FC236}">
                <a16:creationId xmlns:a16="http://schemas.microsoft.com/office/drawing/2014/main" id="{43F4BBAF-6011-0458-F028-7C2A7CE827BA}"/>
              </a:ext>
            </a:extLst>
          </p:cNvPr>
          <p:cNvSpPr>
            <a:spLocks noGrp="1"/>
          </p:cNvSpPr>
          <p:nvPr>
            <p:ph idx="1"/>
          </p:nvPr>
        </p:nvSpPr>
        <p:spPr>
          <a:xfrm>
            <a:off x="761840" y="2551176"/>
            <a:ext cx="4544762" cy="3602935"/>
          </a:xfrm>
        </p:spPr>
        <p:txBody>
          <a:bodyPr>
            <a:normAutofit/>
          </a:bodyPr>
          <a:lstStyle/>
          <a:p>
            <a:r>
              <a:rPr lang="el-GR" sz="2000" dirty="0"/>
              <a:t>Μπογιατζής Β., </a:t>
            </a:r>
            <a:r>
              <a:rPr lang="el-GR" sz="2000" i="1" dirty="0"/>
              <a:t>Μετέωρος μοντερνισμός. Τεχνολογία, ιδεολογία της επιστήμης και πολιτική στην Ελλάδα του Μεσοπολέμου (1922-1940)</a:t>
            </a:r>
            <a:r>
              <a:rPr lang="el-GR" sz="2000" dirty="0"/>
              <a:t>, </a:t>
            </a:r>
            <a:r>
              <a:rPr lang="el-GR" sz="2000"/>
              <a:t>εκδ</a:t>
            </a:r>
            <a:r>
              <a:rPr lang="el-GR" sz="2000" dirty="0"/>
              <a:t>. Ευρασία, Αθήνα 2012.</a:t>
            </a:r>
          </a:p>
        </p:txBody>
      </p:sp>
      <p:pic>
        <p:nvPicPr>
          <p:cNvPr id="5" name="Εικόνα 4" descr="Εικόνα που περιέχει κείμενο, αφίσα, βιβλίο, εξωτερικός χώρος/ύπαιθρος&#10;&#10;Το περιεχόμενο που δημιουργείται από AI ενδέχεται να είναι εσφαλμένο.">
            <a:extLst>
              <a:ext uri="{FF2B5EF4-FFF2-40B4-BE49-F238E27FC236}">
                <a16:creationId xmlns:a16="http://schemas.microsoft.com/office/drawing/2014/main" id="{8D734F4E-C53C-C931-4F8A-D227C6A4E2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8323" y="771753"/>
            <a:ext cx="3583009" cy="5316095"/>
          </a:xfrm>
          <a:prstGeom prst="rect">
            <a:avLst/>
          </a:prstGeom>
        </p:spPr>
      </p:pic>
    </p:spTree>
    <p:extLst>
      <p:ext uri="{BB962C8B-B14F-4D97-AF65-F5344CB8AC3E}">
        <p14:creationId xmlns:p14="http://schemas.microsoft.com/office/powerpoint/2010/main" val="838242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46A92A-B22C-50DC-24ED-67FF8DB4DCB7}"/>
              </a:ext>
            </a:extLst>
          </p:cNvPr>
          <p:cNvSpPr>
            <a:spLocks noGrp="1"/>
          </p:cNvSpPr>
          <p:nvPr>
            <p:ph type="title"/>
          </p:nvPr>
        </p:nvSpPr>
        <p:spPr>
          <a:xfrm>
            <a:off x="391886" y="1153572"/>
            <a:ext cx="3217221" cy="4461163"/>
          </a:xfrm>
        </p:spPr>
        <p:txBody>
          <a:bodyPr>
            <a:normAutofit fontScale="90000"/>
          </a:bodyPr>
          <a:lstStyle/>
          <a:p>
            <a:r>
              <a:rPr lang="el-GR" sz="3700" dirty="0">
                <a:solidFill>
                  <a:srgbClr val="FFFFFF"/>
                </a:solidFill>
              </a:rPr>
              <a:t>ΧΡΟΝΙΚΑ ΟΡΙΑ: μια «εποχή ανάπαυλας» μεταξύ δυο δραματικών πολεμικών περιπετειών. – Περίοδος ειρήνης και ανασυγκρότησης</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168E59F-A6BA-5DCF-DAB6-FC0F2FBA6B5C}"/>
              </a:ext>
            </a:extLst>
          </p:cNvPr>
          <p:cNvSpPr>
            <a:spLocks noGrp="1"/>
          </p:cNvSpPr>
          <p:nvPr>
            <p:ph idx="1"/>
          </p:nvPr>
        </p:nvSpPr>
        <p:spPr>
          <a:xfrm>
            <a:off x="4447308" y="591344"/>
            <a:ext cx="6906491" cy="5585619"/>
          </a:xfrm>
        </p:spPr>
        <p:txBody>
          <a:bodyPr anchor="ctr">
            <a:normAutofit fontScale="77500" lnSpcReduction="20000"/>
          </a:bodyPr>
          <a:lstStyle/>
          <a:p>
            <a:endParaRPr lang="el-GR" sz="2000" b="1" dirty="0">
              <a:latin typeface="Amasis MT Pro" panose="020F0502020204030204" pitchFamily="18" charset="0"/>
            </a:endParaRPr>
          </a:p>
          <a:p>
            <a:r>
              <a:rPr lang="el-GR" sz="1400" dirty="0">
                <a:effectLst>
                  <a:outerShdw blurRad="38100" dist="38100" dir="2700000" algn="tl">
                    <a:srgbClr val="000000">
                      <a:alpha val="43137"/>
                    </a:srgbClr>
                  </a:outerShdw>
                </a:effectLst>
              </a:rPr>
              <a:t>Εθνικός διχασμός</a:t>
            </a:r>
          </a:p>
          <a:p>
            <a:r>
              <a:rPr lang="el-GR" sz="1400" dirty="0">
                <a:effectLst>
                  <a:outerShdw blurRad="38100" dist="38100" dir="2700000" algn="tl">
                    <a:srgbClr val="000000">
                      <a:alpha val="43137"/>
                    </a:srgbClr>
                  </a:outerShdw>
                </a:effectLst>
              </a:rPr>
              <a:t> Α΄ Παγκόσμιος Πόλεμος (1914-1918)</a:t>
            </a:r>
          </a:p>
          <a:p>
            <a:r>
              <a:rPr lang="el-GR" sz="1400" dirty="0">
                <a:effectLst>
                  <a:outerShdw blurRad="38100" dist="38100" dir="2700000" algn="tl">
                    <a:srgbClr val="000000">
                      <a:alpha val="43137"/>
                    </a:srgbClr>
                  </a:outerShdw>
                </a:effectLst>
              </a:rPr>
              <a:t>Μικρασιατική εκστρατεία (1919-1921) και Μικρασιατική καταστροφή (1922)</a:t>
            </a:r>
          </a:p>
          <a:p>
            <a:r>
              <a:rPr lang="el-GR" sz="1400" dirty="0">
                <a:effectLst>
                  <a:outerShdw blurRad="38100" dist="38100" dir="2700000" algn="tl">
                    <a:srgbClr val="000000">
                      <a:alpha val="43137"/>
                    </a:srgbClr>
                  </a:outerShdw>
                </a:effectLst>
              </a:rPr>
              <a:t>1922-1926: πολιτικές εξελίξεις στο εσωτερικό της χώρας/ οικονομικά προβλήματα</a:t>
            </a:r>
          </a:p>
          <a:p>
            <a:r>
              <a:rPr lang="el-GR" sz="1400" dirty="0">
                <a:effectLst>
                  <a:outerShdw blurRad="38100" dist="38100" dir="2700000" algn="tl">
                    <a:srgbClr val="000000">
                      <a:alpha val="43137"/>
                    </a:srgbClr>
                  </a:outerShdw>
                </a:effectLst>
              </a:rPr>
              <a:t>Εδαφική επέκταση και πληθυσμιακή αύξηση της χώρας</a:t>
            </a:r>
          </a:p>
          <a:p>
            <a:r>
              <a:rPr lang="el-GR" sz="1400" dirty="0">
                <a:effectLst>
                  <a:outerShdw blurRad="38100" dist="38100" dir="2700000" algn="tl">
                    <a:srgbClr val="000000">
                      <a:alpha val="43137"/>
                    </a:srgbClr>
                  </a:outerShdw>
                </a:effectLst>
              </a:rPr>
              <a:t>Άφιξη και αποκατάσταση των προσφύγων</a:t>
            </a:r>
          </a:p>
          <a:p>
            <a:r>
              <a:rPr lang="el-GR" sz="1400" dirty="0">
                <a:effectLst>
                  <a:outerShdw blurRad="38100" dist="38100" dir="2700000" algn="tl">
                    <a:srgbClr val="000000">
                      <a:alpha val="43137"/>
                    </a:srgbClr>
                  </a:outerShdw>
                </a:effectLst>
              </a:rPr>
              <a:t>«Ελληνοτουρκικό Σύμφωνο Φιλίας» 1930</a:t>
            </a:r>
          </a:p>
          <a:p>
            <a:r>
              <a:rPr lang="el-GR" sz="1400" dirty="0">
                <a:effectLst>
                  <a:outerShdw blurRad="38100" dist="38100" dir="2700000" algn="tl">
                    <a:srgbClr val="000000">
                      <a:alpha val="43137"/>
                    </a:srgbClr>
                  </a:outerShdw>
                </a:effectLst>
              </a:rPr>
              <a:t>Τετραετία πρωθυπουργίας Βενιζέλου 1928-1932</a:t>
            </a:r>
          </a:p>
          <a:p>
            <a:r>
              <a:rPr lang="el-GR" sz="1400" dirty="0">
                <a:effectLst>
                  <a:outerShdw blurRad="38100" dist="38100" dir="2700000" algn="tl">
                    <a:srgbClr val="000000">
                      <a:alpha val="43137"/>
                    </a:srgbClr>
                  </a:outerShdw>
                </a:effectLst>
              </a:rPr>
              <a:t>Προς τη δικτατορία Μεταξά 1936 </a:t>
            </a:r>
          </a:p>
          <a:p>
            <a:pPr marL="0" indent="0">
              <a:buNone/>
            </a:pPr>
            <a:endParaRPr lang="el-GR" sz="2000" b="1" dirty="0">
              <a:latin typeface="Amasis MT Pro" panose="020F0502020204030204" pitchFamily="18" charset="0"/>
            </a:endParaRPr>
          </a:p>
          <a:p>
            <a:endParaRPr lang="el-GR" sz="2200" b="1" dirty="0">
              <a:latin typeface="Amasis MT Pro" panose="020F0502020204030204" pitchFamily="18" charset="0"/>
            </a:endParaRPr>
          </a:p>
          <a:p>
            <a:r>
              <a:rPr lang="el-GR" sz="2200" b="1" dirty="0">
                <a:latin typeface="Amasis MT Pro" panose="020F0502020204030204" pitchFamily="18" charset="0"/>
              </a:rPr>
              <a:t>«Μια μεταβατική ή μεταιχμιακή περίοδος, που χαρακτηρίζεται από αστάθεια μορφών και κινητικότητα σε κάθε επίπεδο».</a:t>
            </a:r>
          </a:p>
          <a:p>
            <a:r>
              <a:rPr lang="el-GR" sz="2200" b="1" dirty="0">
                <a:latin typeface="Amasis MT Pro" panose="020F0502020204030204" pitchFamily="18" charset="0"/>
              </a:rPr>
              <a:t>Ένταξη στον βιομηχανικό κόσμο, ανακατάξεις σε δημογραφικό και οικονομικό επίπεδο, εντάσεις μεταξύ ομάδων του πληθυσμού, αλλαγές κυβερνήσεων αλλά και μεγάλες κοινωνικές και οικονομικές κατακτήσεις. </a:t>
            </a:r>
          </a:p>
          <a:p>
            <a:r>
              <a:rPr lang="el-GR" dirty="0"/>
              <a:t>«Η περίοδος ορίζεται από την αίσθηση του τέλους μιας εποχής, την απροσδιοριστία του μέλλοντος και την ανάγκη ‘νέων ξεκινημάτων’ στη βάση καινούριων κοινωνικοπολιτικών σχεδίων»</a:t>
            </a:r>
            <a:endParaRPr lang="el-GR" sz="2200" b="1" dirty="0">
              <a:latin typeface="Amasis MT Pro" panose="020F0502020204030204" pitchFamily="18" charset="0"/>
            </a:endParaRPr>
          </a:p>
          <a:p>
            <a:endParaRPr lang="el-GR" sz="2200" dirty="0">
              <a:latin typeface="Amasis MT Pro" panose="020F0502020204030204" pitchFamily="18" charset="0"/>
            </a:endParaRPr>
          </a:p>
          <a:p>
            <a:endParaRPr lang="el-GR" sz="2200" dirty="0"/>
          </a:p>
        </p:txBody>
      </p:sp>
    </p:spTree>
    <p:extLst>
      <p:ext uri="{BB962C8B-B14F-4D97-AF65-F5344CB8AC3E}">
        <p14:creationId xmlns:p14="http://schemas.microsoft.com/office/powerpoint/2010/main" val="1683296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7671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EE371E00-982E-A942-F49B-0DE6C6868BE3}"/>
              </a:ext>
            </a:extLst>
          </p:cNvPr>
          <p:cNvSpPr>
            <a:spLocks noGrp="1"/>
          </p:cNvSpPr>
          <p:nvPr>
            <p:ph type="title"/>
          </p:nvPr>
        </p:nvSpPr>
        <p:spPr>
          <a:xfrm>
            <a:off x="9093496" y="618681"/>
            <a:ext cx="2613872" cy="4794567"/>
          </a:xfrm>
        </p:spPr>
        <p:txBody>
          <a:bodyPr vert="horz" lIns="91440" tIns="45720" rIns="91440" bIns="45720" rtlCol="0" anchor="ctr">
            <a:normAutofit/>
          </a:bodyPr>
          <a:lstStyle/>
          <a:p>
            <a:endParaRPr lang="en-US" sz="3600">
              <a:solidFill>
                <a:srgbClr val="FFFFFF"/>
              </a:solidFill>
            </a:endParaRPr>
          </a:p>
        </p:txBody>
      </p:sp>
      <p:sp>
        <p:nvSpPr>
          <p:cNvPr id="12"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Θέση περιεχομένου 4">
            <a:extLst>
              <a:ext uri="{FF2B5EF4-FFF2-40B4-BE49-F238E27FC236}">
                <a16:creationId xmlns:a16="http://schemas.microsoft.com/office/drawing/2014/main" id="{1BBAAD97-7869-AF6B-FAE9-E538B721164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b="10499"/>
          <a:stretch>
            <a:fillRect/>
          </a:stretch>
        </p:blipFill>
        <p:spPr>
          <a:xfrm>
            <a:off x="976251" y="942538"/>
            <a:ext cx="7163222" cy="4808332"/>
          </a:xfrm>
          <a:prstGeom prst="rect">
            <a:avLst/>
          </a:prstGeom>
          <a:effectLst/>
        </p:spPr>
      </p:pic>
    </p:spTree>
    <p:extLst>
      <p:ext uri="{BB962C8B-B14F-4D97-AF65-F5344CB8AC3E}">
        <p14:creationId xmlns:p14="http://schemas.microsoft.com/office/powerpoint/2010/main" val="3514504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9">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7E57D71-690D-0F24-F37A-909C761EA170}"/>
              </a:ext>
            </a:extLst>
          </p:cNvPr>
          <p:cNvSpPr>
            <a:spLocks noGrp="1"/>
          </p:cNvSpPr>
          <p:nvPr>
            <p:ph type="title"/>
          </p:nvPr>
        </p:nvSpPr>
        <p:spPr>
          <a:xfrm>
            <a:off x="742950" y="742951"/>
            <a:ext cx="3476625" cy="4962524"/>
          </a:xfrm>
        </p:spPr>
        <p:txBody>
          <a:bodyPr vert="horz" lIns="91440" tIns="45720" rIns="91440" bIns="45720" rtlCol="0" anchor="ctr">
            <a:normAutofit/>
          </a:bodyPr>
          <a:lstStyle/>
          <a:p>
            <a:pPr algn="ctr"/>
            <a:r>
              <a:rPr lang="en-US" sz="3000" kern="1200">
                <a:solidFill>
                  <a:srgbClr val="FFFFFF"/>
                </a:solidFill>
                <a:latin typeface="+mj-lt"/>
                <a:ea typeface="+mj-ea"/>
                <a:cs typeface="+mj-cs"/>
              </a:rPr>
              <a:t>Αθήνα 1926.</a:t>
            </a:r>
            <a:br>
              <a:rPr lang="en-US" sz="3000" kern="1200">
                <a:solidFill>
                  <a:srgbClr val="FFFFFF"/>
                </a:solidFill>
                <a:latin typeface="+mj-lt"/>
                <a:ea typeface="+mj-ea"/>
                <a:cs typeface="+mj-cs"/>
              </a:rPr>
            </a:br>
            <a:r>
              <a:rPr lang="en-US" sz="3000" kern="1200">
                <a:solidFill>
                  <a:srgbClr val="FFFFFF"/>
                </a:solidFill>
                <a:latin typeface="+mj-lt"/>
                <a:ea typeface="+mj-ea"/>
                <a:cs typeface="+mj-cs"/>
              </a:rPr>
              <a:t>Διαδηλωτές έξω από την Παλαιά Βουλή. Η φωτογραφία δημοσιεύτηκε στο Berliner Illusstrierte Zeitung στις 26.09.1926 και αναφέρουν ως φωτογράφο τον J. Lambrianides.</a:t>
            </a:r>
          </a:p>
        </p:txBody>
      </p:sp>
      <p:pic>
        <p:nvPicPr>
          <p:cNvPr id="5" name="Θέση περιεχομένου 4" descr="Εικόνα που περιέχει ρουχισμός, άνδρας, κτίριο, άτομο&#10;&#10;Το περιεχόμενο που δημιουργείται από AI ενδέχεται να είναι εσφαλμένο.">
            <a:extLst>
              <a:ext uri="{FF2B5EF4-FFF2-40B4-BE49-F238E27FC236}">
                <a16:creationId xmlns:a16="http://schemas.microsoft.com/office/drawing/2014/main" id="{D2DB9536-2948-2805-A385-515323B110C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53822" y="742951"/>
            <a:ext cx="6553545" cy="5490423"/>
          </a:xfrm>
          <a:prstGeom prst="rect">
            <a:avLst/>
          </a:prstGeom>
        </p:spPr>
      </p:pic>
    </p:spTree>
    <p:extLst>
      <p:ext uri="{BB962C8B-B14F-4D97-AF65-F5344CB8AC3E}">
        <p14:creationId xmlns:p14="http://schemas.microsoft.com/office/powerpoint/2010/main" val="3298803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CDC2D-7E0A-5819-9CD7-08E88B666DBA}"/>
              </a:ext>
            </a:extLst>
          </p:cNvPr>
          <p:cNvSpPr>
            <a:spLocks noGrp="1"/>
          </p:cNvSpPr>
          <p:nvPr>
            <p:ph type="title"/>
          </p:nvPr>
        </p:nvSpPr>
        <p:spPr>
          <a:xfrm>
            <a:off x="718559" y="305304"/>
            <a:ext cx="10515600" cy="1325563"/>
          </a:xfrm>
        </p:spPr>
        <p:txBody>
          <a:bodyPr/>
          <a:lstStyle/>
          <a:p>
            <a:pPr algn="ctr"/>
            <a:r>
              <a:rPr lang="el-GR" b="1" dirty="0"/>
              <a:t>Ιστορικό διάγραμμα της περιόδου</a:t>
            </a:r>
            <a:br>
              <a:rPr lang="el-GR" dirty="0"/>
            </a:br>
            <a:r>
              <a:rPr lang="el-GR" b="1" i="1" dirty="0"/>
              <a:t>Σεπτέμβριος 1922 </a:t>
            </a:r>
            <a:r>
              <a:rPr lang="el-GR" i="1" dirty="0"/>
              <a:t>- </a:t>
            </a:r>
            <a:r>
              <a:rPr lang="el-GR" b="1" i="1" dirty="0"/>
              <a:t>28/10/ 1940</a:t>
            </a:r>
          </a:p>
        </p:txBody>
      </p:sp>
      <p:sp>
        <p:nvSpPr>
          <p:cNvPr id="3" name="Content Placeholder 2">
            <a:extLst>
              <a:ext uri="{FF2B5EF4-FFF2-40B4-BE49-F238E27FC236}">
                <a16:creationId xmlns:a16="http://schemas.microsoft.com/office/drawing/2014/main" id="{EE936796-D11A-C7EB-3EBE-C374EA3E104C}"/>
              </a:ext>
            </a:extLst>
          </p:cNvPr>
          <p:cNvSpPr>
            <a:spLocks noGrp="1"/>
          </p:cNvSpPr>
          <p:nvPr>
            <p:ph idx="1"/>
          </p:nvPr>
        </p:nvSpPr>
        <p:spPr/>
        <p:txBody>
          <a:bodyPr/>
          <a:lstStyle/>
          <a:p>
            <a:pPr marL="0" indent="0">
              <a:buNone/>
            </a:pPr>
            <a:r>
              <a:rPr lang="el-GR" dirty="0">
                <a:solidFill>
                  <a:schemeClr val="accent5">
                    <a:lumMod val="75000"/>
                  </a:schemeClr>
                </a:solidFill>
              </a:rPr>
              <a:t>Να παρακολουθήσετε το ειδικό ιστορικό πρόγραμμα:</a:t>
            </a:r>
          </a:p>
          <a:p>
            <a:pPr marL="0" indent="0">
              <a:buNone/>
            </a:pPr>
            <a:r>
              <a:rPr lang="el-GR" dirty="0">
                <a:solidFill>
                  <a:schemeClr val="accent5">
                    <a:lumMod val="75000"/>
                  </a:schemeClr>
                </a:solidFill>
              </a:rPr>
              <a:t>«Εμείς οι Έλληνες. Επεισόδιο 6: Η Ελλάδα στον μεσοπόλεμο» (44 λεπτά)</a:t>
            </a:r>
          </a:p>
          <a:p>
            <a:r>
              <a:rPr lang="en-US" dirty="0"/>
              <a:t>https://www.google.com/search?sca_esv=570601344&amp;q=%CE%BC%CE%B5%CF%83%CE%BF%CF%80%CF%8C%CE%BB%CE%B5%CE%BC%CE%BF%CF%82+%CF%83%CF%84%CE%B7%CE%BD+%CE%95%CE%BB%CE%BB%CE%AC%CE%B4%CE%B1&amp;tbm=vid&amp;source=lnms&amp;sa=X&amp;ved=2ahUKEwj8r8ef_tuBAxXEVvEDHeGoDtMQ0pQJegQIDRAB&amp;biw=681&amp;bih=641&amp;dpr=1#fpstate=ive&amp;vld=cid:2fdecd06,vid:dgxd37pZ778,st:0</a:t>
            </a:r>
            <a:endParaRPr lang="el-GR" dirty="0"/>
          </a:p>
        </p:txBody>
      </p:sp>
    </p:spTree>
    <p:extLst>
      <p:ext uri="{BB962C8B-B14F-4D97-AF65-F5344CB8AC3E}">
        <p14:creationId xmlns:p14="http://schemas.microsoft.com/office/powerpoint/2010/main" val="3140696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72C40-AC97-BD1A-A1F5-2A43F7FCD424}"/>
              </a:ext>
            </a:extLst>
          </p:cNvPr>
          <p:cNvSpPr>
            <a:spLocks noGrp="1"/>
          </p:cNvSpPr>
          <p:nvPr>
            <p:ph type="title"/>
          </p:nvPr>
        </p:nvSpPr>
        <p:spPr/>
        <p:txBody>
          <a:bodyPr/>
          <a:lstStyle/>
          <a:p>
            <a:r>
              <a:rPr lang="el-GR" b="1" dirty="0"/>
              <a:t>Ανακατάξεις</a:t>
            </a:r>
          </a:p>
        </p:txBody>
      </p:sp>
      <p:sp>
        <p:nvSpPr>
          <p:cNvPr id="3" name="Content Placeholder 2">
            <a:extLst>
              <a:ext uri="{FF2B5EF4-FFF2-40B4-BE49-F238E27FC236}">
                <a16:creationId xmlns:a16="http://schemas.microsoft.com/office/drawing/2014/main" id="{E71F78B1-CD78-706B-6E51-6474462A6B3C}"/>
              </a:ext>
            </a:extLst>
          </p:cNvPr>
          <p:cNvSpPr>
            <a:spLocks noGrp="1"/>
          </p:cNvSpPr>
          <p:nvPr>
            <p:ph idx="1"/>
          </p:nvPr>
        </p:nvSpPr>
        <p:spPr>
          <a:xfrm>
            <a:off x="457201" y="1458686"/>
            <a:ext cx="11451770" cy="5399314"/>
          </a:xfrm>
        </p:spPr>
        <p:txBody>
          <a:bodyPr>
            <a:normAutofit/>
          </a:bodyPr>
          <a:lstStyle/>
          <a:p>
            <a:r>
              <a:rPr lang="el-GR" dirty="0"/>
              <a:t>Βίαιη πληθυσμιακή μεταβολή</a:t>
            </a:r>
          </a:p>
          <a:p>
            <a:r>
              <a:rPr lang="el-GR" dirty="0"/>
              <a:t>Αγροτική και αστική αποκατάσταση προσφύγων: Τεράστιες κοινωνικές και οικονομικές δυσκολίες: Στέγαση – Εργασία - Διατροφή – Ασθένειες (Ελονοσία) – Διανομή γης.</a:t>
            </a:r>
          </a:p>
          <a:p>
            <a:r>
              <a:rPr lang="el-GR" dirty="0"/>
              <a:t>Εκτέλεση μεγάλων  έργων στις πεδιάδες Σερρών-Δράμας- Θεσσαλονίκης (</a:t>
            </a:r>
            <a:r>
              <a:rPr lang="en-US" dirty="0"/>
              <a:t>John </a:t>
            </a:r>
            <a:r>
              <a:rPr lang="en-US" dirty="0" err="1"/>
              <a:t>Cambell</a:t>
            </a:r>
            <a:r>
              <a:rPr lang="en-US" dirty="0"/>
              <a:t>: </a:t>
            </a:r>
            <a:r>
              <a:rPr lang="el-GR" dirty="0"/>
              <a:t>«Η Ελλάδα πήδησε από τον 19</a:t>
            </a:r>
            <a:r>
              <a:rPr lang="el-GR" baseline="30000" dirty="0"/>
              <a:t>ο</a:t>
            </a:r>
            <a:r>
              <a:rPr lang="el-GR" dirty="0"/>
              <a:t> στον 20ό αιώνα»)</a:t>
            </a:r>
          </a:p>
          <a:p>
            <a:r>
              <a:rPr lang="el-GR" dirty="0"/>
              <a:t>Οι πρόσφυγες ως παράγοντες πρόοδου στην Ελλάδα.</a:t>
            </a:r>
          </a:p>
          <a:p>
            <a:r>
              <a:rPr lang="el-GR" dirty="0"/>
              <a:t>Ένταξη της Ελλάδας στον Βιομηχανικό Κόσμο</a:t>
            </a:r>
          </a:p>
          <a:p>
            <a:r>
              <a:rPr lang="el-GR" b="1" dirty="0"/>
              <a:t>Σειρά κινημάτων εντός της Ελλάδας: Δικτατορία Πάγκαλου (συγκυριαρχία Γιουγκοσλαβίας στο λιμάνι της Θεσ/</a:t>
            </a:r>
            <a:r>
              <a:rPr lang="el-GR" b="1" dirty="0" err="1"/>
              <a:t>κης</a:t>
            </a:r>
            <a:r>
              <a:rPr lang="el-GR" b="1" dirty="0"/>
              <a:t>).</a:t>
            </a:r>
          </a:p>
          <a:p>
            <a:endParaRPr lang="el-GR" b="1" dirty="0"/>
          </a:p>
          <a:p>
            <a:endParaRPr lang="el-GR" b="1" dirty="0"/>
          </a:p>
        </p:txBody>
      </p:sp>
    </p:spTree>
    <p:extLst>
      <p:ext uri="{BB962C8B-B14F-4D97-AF65-F5344CB8AC3E}">
        <p14:creationId xmlns:p14="http://schemas.microsoft.com/office/powerpoint/2010/main" val="1129534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9760A9F-BA14-31E4-E224-FAD2026FE787}"/>
              </a:ext>
            </a:extLst>
          </p:cNvPr>
          <p:cNvSpPr>
            <a:spLocks noGrp="1"/>
          </p:cNvSpPr>
          <p:nvPr>
            <p:ph type="title"/>
          </p:nvPr>
        </p:nvSpPr>
        <p:spPr>
          <a:xfrm>
            <a:off x="742950" y="742951"/>
            <a:ext cx="3476625" cy="4962524"/>
          </a:xfrm>
        </p:spPr>
        <p:txBody>
          <a:bodyPr vert="horz" lIns="91440" tIns="45720" rIns="91440" bIns="45720" rtlCol="0" anchor="ctr">
            <a:normAutofit/>
          </a:bodyPr>
          <a:lstStyle/>
          <a:p>
            <a:pPr algn="ctr"/>
            <a:r>
              <a:rPr lang="en-US" sz="2400" kern="1200" dirty="0">
                <a:solidFill>
                  <a:srgbClr val="FFFFFF"/>
                </a:solidFill>
                <a:latin typeface="+mj-lt"/>
                <a:ea typeface="+mj-ea"/>
                <a:cs typeface="+mj-cs"/>
              </a:rPr>
              <a:t>Λα</a:t>
            </a:r>
            <a:r>
              <a:rPr lang="en-US" sz="2400" kern="1200" dirty="0" err="1">
                <a:solidFill>
                  <a:srgbClr val="FFFFFF"/>
                </a:solidFill>
                <a:latin typeface="+mj-lt"/>
                <a:ea typeface="+mj-ea"/>
                <a:cs typeface="+mj-cs"/>
              </a:rPr>
              <a:t>ϊκή</a:t>
            </a:r>
            <a:r>
              <a:rPr lang="en-US" sz="2400" kern="1200" dirty="0">
                <a:solidFill>
                  <a:srgbClr val="FFFFFF"/>
                </a:solidFill>
                <a:latin typeface="+mj-lt"/>
                <a:ea typeface="+mj-ea"/>
                <a:cs typeface="+mj-cs"/>
              </a:rPr>
              <a:t> α</a:t>
            </a:r>
            <a:r>
              <a:rPr lang="en-US" sz="2400" kern="1200" dirty="0" err="1">
                <a:solidFill>
                  <a:srgbClr val="FFFFFF"/>
                </a:solidFill>
                <a:latin typeface="+mj-lt"/>
                <a:ea typeface="+mj-ea"/>
                <a:cs typeface="+mj-cs"/>
              </a:rPr>
              <a:t>γορά</a:t>
            </a:r>
            <a:r>
              <a:rPr lang="en-US" sz="2400" kern="1200" dirty="0">
                <a:solidFill>
                  <a:srgbClr val="FFFFFF"/>
                </a:solidFill>
                <a:latin typeface="+mj-lt"/>
                <a:ea typeface="+mj-ea"/>
                <a:cs typeface="+mj-cs"/>
              </a:rPr>
              <a:t> </a:t>
            </a:r>
            <a:r>
              <a:rPr lang="en-US" sz="2400" kern="1200" dirty="0" err="1">
                <a:solidFill>
                  <a:srgbClr val="FFFFFF"/>
                </a:solidFill>
                <a:latin typeface="+mj-lt"/>
                <a:ea typeface="+mj-ea"/>
                <a:cs typeface="+mj-cs"/>
              </a:rPr>
              <a:t>στο</a:t>
            </a:r>
            <a:r>
              <a:rPr lang="en-US" sz="2400" kern="1200" dirty="0">
                <a:solidFill>
                  <a:srgbClr val="FFFFFF"/>
                </a:solidFill>
                <a:latin typeface="+mj-lt"/>
                <a:ea typeface="+mj-ea"/>
                <a:cs typeface="+mj-cs"/>
              </a:rPr>
              <a:t> </a:t>
            </a:r>
            <a:r>
              <a:rPr lang="en-US" sz="2400" kern="1200" dirty="0" err="1">
                <a:solidFill>
                  <a:srgbClr val="FFFFFF"/>
                </a:solidFill>
                <a:latin typeface="+mj-lt"/>
                <a:ea typeface="+mj-ea"/>
                <a:cs typeface="+mj-cs"/>
              </a:rPr>
              <a:t>Θησείο</a:t>
            </a:r>
            <a:r>
              <a:rPr lang="en-US" sz="2400" kern="1200" dirty="0">
                <a:solidFill>
                  <a:srgbClr val="FFFFFF"/>
                </a:solidFill>
                <a:latin typeface="+mj-lt"/>
                <a:ea typeface="+mj-ea"/>
                <a:cs typeface="+mj-cs"/>
              </a:rPr>
              <a:t> </a:t>
            </a:r>
            <a:r>
              <a:rPr lang="en-US" sz="2400" kern="1200" dirty="0" err="1">
                <a:solidFill>
                  <a:srgbClr val="FFFFFF"/>
                </a:solidFill>
                <a:latin typeface="+mj-lt"/>
                <a:ea typeface="+mj-ea"/>
                <a:cs typeface="+mj-cs"/>
              </a:rPr>
              <a:t>εν</a:t>
            </a:r>
            <a:r>
              <a:rPr lang="en-US" sz="2400" kern="1200" dirty="0">
                <a:solidFill>
                  <a:srgbClr val="FFFFFF"/>
                </a:solidFill>
                <a:latin typeface="+mj-lt"/>
                <a:ea typeface="+mj-ea"/>
                <a:cs typeface="+mj-cs"/>
              </a:rPr>
              <a:t> </a:t>
            </a:r>
            <a:r>
              <a:rPr lang="en-US" sz="2400" kern="1200" dirty="0" err="1">
                <a:solidFill>
                  <a:srgbClr val="FFFFFF"/>
                </a:solidFill>
                <a:latin typeface="+mj-lt"/>
                <a:ea typeface="+mj-ea"/>
                <a:cs typeface="+mj-cs"/>
              </a:rPr>
              <a:t>έτει</a:t>
            </a:r>
            <a:r>
              <a:rPr lang="en-US" sz="2400" kern="1200" dirty="0">
                <a:solidFill>
                  <a:srgbClr val="FFFFFF"/>
                </a:solidFill>
                <a:latin typeface="+mj-lt"/>
                <a:ea typeface="+mj-ea"/>
                <a:cs typeface="+mj-cs"/>
              </a:rPr>
              <a:t> 1931. Ο </a:t>
            </a:r>
            <a:r>
              <a:rPr lang="en-US" sz="2400" kern="1200" dirty="0" err="1">
                <a:solidFill>
                  <a:srgbClr val="FFFFFF"/>
                </a:solidFill>
                <a:latin typeface="+mj-lt"/>
                <a:ea typeface="+mj-ea"/>
                <a:cs typeface="+mj-cs"/>
              </a:rPr>
              <a:t>θεσμός</a:t>
            </a:r>
            <a:r>
              <a:rPr lang="en-US" sz="2400" kern="1200" dirty="0">
                <a:solidFill>
                  <a:srgbClr val="FFFFFF"/>
                </a:solidFill>
                <a:latin typeface="+mj-lt"/>
                <a:ea typeface="+mj-ea"/>
                <a:cs typeface="+mj-cs"/>
              </a:rPr>
              <a:t> </a:t>
            </a:r>
            <a:r>
              <a:rPr lang="en-US" sz="2400" kern="1200" dirty="0" err="1">
                <a:solidFill>
                  <a:srgbClr val="FFFFFF"/>
                </a:solidFill>
                <a:latin typeface="+mj-lt"/>
                <a:ea typeface="+mj-ea"/>
                <a:cs typeface="+mj-cs"/>
              </a:rPr>
              <a:t>της</a:t>
            </a:r>
            <a:r>
              <a:rPr lang="en-US" sz="2400" kern="1200" dirty="0">
                <a:solidFill>
                  <a:srgbClr val="FFFFFF"/>
                </a:solidFill>
                <a:latin typeface="+mj-lt"/>
                <a:ea typeface="+mj-ea"/>
                <a:cs typeface="+mj-cs"/>
              </a:rPr>
              <a:t> λα</a:t>
            </a:r>
            <a:r>
              <a:rPr lang="en-US" sz="2400" kern="1200" dirty="0" err="1">
                <a:solidFill>
                  <a:srgbClr val="FFFFFF"/>
                </a:solidFill>
                <a:latin typeface="+mj-lt"/>
                <a:ea typeface="+mj-ea"/>
                <a:cs typeface="+mj-cs"/>
              </a:rPr>
              <a:t>ϊκής</a:t>
            </a:r>
            <a:r>
              <a:rPr lang="en-US" sz="2400" kern="1200" dirty="0">
                <a:solidFill>
                  <a:srgbClr val="FFFFFF"/>
                </a:solidFill>
                <a:latin typeface="+mj-lt"/>
                <a:ea typeface="+mj-ea"/>
                <a:cs typeface="+mj-cs"/>
              </a:rPr>
              <a:t> </a:t>
            </a:r>
            <a:r>
              <a:rPr lang="en-US" sz="2400" kern="1200" dirty="0" err="1">
                <a:solidFill>
                  <a:srgbClr val="FFFFFF"/>
                </a:solidFill>
                <a:latin typeface="+mj-lt"/>
                <a:ea typeface="+mj-ea"/>
                <a:cs typeface="+mj-cs"/>
              </a:rPr>
              <a:t>είχε</a:t>
            </a:r>
            <a:r>
              <a:rPr lang="en-US" sz="2400" kern="1200" dirty="0">
                <a:solidFill>
                  <a:srgbClr val="FFFFFF"/>
                </a:solidFill>
                <a:latin typeface="+mj-lt"/>
                <a:ea typeface="+mj-ea"/>
                <a:cs typeface="+mj-cs"/>
              </a:rPr>
              <a:t> </a:t>
            </a:r>
            <a:r>
              <a:rPr lang="en-US" sz="2400" kern="1200" dirty="0" err="1">
                <a:solidFill>
                  <a:srgbClr val="FFFFFF"/>
                </a:solidFill>
                <a:latin typeface="+mj-lt"/>
                <a:ea typeface="+mj-ea"/>
                <a:cs typeface="+mj-cs"/>
              </a:rPr>
              <a:t>μόλις</a:t>
            </a:r>
            <a:r>
              <a:rPr lang="en-US" sz="2400" kern="1200" dirty="0">
                <a:solidFill>
                  <a:srgbClr val="FFFFFF"/>
                </a:solidFill>
                <a:latin typeface="+mj-lt"/>
                <a:ea typeface="+mj-ea"/>
                <a:cs typeface="+mj-cs"/>
              </a:rPr>
              <a:t> 3 </a:t>
            </a:r>
            <a:r>
              <a:rPr lang="en-US" sz="2400" kern="1200" dirty="0" err="1">
                <a:solidFill>
                  <a:srgbClr val="FFFFFF"/>
                </a:solidFill>
                <a:latin typeface="+mj-lt"/>
                <a:ea typeface="+mj-ea"/>
                <a:cs typeface="+mj-cs"/>
              </a:rPr>
              <a:t>χρόνι</a:t>
            </a:r>
            <a:r>
              <a:rPr lang="en-US" sz="2400" kern="1200" dirty="0">
                <a:solidFill>
                  <a:srgbClr val="FFFFFF"/>
                </a:solidFill>
                <a:latin typeface="+mj-lt"/>
                <a:ea typeface="+mj-ea"/>
                <a:cs typeface="+mj-cs"/>
              </a:rPr>
              <a:t>α ζωής στην Ελλάδα. «Η ΕΛΛAΔΑ ΤΟΥ ΜOΧΘΟΥ, 1900-1960. ΣΥΛΛΟΓH ΝIΚΟΥ ΠΟΛIΤΗ», ΕΚΔ. ΡΙΖΑΡΕIΟΥ ΙΔΡYΜΑΤΟΣ-ΙΔΡYΜΑΤΟΣ ΣΤAYΡΟΥ ΝΙAΡΧΟΥ</a:t>
            </a:r>
          </a:p>
        </p:txBody>
      </p:sp>
      <p:pic>
        <p:nvPicPr>
          <p:cNvPr id="5" name="Θέση περιεχομένου 4" descr="Εικόνα που περιέχει ρουχισμός, εξωτερικός χώρος/ύπαιθρος, κηδεία, άνδρας&#10;&#10;Το περιεχόμενο που δημιουργείται από AI ενδέχεται να είναι εσφαλμένο.">
            <a:extLst>
              <a:ext uri="{FF2B5EF4-FFF2-40B4-BE49-F238E27FC236}">
                <a16:creationId xmlns:a16="http://schemas.microsoft.com/office/drawing/2014/main" id="{14CA7935-6971-526E-370D-6056322374B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12442" b="4838"/>
          <a:stretch>
            <a:fillRect/>
          </a:stretch>
        </p:blipFill>
        <p:spPr>
          <a:xfrm>
            <a:off x="4876800" y="742951"/>
            <a:ext cx="7239000" cy="5381624"/>
          </a:xfrm>
          <a:prstGeom prst="rect">
            <a:avLst/>
          </a:prstGeom>
        </p:spPr>
      </p:pic>
    </p:spTree>
    <p:extLst>
      <p:ext uri="{BB962C8B-B14F-4D97-AF65-F5344CB8AC3E}">
        <p14:creationId xmlns:p14="http://schemas.microsoft.com/office/powerpoint/2010/main" val="131338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Θέση περιεχομένου 4" descr="Εικόνα που περιέχει εξωτερικός χώρος/ύπαιθρος, ουρανός, ρουχισμός, κτίριο&#10;&#10;Το περιεχόμενο που δημιουργείται από AI ενδέχεται να είναι εσφαλμένο.">
            <a:extLst>
              <a:ext uri="{FF2B5EF4-FFF2-40B4-BE49-F238E27FC236}">
                <a16:creationId xmlns:a16="http://schemas.microsoft.com/office/drawing/2014/main" id="{AC336FDD-8AF8-5155-1789-FA63E53C84B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20308" b="745"/>
          <a:stretch>
            <a:fill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0508107-28ED-075C-214C-1B14EAFBF0F6}"/>
              </a:ext>
            </a:extLst>
          </p:cNvPr>
          <p:cNvSpPr>
            <a:spLocks noGrp="1"/>
          </p:cNvSpPr>
          <p:nvPr>
            <p:ph type="title"/>
          </p:nvPr>
        </p:nvSpPr>
        <p:spPr>
          <a:xfrm>
            <a:off x="523875" y="5317240"/>
            <a:ext cx="11210925" cy="744836"/>
          </a:xfrm>
        </p:spPr>
        <p:txBody>
          <a:bodyPr vert="horz" lIns="91440" tIns="45720" rIns="91440" bIns="45720" rtlCol="0" anchor="ctr">
            <a:noAutofit/>
          </a:bodyPr>
          <a:lstStyle/>
          <a:p>
            <a:pPr algn="ctr"/>
            <a:r>
              <a:rPr lang="en-US" sz="2800" dirty="0">
                <a:solidFill>
                  <a:schemeClr val="tx1">
                    <a:lumMod val="85000"/>
                    <a:lumOff val="15000"/>
                  </a:schemeClr>
                </a:solidFill>
              </a:rPr>
              <a:t>Υπα</a:t>
            </a:r>
            <a:r>
              <a:rPr lang="en-US" sz="2800" dirty="0" err="1">
                <a:solidFill>
                  <a:schemeClr val="tx1">
                    <a:lumMod val="85000"/>
                    <a:lumOff val="15000"/>
                  </a:schemeClr>
                </a:solidFill>
              </a:rPr>
              <a:t>ίθριο</a:t>
            </a:r>
            <a:r>
              <a:rPr lang="en-US" sz="2800" dirty="0">
                <a:solidFill>
                  <a:schemeClr val="tx1">
                    <a:lumMod val="85000"/>
                    <a:lumOff val="15000"/>
                  </a:schemeClr>
                </a:solidFill>
              </a:rPr>
              <a:t> βιβ</a:t>
            </a:r>
            <a:r>
              <a:rPr lang="en-US" sz="2800" dirty="0" err="1">
                <a:solidFill>
                  <a:schemeClr val="tx1">
                    <a:lumMod val="85000"/>
                    <a:lumOff val="15000"/>
                  </a:schemeClr>
                </a:solidFill>
              </a:rPr>
              <a:t>λιο</a:t>
            </a:r>
            <a:r>
              <a:rPr lang="en-US" sz="2800" dirty="0">
                <a:solidFill>
                  <a:schemeClr val="tx1">
                    <a:lumMod val="85000"/>
                    <a:lumOff val="15000"/>
                  </a:schemeClr>
                </a:solidFill>
              </a:rPr>
              <a:t>πωλείο στην Πανεπιστημίου</a:t>
            </a:r>
            <a:r>
              <a:rPr lang="el-GR" sz="2800" dirty="0">
                <a:solidFill>
                  <a:schemeClr val="tx1">
                    <a:lumMod val="85000"/>
                    <a:lumOff val="15000"/>
                  </a:schemeClr>
                </a:solidFill>
              </a:rPr>
              <a:t> (</a:t>
            </a:r>
            <a:r>
              <a:rPr lang="el-GR" sz="2800" dirty="0"/>
              <a:t>Περικλής </a:t>
            </a:r>
            <a:r>
              <a:rPr lang="el-GR" sz="2800" dirty="0" err="1"/>
              <a:t>Παπαχατζιδάκης</a:t>
            </a:r>
            <a:r>
              <a:rPr lang="el-GR" sz="2800" dirty="0"/>
              <a:t> (Μουσείο Μπενάκη)</a:t>
            </a:r>
            <a:endParaRPr lang="en-US" sz="2800" dirty="0">
              <a:solidFill>
                <a:schemeClr val="tx1">
                  <a:lumMod val="85000"/>
                  <a:lumOff val="15000"/>
                </a:schemeClr>
              </a:solidFill>
            </a:endParaRPr>
          </a:p>
        </p:txBody>
      </p:sp>
      <p:cxnSp>
        <p:nvCxnSpPr>
          <p:cNvPr id="12" name="Straight Connector 11">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29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671</TotalTime>
  <Words>1761</Words>
  <Application>Microsoft Office PowerPoint</Application>
  <PresentationFormat>Ευρεία οθόνη</PresentationFormat>
  <Paragraphs>142</Paragraphs>
  <Slides>24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24</vt:i4>
      </vt:variant>
    </vt:vector>
  </HeadingPairs>
  <TitlesOfParts>
    <vt:vector size="29" baseType="lpstr">
      <vt:lpstr>Amasis MT Pro</vt:lpstr>
      <vt:lpstr>Arial</vt:lpstr>
      <vt:lpstr>Calibri</vt:lpstr>
      <vt:lpstr>Calibri Light</vt:lpstr>
      <vt:lpstr>Office Theme</vt:lpstr>
      <vt:lpstr>ΜΕΣΟΠΟΛΕΜΙΚΗ ΠΕΖΟΓΡΑΦΙΑ_PHL_Β513  Μάθημα 1ο: Εισαγωγή</vt:lpstr>
      <vt:lpstr>ΧΡΟΝΟΛΟΓΙΚΑ ΟΡΙΑ Μικρασιατική Καταστροφή: 1922 Έναρξη Β΄ Παγκοσμίου Πολέμου στην Ευρώπη: 1939 / Ελληνοϊταλικός Πόλεμος: 1940   « Ο ελληνικός μεσοπόλεμος σε αντιδιαστολή µε τον ευρωπαϊκό ορίζεται ιστοριογραφικά η περίοδος µεταξύ του 1922 και του 1940, µεταξύ δηλαδή της Μικρασιατικής Καταστροφής και της εισόδου της Ελλάδας στο Β' Π.Π. Η ήττα των ελληνικών δυνάμεων στη Μικρά Ασία σηματοδοτεί τη λήξη µίας δεκαετίας συνεχών πολέμων, αλλά και την κατάρρευση της Μεγάλης Ιδέας µετά από έναν αιώνα σχεδόν εδαφικών επεκτάσεων και μεταβολών εξαιτίας των αλλεπάλληλων ενσωματώσεων πληθυσμών»</vt:lpstr>
      <vt:lpstr>ΧΡΟΝΙΚΑ ΟΡΙΑ: μια «εποχή ανάπαυλας» μεταξύ δυο δραματικών πολεμικών περιπετειών. – Περίοδος ειρήνης και ανασυγκρότησης</vt:lpstr>
      <vt:lpstr>Παρουσίαση του PowerPoint</vt:lpstr>
      <vt:lpstr>Αθήνα 1926. Διαδηλωτές έξω από την Παλαιά Βουλή. Η φωτογραφία δημοσιεύτηκε στο Berliner Illusstrierte Zeitung στις 26.09.1926 και αναφέρουν ως φωτογράφο τον J. Lambrianides.</vt:lpstr>
      <vt:lpstr>Ιστορικό διάγραμμα της περιόδου Σεπτέμβριος 1922 - 28/10/ 1940</vt:lpstr>
      <vt:lpstr>Ανακατάξεις</vt:lpstr>
      <vt:lpstr>Λαϊκή αγορά στο Θησείο εν έτει 1931. Ο θεσμός της λαϊκής είχε μόλις 3 χρόνια ζωής στην Ελλάδα. «Η ΕΛΛAΔΑ ΤΟΥ ΜOΧΘΟΥ, 1900-1960. ΣΥΛΛΟΓH ΝIΚΟΥ ΠΟΛIΤΗ», ΕΚΔ. ΡΙΖΑΡΕIΟΥ ΙΔΡYΜΑΤΟΣ-ΙΔΡYΜΑΤΟΣ ΣΤAYΡΟΥ ΝΙAΡΧΟΥ</vt:lpstr>
      <vt:lpstr>Υπαίθριο βιβλιοπωλείο στην Πανεπιστημίου (Περικλής Παπαχατζιδάκης (Μουσείο Μπενάκη)</vt:lpstr>
      <vt:lpstr>Μετά το 1922</vt:lpstr>
      <vt:lpstr>Το κλίμα της εποχής</vt:lpstr>
      <vt:lpstr>Παρουσίαση του PowerPoint</vt:lpstr>
      <vt:lpstr>ΑΣΤΑΘΕΙΑ ΠΟΛΙΤΙΚΗΣ ΖΩΗΣ: ΕΚΛΟΓΕΣ – ΚΙΝΗΜΑΤΑ </vt:lpstr>
      <vt:lpstr>1936: «Δικτατορία» Ιωάννη Μεταξά</vt:lpstr>
      <vt:lpstr>Γραμματολογικό πλαίσιο</vt:lpstr>
      <vt:lpstr>ΓΡΑΜΜΑΤΟΛΟΓΙΚΟ ΠΛΑΙΣΙΟ</vt:lpstr>
      <vt:lpstr>Επίμαχα ζητήματα: </vt:lpstr>
      <vt:lpstr>Κοινωνιστική πεζογραφία, δεκαετίες 1910 και 1920</vt:lpstr>
      <vt:lpstr>ΕΣΩΤΕΡΙΚΗ ΤΟΜΗ: Γύρω στο 1930 «Νέα» πεζογραφία  (1929-1936): Τάσεις</vt:lpstr>
      <vt:lpstr>Αιολική Σχολή: Εκπρόσωποι</vt:lpstr>
      <vt:lpstr>Αστικός ρεαλισμός</vt:lpstr>
      <vt:lpstr>Μοντερνισμός: Εκπρόσωποι</vt:lpstr>
      <vt:lpstr>Βιβλιογραφία</vt:lpstr>
      <vt:lpstr>Βιβλιογραφία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ΜΕΣΟΠΟΛΕΜΙΚΗ ΠΕΖΟΓΡΑΦΙΑ</dc:title>
  <dc:creator>Technical Personel</dc:creator>
  <cp:lastModifiedBy>Γκότση Γεωργία</cp:lastModifiedBy>
  <cp:revision>13</cp:revision>
  <dcterms:created xsi:type="dcterms:W3CDTF">2023-10-04T08:10:12Z</dcterms:created>
  <dcterms:modified xsi:type="dcterms:W3CDTF">2025-10-21T18:38:18Z</dcterms:modified>
</cp:coreProperties>
</file>