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3" r:id="rId1"/>
  </p:sldMasterIdLst>
  <p:sldIdLst>
    <p:sldId id="265" r:id="rId2"/>
    <p:sldId id="258" r:id="rId3"/>
    <p:sldId id="259" r:id="rId4"/>
    <p:sldId id="260" r:id="rId5"/>
    <p:sldId id="261" r:id="rId6"/>
    <p:sldId id="262" r:id="rId7"/>
    <p:sldId id="267" r:id="rId8"/>
    <p:sldId id="269" r:id="rId9"/>
    <p:sldId id="270" r:id="rId10"/>
    <p:sldId id="271" r:id="rId11"/>
    <p:sldId id="263" r:id="rId12"/>
    <p:sldId id="268" r:id="rId13"/>
    <p:sldId id="264" r:id="rId14"/>
    <p:sldId id="272" r:id="rId15"/>
    <p:sldId id="273" r:id="rId16"/>
    <p:sldId id="274" r:id="rId17"/>
    <p:sldId id="275" r:id="rId18"/>
    <p:sldId id="277" r:id="rId19"/>
    <p:sldId id="276" r:id="rId20"/>
    <p:sldId id="278" r:id="rId21"/>
    <p:sldId id="280" r:id="rId22"/>
    <p:sldId id="282" r:id="rId23"/>
    <p:sldId id="2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CB52C9-20E3-4F36-95A5-67230C90AF1F}" v="73" dt="2023-10-31T19:07:27.4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102" y="3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Γκότση Γεωργία" userId="472e339c-d673-48e8-9309-c3b1731a2deb" providerId="ADAL" clId="{9ECB52C9-20E3-4F36-95A5-67230C90AF1F}"/>
    <pc:docChg chg="undo redo custSel addSld delSld modSld">
      <pc:chgData name="Γκότση Γεωργία" userId="472e339c-d673-48e8-9309-c3b1731a2deb" providerId="ADAL" clId="{9ECB52C9-20E3-4F36-95A5-67230C90AF1F}" dt="2023-10-31T19:17:44.084" v="3696" actId="26606"/>
      <pc:docMkLst>
        <pc:docMk/>
      </pc:docMkLst>
      <pc:sldChg chg="modSp mod">
        <pc:chgData name="Γκότση Γεωργία" userId="472e339c-d673-48e8-9309-c3b1731a2deb" providerId="ADAL" clId="{9ECB52C9-20E3-4F36-95A5-67230C90AF1F}" dt="2023-10-15T20:29:00.450" v="541" actId="20577"/>
        <pc:sldMkLst>
          <pc:docMk/>
          <pc:sldMk cId="1583525859" sldId="258"/>
        </pc:sldMkLst>
        <pc:spChg chg="mod">
          <ac:chgData name="Γκότση Γεωργία" userId="472e339c-d673-48e8-9309-c3b1731a2deb" providerId="ADAL" clId="{9ECB52C9-20E3-4F36-95A5-67230C90AF1F}" dt="2023-10-15T19:50:36.422" v="15" actId="20577"/>
          <ac:spMkLst>
            <pc:docMk/>
            <pc:sldMk cId="1583525859" sldId="258"/>
            <ac:spMk id="2" creationId="{00000000-0000-0000-0000-000000000000}"/>
          </ac:spMkLst>
        </pc:spChg>
        <pc:spChg chg="mod">
          <ac:chgData name="Γκότση Γεωργία" userId="472e339c-d673-48e8-9309-c3b1731a2deb" providerId="ADAL" clId="{9ECB52C9-20E3-4F36-95A5-67230C90AF1F}" dt="2023-10-15T20:29:00.450" v="541" actId="20577"/>
          <ac:spMkLst>
            <pc:docMk/>
            <pc:sldMk cId="1583525859" sldId="258"/>
            <ac:spMk id="3" creationId="{00000000-0000-0000-0000-000000000000}"/>
          </ac:spMkLst>
        </pc:spChg>
      </pc:sldChg>
      <pc:sldChg chg="modSp mod">
        <pc:chgData name="Γκότση Γεωργία" userId="472e339c-d673-48e8-9309-c3b1731a2deb" providerId="ADAL" clId="{9ECB52C9-20E3-4F36-95A5-67230C90AF1F}" dt="2023-10-15T19:51:21.586" v="44" actId="20577"/>
        <pc:sldMkLst>
          <pc:docMk/>
          <pc:sldMk cId="571249494" sldId="259"/>
        </pc:sldMkLst>
        <pc:spChg chg="mod">
          <ac:chgData name="Γκότση Γεωργία" userId="472e339c-d673-48e8-9309-c3b1731a2deb" providerId="ADAL" clId="{9ECB52C9-20E3-4F36-95A5-67230C90AF1F}" dt="2023-10-15T19:50:42.258" v="17" actId="20577"/>
          <ac:spMkLst>
            <pc:docMk/>
            <pc:sldMk cId="571249494" sldId="259"/>
            <ac:spMk id="2" creationId="{00000000-0000-0000-0000-000000000000}"/>
          </ac:spMkLst>
        </pc:spChg>
        <pc:spChg chg="mod">
          <ac:chgData name="Γκότση Γεωργία" userId="472e339c-d673-48e8-9309-c3b1731a2deb" providerId="ADAL" clId="{9ECB52C9-20E3-4F36-95A5-67230C90AF1F}" dt="2023-10-15T19:51:21.586" v="44" actId="20577"/>
          <ac:spMkLst>
            <pc:docMk/>
            <pc:sldMk cId="571249494" sldId="259"/>
            <ac:spMk id="3" creationId="{00000000-0000-0000-0000-000000000000}"/>
          </ac:spMkLst>
        </pc:spChg>
      </pc:sldChg>
      <pc:sldChg chg="modSp mod">
        <pc:chgData name="Γκότση Γεωργία" userId="472e339c-d673-48e8-9309-c3b1731a2deb" providerId="ADAL" clId="{9ECB52C9-20E3-4F36-95A5-67230C90AF1F}" dt="2023-10-15T19:51:39.178" v="46" actId="20577"/>
        <pc:sldMkLst>
          <pc:docMk/>
          <pc:sldMk cId="4173244990" sldId="260"/>
        </pc:sldMkLst>
        <pc:spChg chg="mod">
          <ac:chgData name="Γκότση Γεωργία" userId="472e339c-d673-48e8-9309-c3b1731a2deb" providerId="ADAL" clId="{9ECB52C9-20E3-4F36-95A5-67230C90AF1F}" dt="2023-10-15T19:51:29.670" v="45" actId="20577"/>
          <ac:spMkLst>
            <pc:docMk/>
            <pc:sldMk cId="4173244990" sldId="260"/>
            <ac:spMk id="2" creationId="{00000000-0000-0000-0000-000000000000}"/>
          </ac:spMkLst>
        </pc:spChg>
        <pc:spChg chg="mod">
          <ac:chgData name="Γκότση Γεωργία" userId="472e339c-d673-48e8-9309-c3b1731a2deb" providerId="ADAL" clId="{9ECB52C9-20E3-4F36-95A5-67230C90AF1F}" dt="2023-10-15T19:51:39.178" v="46" actId="20577"/>
          <ac:spMkLst>
            <pc:docMk/>
            <pc:sldMk cId="4173244990" sldId="260"/>
            <ac:spMk id="3" creationId="{00000000-0000-0000-0000-000000000000}"/>
          </ac:spMkLst>
        </pc:spChg>
      </pc:sldChg>
      <pc:sldChg chg="addSp delSp modSp mod setBg setClrOvrMap">
        <pc:chgData name="Γκότση Γεωργία" userId="472e339c-d673-48e8-9309-c3b1731a2deb" providerId="ADAL" clId="{9ECB52C9-20E3-4F36-95A5-67230C90AF1F}" dt="2023-10-15T20:08:19.867" v="345" actId="14100"/>
        <pc:sldMkLst>
          <pc:docMk/>
          <pc:sldMk cId="614530005" sldId="261"/>
        </pc:sldMkLst>
        <pc:spChg chg="mod">
          <ac:chgData name="Γκότση Γεωργία" userId="472e339c-d673-48e8-9309-c3b1731a2deb" providerId="ADAL" clId="{9ECB52C9-20E3-4F36-95A5-67230C90AF1F}" dt="2023-10-15T20:07:27.658" v="332" actId="26606"/>
          <ac:spMkLst>
            <pc:docMk/>
            <pc:sldMk cId="614530005" sldId="261"/>
            <ac:spMk id="2" creationId="{00000000-0000-0000-0000-000000000000}"/>
          </ac:spMkLst>
        </pc:spChg>
        <pc:spChg chg="add del mod">
          <ac:chgData name="Γκότση Γεωργία" userId="472e339c-d673-48e8-9309-c3b1731a2deb" providerId="ADAL" clId="{9ECB52C9-20E3-4F36-95A5-67230C90AF1F}" dt="2023-10-15T20:06:14.296" v="323" actId="26606"/>
          <ac:spMkLst>
            <pc:docMk/>
            <pc:sldMk cId="614530005" sldId="261"/>
            <ac:spMk id="3" creationId="{00000000-0000-0000-0000-000000000000}"/>
          </ac:spMkLst>
        </pc:spChg>
        <pc:spChg chg="add del">
          <ac:chgData name="Γκότση Γεωργία" userId="472e339c-d673-48e8-9309-c3b1731a2deb" providerId="ADAL" clId="{9ECB52C9-20E3-4F36-95A5-67230C90AF1F}" dt="2023-10-15T20:07:27.658" v="332" actId="26606"/>
          <ac:spMkLst>
            <pc:docMk/>
            <pc:sldMk cId="614530005" sldId="261"/>
            <ac:spMk id="6" creationId="{4E78424C-6FD0-41F8-9CAA-5DC19C42359F}"/>
          </ac:spMkLst>
        </pc:spChg>
        <pc:spChg chg="add del">
          <ac:chgData name="Γκότση Γεωργία" userId="472e339c-d673-48e8-9309-c3b1731a2deb" providerId="ADAL" clId="{9ECB52C9-20E3-4F36-95A5-67230C90AF1F}" dt="2023-10-15T20:07:27.658" v="332" actId="26606"/>
          <ac:spMkLst>
            <pc:docMk/>
            <pc:sldMk cId="614530005" sldId="261"/>
            <ac:spMk id="7" creationId="{DD136760-57DC-4301-8BEA-B71AD2D13905}"/>
          </ac:spMkLst>
        </pc:spChg>
        <pc:spChg chg="add del">
          <ac:chgData name="Γκότση Γεωργία" userId="472e339c-d673-48e8-9309-c3b1731a2deb" providerId="ADAL" clId="{9ECB52C9-20E3-4F36-95A5-67230C90AF1F}" dt="2023-10-15T20:07:27.658" v="332" actId="26606"/>
          <ac:spMkLst>
            <pc:docMk/>
            <pc:sldMk cId="614530005" sldId="261"/>
            <ac:spMk id="8" creationId="{BDC58DEA-1307-4F44-AD47-E613D8B76A89}"/>
          </ac:spMkLst>
        </pc:spChg>
        <pc:spChg chg="add del">
          <ac:chgData name="Γκότση Γεωργία" userId="472e339c-d673-48e8-9309-c3b1731a2deb" providerId="ADAL" clId="{9ECB52C9-20E3-4F36-95A5-67230C90AF1F}" dt="2023-10-15T20:05:18.203" v="305" actId="26606"/>
          <ac:spMkLst>
            <pc:docMk/>
            <pc:sldMk cId="614530005" sldId="261"/>
            <ac:spMk id="9" creationId="{4E78424C-6FD0-41F8-9CAA-5DC19C42359F}"/>
          </ac:spMkLst>
        </pc:spChg>
        <pc:spChg chg="add del">
          <ac:chgData name="Γκότση Γεωργία" userId="472e339c-d673-48e8-9309-c3b1731a2deb" providerId="ADAL" clId="{9ECB52C9-20E3-4F36-95A5-67230C90AF1F}" dt="2023-10-15T20:07:27.658" v="332" actId="26606"/>
          <ac:spMkLst>
            <pc:docMk/>
            <pc:sldMk cId="614530005" sldId="261"/>
            <ac:spMk id="10" creationId="{C99B912D-1E4B-42AF-A2BE-CFEFEC916EE7}"/>
          </ac:spMkLst>
        </pc:spChg>
        <pc:spChg chg="add del">
          <ac:chgData name="Γκότση Γεωργία" userId="472e339c-d673-48e8-9309-c3b1731a2deb" providerId="ADAL" clId="{9ECB52C9-20E3-4F36-95A5-67230C90AF1F}" dt="2023-10-15T20:05:18.203" v="305" actId="26606"/>
          <ac:spMkLst>
            <pc:docMk/>
            <pc:sldMk cId="614530005" sldId="261"/>
            <ac:spMk id="11" creationId="{DD136760-57DC-4301-8BEA-B71AD2D13905}"/>
          </ac:spMkLst>
        </pc:spChg>
        <pc:spChg chg="add del">
          <ac:chgData name="Γκότση Γεωργία" userId="472e339c-d673-48e8-9309-c3b1731a2deb" providerId="ADAL" clId="{9ECB52C9-20E3-4F36-95A5-67230C90AF1F}" dt="2023-10-15T20:05:18.203" v="305" actId="26606"/>
          <ac:spMkLst>
            <pc:docMk/>
            <pc:sldMk cId="614530005" sldId="261"/>
            <ac:spMk id="13" creationId="{BDC58DEA-1307-4F44-AD47-E613D8B76A89}"/>
          </ac:spMkLst>
        </pc:spChg>
        <pc:spChg chg="add del">
          <ac:chgData name="Γκότση Γεωργία" userId="472e339c-d673-48e8-9309-c3b1731a2deb" providerId="ADAL" clId="{9ECB52C9-20E3-4F36-95A5-67230C90AF1F}" dt="2023-10-15T20:05:18.203" v="305" actId="26606"/>
          <ac:spMkLst>
            <pc:docMk/>
            <pc:sldMk cId="614530005" sldId="261"/>
            <ac:spMk id="15" creationId="{C99B912D-1E4B-42AF-A2BE-CFEFEC916EE7}"/>
          </ac:spMkLst>
        </pc:spChg>
        <pc:spChg chg="add del">
          <ac:chgData name="Γκότση Γεωργία" userId="472e339c-d673-48e8-9309-c3b1731a2deb" providerId="ADAL" clId="{9ECB52C9-20E3-4F36-95A5-67230C90AF1F}" dt="2023-10-15T20:07:23.840" v="330" actId="26606"/>
          <ac:spMkLst>
            <pc:docMk/>
            <pc:sldMk cId="614530005" sldId="261"/>
            <ac:spMk id="17" creationId="{4E78424C-6FD0-41F8-9CAA-5DC19C42359F}"/>
          </ac:spMkLst>
        </pc:spChg>
        <pc:spChg chg="add del">
          <ac:chgData name="Γκότση Γεωργία" userId="472e339c-d673-48e8-9309-c3b1731a2deb" providerId="ADAL" clId="{9ECB52C9-20E3-4F36-95A5-67230C90AF1F}" dt="2023-10-15T20:07:23.840" v="330" actId="26606"/>
          <ac:spMkLst>
            <pc:docMk/>
            <pc:sldMk cId="614530005" sldId="261"/>
            <ac:spMk id="19" creationId="{DD136760-57DC-4301-8BEA-B71AD2D13905}"/>
          </ac:spMkLst>
        </pc:spChg>
        <pc:spChg chg="add del">
          <ac:chgData name="Γκότση Γεωργία" userId="472e339c-d673-48e8-9309-c3b1731a2deb" providerId="ADAL" clId="{9ECB52C9-20E3-4F36-95A5-67230C90AF1F}" dt="2023-10-15T20:07:23.840" v="330" actId="26606"/>
          <ac:spMkLst>
            <pc:docMk/>
            <pc:sldMk cId="614530005" sldId="261"/>
            <ac:spMk id="21" creationId="{BDC58DEA-1307-4F44-AD47-E613D8B76A89}"/>
          </ac:spMkLst>
        </pc:spChg>
        <pc:spChg chg="add del">
          <ac:chgData name="Γκότση Γεωργία" userId="472e339c-d673-48e8-9309-c3b1731a2deb" providerId="ADAL" clId="{9ECB52C9-20E3-4F36-95A5-67230C90AF1F}" dt="2023-10-15T20:07:23.840" v="330" actId="26606"/>
          <ac:spMkLst>
            <pc:docMk/>
            <pc:sldMk cId="614530005" sldId="261"/>
            <ac:spMk id="23" creationId="{C99B912D-1E4B-42AF-A2BE-CFEFEC916EE7}"/>
          </ac:spMkLst>
        </pc:spChg>
        <pc:spChg chg="add del">
          <ac:chgData name="Γκότση Γεωργία" userId="472e339c-d673-48e8-9309-c3b1731a2deb" providerId="ADAL" clId="{9ECB52C9-20E3-4F36-95A5-67230C90AF1F}" dt="2023-10-15T20:07:27.658" v="332" actId="26606"/>
          <ac:spMkLst>
            <pc:docMk/>
            <pc:sldMk cId="614530005" sldId="261"/>
            <ac:spMk id="25" creationId="{F747F1B4-B831-4277-8AB0-32767F7EB7BF}"/>
          </ac:spMkLst>
        </pc:spChg>
        <pc:spChg chg="add del">
          <ac:chgData name="Γκότση Γεωργία" userId="472e339c-d673-48e8-9309-c3b1731a2deb" providerId="ADAL" clId="{9ECB52C9-20E3-4F36-95A5-67230C90AF1F}" dt="2023-10-15T20:07:27.658" v="332" actId="26606"/>
          <ac:spMkLst>
            <pc:docMk/>
            <pc:sldMk cId="614530005" sldId="261"/>
            <ac:spMk id="26" creationId="{D80CFA21-AB7C-4BEB-9BFF-05764FBBF3C6}"/>
          </ac:spMkLst>
        </pc:spChg>
        <pc:spChg chg="add del">
          <ac:chgData name="Γκότση Γεωργία" userId="472e339c-d673-48e8-9309-c3b1731a2deb" providerId="ADAL" clId="{9ECB52C9-20E3-4F36-95A5-67230C90AF1F}" dt="2023-10-15T20:07:27.658" v="332" actId="26606"/>
          <ac:spMkLst>
            <pc:docMk/>
            <pc:sldMk cId="614530005" sldId="261"/>
            <ac:spMk id="27" creationId="{12F7E335-851A-4CAE-B09F-E657819D4600}"/>
          </ac:spMkLst>
        </pc:spChg>
        <pc:spChg chg="add del">
          <ac:chgData name="Γκότση Γεωργία" userId="472e339c-d673-48e8-9309-c3b1731a2deb" providerId="ADAL" clId="{9ECB52C9-20E3-4F36-95A5-67230C90AF1F}" dt="2023-10-15T20:07:27.658" v="332" actId="26606"/>
          <ac:spMkLst>
            <pc:docMk/>
            <pc:sldMk cId="614530005" sldId="261"/>
            <ac:spMk id="28" creationId="{10B541F0-7F6E-402E-84D8-CF96EACA5FBC}"/>
          </ac:spMkLst>
        </pc:spChg>
        <pc:graphicFrameChg chg="add del mod">
          <ac:chgData name="Γκότση Γεωργία" userId="472e339c-d673-48e8-9309-c3b1731a2deb" providerId="ADAL" clId="{9ECB52C9-20E3-4F36-95A5-67230C90AF1F}" dt="2023-10-15T20:05:18.203" v="305" actId="26606"/>
          <ac:graphicFrameMkLst>
            <pc:docMk/>
            <pc:sldMk cId="614530005" sldId="261"/>
            <ac:graphicFrameMk id="5" creationId="{77CD6B89-0B18-6C69-3312-D001358EEF84}"/>
          </ac:graphicFrameMkLst>
        </pc:graphicFrameChg>
        <pc:graphicFrameChg chg="add mod modGraphic">
          <ac:chgData name="Γκότση Γεωργία" userId="472e339c-d673-48e8-9309-c3b1731a2deb" providerId="ADAL" clId="{9ECB52C9-20E3-4F36-95A5-67230C90AF1F}" dt="2023-10-15T20:08:19.867" v="345" actId="14100"/>
          <ac:graphicFrameMkLst>
            <pc:docMk/>
            <pc:sldMk cId="614530005" sldId="261"/>
            <ac:graphicFrameMk id="12" creationId="{9123931F-69BE-2072-5E4E-5CF94C791104}"/>
          </ac:graphicFrameMkLst>
        </pc:graphicFrameChg>
      </pc:sldChg>
      <pc:sldChg chg="modSp mod">
        <pc:chgData name="Γκότση Γεωργία" userId="472e339c-d673-48e8-9309-c3b1731a2deb" providerId="ADAL" clId="{9ECB52C9-20E3-4F36-95A5-67230C90AF1F}" dt="2023-10-15T19:54:37.154" v="233" actId="20577"/>
        <pc:sldMkLst>
          <pc:docMk/>
          <pc:sldMk cId="3910542459" sldId="262"/>
        </pc:sldMkLst>
        <pc:spChg chg="mod">
          <ac:chgData name="Γκότση Γεωργία" userId="472e339c-d673-48e8-9309-c3b1731a2deb" providerId="ADAL" clId="{9ECB52C9-20E3-4F36-95A5-67230C90AF1F}" dt="2023-10-15T19:54:37.154" v="233" actId="20577"/>
          <ac:spMkLst>
            <pc:docMk/>
            <pc:sldMk cId="3910542459" sldId="262"/>
            <ac:spMk id="3" creationId="{00000000-0000-0000-0000-000000000000}"/>
          </ac:spMkLst>
        </pc:spChg>
      </pc:sldChg>
      <pc:sldChg chg="modSp mod">
        <pc:chgData name="Γκότση Γεωργία" userId="472e339c-d673-48e8-9309-c3b1731a2deb" providerId="ADAL" clId="{9ECB52C9-20E3-4F36-95A5-67230C90AF1F}" dt="2023-10-15T20:49:26.438" v="584" actId="20577"/>
        <pc:sldMkLst>
          <pc:docMk/>
          <pc:sldMk cId="3970329390" sldId="264"/>
        </pc:sldMkLst>
        <pc:spChg chg="mod">
          <ac:chgData name="Γκότση Γεωργία" userId="472e339c-d673-48e8-9309-c3b1731a2deb" providerId="ADAL" clId="{9ECB52C9-20E3-4F36-95A5-67230C90AF1F}" dt="2023-10-15T19:56:46.297" v="269" actId="20577"/>
          <ac:spMkLst>
            <pc:docMk/>
            <pc:sldMk cId="3970329390" sldId="264"/>
            <ac:spMk id="2" creationId="{00000000-0000-0000-0000-000000000000}"/>
          </ac:spMkLst>
        </pc:spChg>
        <pc:spChg chg="mod">
          <ac:chgData name="Γκότση Γεωργία" userId="472e339c-d673-48e8-9309-c3b1731a2deb" providerId="ADAL" clId="{9ECB52C9-20E3-4F36-95A5-67230C90AF1F}" dt="2023-10-15T20:49:26.438" v="584" actId="20577"/>
          <ac:spMkLst>
            <pc:docMk/>
            <pc:sldMk cId="3970329390" sldId="264"/>
            <ac:spMk id="3" creationId="{00000000-0000-0000-0000-000000000000}"/>
          </ac:spMkLst>
        </pc:spChg>
      </pc:sldChg>
      <pc:sldChg chg="addSp delSp modSp mod setBg addAnim delAnim setClrOvrMap">
        <pc:chgData name="Γκότση Γεωργία" userId="472e339c-d673-48e8-9309-c3b1731a2deb" providerId="ADAL" clId="{9ECB52C9-20E3-4F36-95A5-67230C90AF1F}" dt="2023-10-31T19:07:27.497" v="3414" actId="5793"/>
        <pc:sldMkLst>
          <pc:docMk/>
          <pc:sldMk cId="3813817840" sldId="265"/>
        </pc:sldMkLst>
        <pc:spChg chg="mod">
          <ac:chgData name="Γκότση Γεωργία" userId="472e339c-d673-48e8-9309-c3b1731a2deb" providerId="ADAL" clId="{9ECB52C9-20E3-4F36-95A5-67230C90AF1F}" dt="2023-10-31T19:07:27.497" v="3414" actId="5793"/>
          <ac:spMkLst>
            <pc:docMk/>
            <pc:sldMk cId="3813817840" sldId="265"/>
            <ac:spMk id="2" creationId="{00000000-0000-0000-0000-000000000000}"/>
          </ac:spMkLst>
        </pc:spChg>
        <pc:spChg chg="add">
          <ac:chgData name="Γκότση Γεωργία" userId="472e339c-d673-48e8-9309-c3b1731a2deb" providerId="ADAL" clId="{9ECB52C9-20E3-4F36-95A5-67230C90AF1F}" dt="2023-10-15T20:00:13.411" v="285" actId="26606"/>
          <ac:spMkLst>
            <pc:docMk/>
            <pc:sldMk cId="3813817840" sldId="265"/>
            <ac:spMk id="1034" creationId="{989BE678-777B-482A-A616-FEDC47B162E5}"/>
          </ac:spMkLst>
        </pc:spChg>
        <pc:spChg chg="add del">
          <ac:chgData name="Γκότση Γεωργία" userId="472e339c-d673-48e8-9309-c3b1731a2deb" providerId="ADAL" clId="{9ECB52C9-20E3-4F36-95A5-67230C90AF1F}" dt="2023-10-15T19:59:32.431" v="280" actId="26606"/>
          <ac:spMkLst>
            <pc:docMk/>
            <pc:sldMk cId="3813817840" sldId="265"/>
            <ac:spMk id="1035" creationId="{989BE678-777B-482A-A616-FEDC47B162E5}"/>
          </ac:spMkLst>
        </pc:spChg>
        <pc:spChg chg="add">
          <ac:chgData name="Γκότση Γεωργία" userId="472e339c-d673-48e8-9309-c3b1731a2deb" providerId="ADAL" clId="{9ECB52C9-20E3-4F36-95A5-67230C90AF1F}" dt="2023-10-15T20:00:13.411" v="285" actId="26606"/>
          <ac:spMkLst>
            <pc:docMk/>
            <pc:sldMk cId="3813817840" sldId="265"/>
            <ac:spMk id="1040" creationId="{D28BE0C3-2102-4820-B88B-A448B1840D14}"/>
          </ac:spMkLst>
        </pc:spChg>
        <pc:spChg chg="add del">
          <ac:chgData name="Γκότση Γεωργία" userId="472e339c-d673-48e8-9309-c3b1731a2deb" providerId="ADAL" clId="{9ECB52C9-20E3-4F36-95A5-67230C90AF1F}" dt="2023-10-15T19:59:32.431" v="280" actId="26606"/>
          <ac:spMkLst>
            <pc:docMk/>
            <pc:sldMk cId="3813817840" sldId="265"/>
            <ac:spMk id="1041" creationId="{D28BE0C3-2102-4820-B88B-A448B1840D14}"/>
          </ac:spMkLst>
        </pc:spChg>
        <pc:spChg chg="add">
          <ac:chgData name="Γκότση Γεωργία" userId="472e339c-d673-48e8-9309-c3b1731a2deb" providerId="ADAL" clId="{9ECB52C9-20E3-4F36-95A5-67230C90AF1F}" dt="2023-10-15T20:00:13.411" v="285" actId="26606"/>
          <ac:spMkLst>
            <pc:docMk/>
            <pc:sldMk cId="3813817840" sldId="265"/>
            <ac:spMk id="1042" creationId="{C6A81905-F480-46A4-BC10-215D24EA1AE6}"/>
          </ac:spMkLst>
        </pc:spChg>
        <pc:spChg chg="add del">
          <ac:chgData name="Γκότση Γεωργία" userId="472e339c-d673-48e8-9309-c3b1731a2deb" providerId="ADAL" clId="{9ECB52C9-20E3-4F36-95A5-67230C90AF1F}" dt="2023-10-15T19:59:32.431" v="280" actId="26606"/>
          <ac:spMkLst>
            <pc:docMk/>
            <pc:sldMk cId="3813817840" sldId="265"/>
            <ac:spMk id="1043" creationId="{C6A81905-F480-46A4-BC10-215D24EA1AE6}"/>
          </ac:spMkLst>
        </pc:spChg>
        <pc:spChg chg="add">
          <ac:chgData name="Γκότση Γεωργία" userId="472e339c-d673-48e8-9309-c3b1731a2deb" providerId="ADAL" clId="{9ECB52C9-20E3-4F36-95A5-67230C90AF1F}" dt="2023-10-15T20:00:13.411" v="285" actId="26606"/>
          <ac:spMkLst>
            <pc:docMk/>
            <pc:sldMk cId="3813817840" sldId="265"/>
            <ac:spMk id="1044" creationId="{36FD4D9D-3784-41E8-8405-A42B72F51331}"/>
          </ac:spMkLst>
        </pc:spChg>
        <pc:spChg chg="add del">
          <ac:chgData name="Γκότση Γεωργία" userId="472e339c-d673-48e8-9309-c3b1731a2deb" providerId="ADAL" clId="{9ECB52C9-20E3-4F36-95A5-67230C90AF1F}" dt="2023-10-15T19:59:32.431" v="280" actId="26606"/>
          <ac:spMkLst>
            <pc:docMk/>
            <pc:sldMk cId="3813817840" sldId="265"/>
            <ac:spMk id="1045" creationId="{36FD4D9D-3784-41E8-8405-A42B72F51331}"/>
          </ac:spMkLst>
        </pc:spChg>
        <pc:spChg chg="add">
          <ac:chgData name="Γκότση Γεωργία" userId="472e339c-d673-48e8-9309-c3b1731a2deb" providerId="ADAL" clId="{9ECB52C9-20E3-4F36-95A5-67230C90AF1F}" dt="2023-10-15T20:00:13.411" v="285" actId="26606"/>
          <ac:spMkLst>
            <pc:docMk/>
            <pc:sldMk cId="3813817840" sldId="265"/>
            <ac:spMk id="1046" creationId="{60817A52-B891-4228-A61E-0C0A57632DDA}"/>
          </ac:spMkLst>
        </pc:spChg>
        <pc:spChg chg="add del">
          <ac:chgData name="Γκότση Γεωργία" userId="472e339c-d673-48e8-9309-c3b1731a2deb" providerId="ADAL" clId="{9ECB52C9-20E3-4F36-95A5-67230C90AF1F}" dt="2023-10-15T19:59:32.431" v="280" actId="26606"/>
          <ac:spMkLst>
            <pc:docMk/>
            <pc:sldMk cId="3813817840" sldId="265"/>
            <ac:spMk id="1047" creationId="{60817A52-B891-4228-A61E-0C0A57632DDA}"/>
          </ac:spMkLst>
        </pc:spChg>
        <pc:spChg chg="add del">
          <ac:chgData name="Γκότση Γεωργία" userId="472e339c-d673-48e8-9309-c3b1731a2deb" providerId="ADAL" clId="{9ECB52C9-20E3-4F36-95A5-67230C90AF1F}" dt="2023-10-15T20:00:02.501" v="282" actId="26606"/>
          <ac:spMkLst>
            <pc:docMk/>
            <pc:sldMk cId="3813817840" sldId="265"/>
            <ac:spMk id="1049" creationId="{F98810A7-E114-447A-A7D6-69B27CFB5650}"/>
          </ac:spMkLst>
        </pc:spChg>
        <pc:spChg chg="add del">
          <ac:chgData name="Γκότση Γεωργία" userId="472e339c-d673-48e8-9309-c3b1731a2deb" providerId="ADAL" clId="{9ECB52C9-20E3-4F36-95A5-67230C90AF1F}" dt="2023-10-15T20:00:02.501" v="282" actId="26606"/>
          <ac:spMkLst>
            <pc:docMk/>
            <pc:sldMk cId="3813817840" sldId="265"/>
            <ac:spMk id="1052" creationId="{4AC0CD9D-7610-4620-93B4-798CCD9AB581}"/>
          </ac:spMkLst>
        </pc:spChg>
        <pc:spChg chg="add del">
          <ac:chgData name="Γκότση Γεωργία" userId="472e339c-d673-48e8-9309-c3b1731a2deb" providerId="ADAL" clId="{9ECB52C9-20E3-4F36-95A5-67230C90AF1F}" dt="2023-10-15T20:00:02.501" v="282" actId="26606"/>
          <ac:spMkLst>
            <pc:docMk/>
            <pc:sldMk cId="3813817840" sldId="265"/>
            <ac:spMk id="1055" creationId="{DE4D62F9-188E-4530-84C2-24BDEE4BEB82}"/>
          </ac:spMkLst>
        </pc:spChg>
        <pc:spChg chg="add del">
          <ac:chgData name="Γκότση Γεωργία" userId="472e339c-d673-48e8-9309-c3b1731a2deb" providerId="ADAL" clId="{9ECB52C9-20E3-4F36-95A5-67230C90AF1F}" dt="2023-10-15T20:00:02.501" v="282" actId="26606"/>
          <ac:spMkLst>
            <pc:docMk/>
            <pc:sldMk cId="3813817840" sldId="265"/>
            <ac:spMk id="1056" creationId="{757B325C-3E35-45CF-9D07-3BCB281F3B9C}"/>
          </ac:spMkLst>
        </pc:spChg>
        <pc:spChg chg="add del">
          <ac:chgData name="Γκότση Γεωργία" userId="472e339c-d673-48e8-9309-c3b1731a2deb" providerId="ADAL" clId="{9ECB52C9-20E3-4F36-95A5-67230C90AF1F}" dt="2023-10-15T20:00:02.501" v="282" actId="26606"/>
          <ac:spMkLst>
            <pc:docMk/>
            <pc:sldMk cId="3813817840" sldId="265"/>
            <ac:spMk id="1057" creationId="{C24BEC42-AFF3-40D1-93A2-A27A42E1E23C}"/>
          </ac:spMkLst>
        </pc:spChg>
        <pc:spChg chg="add del">
          <ac:chgData name="Γκότση Γεωργία" userId="472e339c-d673-48e8-9309-c3b1731a2deb" providerId="ADAL" clId="{9ECB52C9-20E3-4F36-95A5-67230C90AF1F}" dt="2023-10-15T20:00:02.501" v="282" actId="26606"/>
          <ac:spMkLst>
            <pc:docMk/>
            <pc:sldMk cId="3813817840" sldId="265"/>
            <ac:spMk id="1058" creationId="{608F427C-1EC9-4280-9367-F2B3AA063E82}"/>
          </ac:spMkLst>
        </pc:spChg>
        <pc:picChg chg="add del mod">
          <ac:chgData name="Γκότση Γεωργία" userId="472e339c-d673-48e8-9309-c3b1731a2deb" providerId="ADAL" clId="{9ECB52C9-20E3-4F36-95A5-67230C90AF1F}" dt="2023-10-15T20:00:03.458" v="283"/>
          <ac:picMkLst>
            <pc:docMk/>
            <pc:sldMk cId="3813817840" sldId="265"/>
            <ac:picMk id="1026" creationId="{964D8912-BCAF-2B16-2104-92D5F0279943}"/>
          </ac:picMkLst>
        </pc:picChg>
        <pc:picChg chg="add mod">
          <ac:chgData name="Γκότση Γεωργία" userId="472e339c-d673-48e8-9309-c3b1731a2deb" providerId="ADAL" clId="{9ECB52C9-20E3-4F36-95A5-67230C90AF1F}" dt="2023-10-15T20:00:13.411" v="285" actId="26606"/>
          <ac:picMkLst>
            <pc:docMk/>
            <pc:sldMk cId="3813817840" sldId="265"/>
            <ac:picMk id="1028" creationId="{445CB5CA-819B-CE1B-EABB-A053F74EF3C1}"/>
          </ac:picMkLst>
        </pc:picChg>
        <pc:picChg chg="add">
          <ac:chgData name="Γκότση Γεωργία" userId="472e339c-d673-48e8-9309-c3b1731a2deb" providerId="ADAL" clId="{9ECB52C9-20E3-4F36-95A5-67230C90AF1F}" dt="2023-10-15T20:00:13.411" v="285" actId="26606"/>
          <ac:picMkLst>
            <pc:docMk/>
            <pc:sldMk cId="3813817840" sldId="265"/>
            <ac:picMk id="1030" creationId="{DF19BAF3-7E20-4B9D-B544-BABAEEA1FA75}"/>
          </ac:picMkLst>
        </pc:picChg>
        <pc:picChg chg="add del">
          <ac:chgData name="Γκότση Γεωργία" userId="472e339c-d673-48e8-9309-c3b1731a2deb" providerId="ADAL" clId="{9ECB52C9-20E3-4F36-95A5-67230C90AF1F}" dt="2023-10-15T19:59:32.431" v="280" actId="26606"/>
          <ac:picMkLst>
            <pc:docMk/>
            <pc:sldMk cId="3813817840" sldId="265"/>
            <ac:picMk id="1031" creationId="{DF19BAF3-7E20-4B9D-B544-BABAEEA1FA75}"/>
          </ac:picMkLst>
        </pc:picChg>
        <pc:picChg chg="add">
          <ac:chgData name="Γκότση Γεωργία" userId="472e339c-d673-48e8-9309-c3b1731a2deb" providerId="ADAL" clId="{9ECB52C9-20E3-4F36-95A5-67230C90AF1F}" dt="2023-10-15T20:00:13.411" v="285" actId="26606"/>
          <ac:picMkLst>
            <pc:docMk/>
            <pc:sldMk cId="3813817840" sldId="265"/>
            <ac:picMk id="1032" creationId="{950648F4-ABCD-4DF0-8641-76CFB2354721}"/>
          </ac:picMkLst>
        </pc:picChg>
        <pc:picChg chg="add del">
          <ac:chgData name="Γκότση Γεωργία" userId="472e339c-d673-48e8-9309-c3b1731a2deb" providerId="ADAL" clId="{9ECB52C9-20E3-4F36-95A5-67230C90AF1F}" dt="2023-10-15T19:59:32.431" v="280" actId="26606"/>
          <ac:picMkLst>
            <pc:docMk/>
            <pc:sldMk cId="3813817840" sldId="265"/>
            <ac:picMk id="1033" creationId="{950648F4-ABCD-4DF0-8641-76CFB2354721}"/>
          </ac:picMkLst>
        </pc:picChg>
        <pc:picChg chg="add">
          <ac:chgData name="Γκότση Γεωργία" userId="472e339c-d673-48e8-9309-c3b1731a2deb" providerId="ADAL" clId="{9ECB52C9-20E3-4F36-95A5-67230C90AF1F}" dt="2023-10-15T20:00:13.411" v="285" actId="26606"/>
          <ac:picMkLst>
            <pc:docMk/>
            <pc:sldMk cId="3813817840" sldId="265"/>
            <ac:picMk id="1036" creationId="{CF1EB4BD-9C7E-4AA3-9681-C7EB0DA6250B}"/>
          </ac:picMkLst>
        </pc:picChg>
        <pc:picChg chg="add del">
          <ac:chgData name="Γκότση Γεωργία" userId="472e339c-d673-48e8-9309-c3b1731a2deb" providerId="ADAL" clId="{9ECB52C9-20E3-4F36-95A5-67230C90AF1F}" dt="2023-10-15T19:59:32.431" v="280" actId="26606"/>
          <ac:picMkLst>
            <pc:docMk/>
            <pc:sldMk cId="3813817840" sldId="265"/>
            <ac:picMk id="1037" creationId="{CF1EB4BD-9C7E-4AA3-9681-C7EB0DA6250B}"/>
          </ac:picMkLst>
        </pc:picChg>
        <pc:picChg chg="add">
          <ac:chgData name="Γκότση Γεωργία" userId="472e339c-d673-48e8-9309-c3b1731a2deb" providerId="ADAL" clId="{9ECB52C9-20E3-4F36-95A5-67230C90AF1F}" dt="2023-10-15T20:00:13.411" v="285" actId="26606"/>
          <ac:picMkLst>
            <pc:docMk/>
            <pc:sldMk cId="3813817840" sldId="265"/>
            <ac:picMk id="1038" creationId="{94AAE3AA-3759-4D28-B0EF-575F25A5146C}"/>
          </ac:picMkLst>
        </pc:picChg>
        <pc:picChg chg="add del">
          <ac:chgData name="Γκότση Γεωργία" userId="472e339c-d673-48e8-9309-c3b1731a2deb" providerId="ADAL" clId="{9ECB52C9-20E3-4F36-95A5-67230C90AF1F}" dt="2023-10-15T19:59:32.431" v="280" actId="26606"/>
          <ac:picMkLst>
            <pc:docMk/>
            <pc:sldMk cId="3813817840" sldId="265"/>
            <ac:picMk id="1039" creationId="{94AAE3AA-3759-4D28-B0EF-575F25A5146C}"/>
          </ac:picMkLst>
        </pc:picChg>
        <pc:picChg chg="add del">
          <ac:chgData name="Γκότση Γεωργία" userId="472e339c-d673-48e8-9309-c3b1731a2deb" providerId="ADAL" clId="{9ECB52C9-20E3-4F36-95A5-67230C90AF1F}" dt="2023-10-15T20:00:02.501" v="282" actId="26606"/>
          <ac:picMkLst>
            <pc:docMk/>
            <pc:sldMk cId="3813817840" sldId="265"/>
            <ac:picMk id="1050" creationId="{41B68C77-138E-4BF7-A276-BD0C78A4219F}"/>
          </ac:picMkLst>
        </pc:picChg>
        <pc:picChg chg="add del">
          <ac:chgData name="Γκότση Γεωργία" userId="472e339c-d673-48e8-9309-c3b1731a2deb" providerId="ADAL" clId="{9ECB52C9-20E3-4F36-95A5-67230C90AF1F}" dt="2023-10-15T20:00:02.501" v="282" actId="26606"/>
          <ac:picMkLst>
            <pc:docMk/>
            <pc:sldMk cId="3813817840" sldId="265"/>
            <ac:picMk id="1051" creationId="{7C268552-D473-46ED-B1B8-422042C4DEF1}"/>
          </ac:picMkLst>
        </pc:picChg>
        <pc:picChg chg="add del">
          <ac:chgData name="Γκότση Γεωργία" userId="472e339c-d673-48e8-9309-c3b1731a2deb" providerId="ADAL" clId="{9ECB52C9-20E3-4F36-95A5-67230C90AF1F}" dt="2023-10-15T20:00:02.501" v="282" actId="26606"/>
          <ac:picMkLst>
            <pc:docMk/>
            <pc:sldMk cId="3813817840" sldId="265"/>
            <ac:picMk id="1053" creationId="{B9238B3E-24AA-439A-B527-6C5DF6D72145}"/>
          </ac:picMkLst>
        </pc:picChg>
        <pc:picChg chg="add del">
          <ac:chgData name="Γκότση Γεωργία" userId="472e339c-d673-48e8-9309-c3b1731a2deb" providerId="ADAL" clId="{9ECB52C9-20E3-4F36-95A5-67230C90AF1F}" dt="2023-10-15T20:00:02.501" v="282" actId="26606"/>
          <ac:picMkLst>
            <pc:docMk/>
            <pc:sldMk cId="3813817840" sldId="265"/>
            <ac:picMk id="1054" creationId="{69F01145-BEA3-4CBF-AA21-10077B948CA8}"/>
          </ac:picMkLst>
        </pc:picChg>
      </pc:sldChg>
      <pc:sldChg chg="modSp mod">
        <pc:chgData name="Γκότση Γεωργία" userId="472e339c-d673-48e8-9309-c3b1731a2deb" providerId="ADAL" clId="{9ECB52C9-20E3-4F36-95A5-67230C90AF1F}" dt="2023-10-15T19:56:18.652" v="264" actId="27636"/>
        <pc:sldMkLst>
          <pc:docMk/>
          <pc:sldMk cId="764545544" sldId="267"/>
        </pc:sldMkLst>
        <pc:spChg chg="mod">
          <ac:chgData name="Γκότση Γεωργία" userId="472e339c-d673-48e8-9309-c3b1731a2deb" providerId="ADAL" clId="{9ECB52C9-20E3-4F36-95A5-67230C90AF1F}" dt="2023-10-15T19:56:18.652" v="264" actId="27636"/>
          <ac:spMkLst>
            <pc:docMk/>
            <pc:sldMk cId="764545544" sldId="267"/>
            <ac:spMk id="3" creationId="{00000000-0000-0000-0000-000000000000}"/>
          </ac:spMkLst>
        </pc:spChg>
      </pc:sldChg>
      <pc:sldChg chg="modSp mod">
        <pc:chgData name="Γκότση Γεωργία" userId="472e339c-d673-48e8-9309-c3b1731a2deb" providerId="ADAL" clId="{9ECB52C9-20E3-4F36-95A5-67230C90AF1F}" dt="2023-10-15T19:56:41.475" v="268" actId="20577"/>
        <pc:sldMkLst>
          <pc:docMk/>
          <pc:sldMk cId="4224244422" sldId="268"/>
        </pc:sldMkLst>
        <pc:spChg chg="mod">
          <ac:chgData name="Γκότση Γεωργία" userId="472e339c-d673-48e8-9309-c3b1731a2deb" providerId="ADAL" clId="{9ECB52C9-20E3-4F36-95A5-67230C90AF1F}" dt="2023-10-15T19:56:41.475" v="268" actId="20577"/>
          <ac:spMkLst>
            <pc:docMk/>
            <pc:sldMk cId="4224244422" sldId="268"/>
            <ac:spMk id="2" creationId="{00000000-0000-0000-0000-000000000000}"/>
          </ac:spMkLst>
        </pc:spChg>
        <pc:spChg chg="mod">
          <ac:chgData name="Γκότση Γεωργία" userId="472e339c-d673-48e8-9309-c3b1731a2deb" providerId="ADAL" clId="{9ECB52C9-20E3-4F36-95A5-67230C90AF1F}" dt="2023-10-15T19:56:35.723" v="267" actId="20577"/>
          <ac:spMkLst>
            <pc:docMk/>
            <pc:sldMk cId="4224244422" sldId="268"/>
            <ac:spMk id="3" creationId="{00000000-0000-0000-0000-000000000000}"/>
          </ac:spMkLst>
        </pc:spChg>
      </pc:sldChg>
      <pc:sldChg chg="modSp mod">
        <pc:chgData name="Γκότση Γεωργία" userId="472e339c-d673-48e8-9309-c3b1731a2deb" providerId="ADAL" clId="{9ECB52C9-20E3-4F36-95A5-67230C90AF1F}" dt="2023-10-15T19:55:11.033" v="241" actId="20577"/>
        <pc:sldMkLst>
          <pc:docMk/>
          <pc:sldMk cId="3912255921" sldId="269"/>
        </pc:sldMkLst>
        <pc:spChg chg="mod">
          <ac:chgData name="Γκότση Γεωργία" userId="472e339c-d673-48e8-9309-c3b1731a2deb" providerId="ADAL" clId="{9ECB52C9-20E3-4F36-95A5-67230C90AF1F}" dt="2023-10-15T19:55:11.033" v="241" actId="20577"/>
          <ac:spMkLst>
            <pc:docMk/>
            <pc:sldMk cId="3912255921" sldId="269"/>
            <ac:spMk id="2" creationId="{00000000-0000-0000-0000-000000000000}"/>
          </ac:spMkLst>
        </pc:spChg>
      </pc:sldChg>
      <pc:sldChg chg="modSp mod">
        <pc:chgData name="Γκότση Γεωργία" userId="472e339c-d673-48e8-9309-c3b1731a2deb" providerId="ADAL" clId="{9ECB52C9-20E3-4F36-95A5-67230C90AF1F}" dt="2023-10-15T19:55:27.249" v="244" actId="20577"/>
        <pc:sldMkLst>
          <pc:docMk/>
          <pc:sldMk cId="4086907544" sldId="270"/>
        </pc:sldMkLst>
        <pc:spChg chg="mod">
          <ac:chgData name="Γκότση Γεωργία" userId="472e339c-d673-48e8-9309-c3b1731a2deb" providerId="ADAL" clId="{9ECB52C9-20E3-4F36-95A5-67230C90AF1F}" dt="2023-10-15T19:55:27.249" v="244" actId="20577"/>
          <ac:spMkLst>
            <pc:docMk/>
            <pc:sldMk cId="4086907544" sldId="270"/>
            <ac:spMk id="3" creationId="{00000000-0000-0000-0000-000000000000}"/>
          </ac:spMkLst>
        </pc:spChg>
      </pc:sldChg>
      <pc:sldChg chg="modSp mod">
        <pc:chgData name="Γκότση Γεωργία" userId="472e339c-d673-48e8-9309-c3b1731a2deb" providerId="ADAL" clId="{9ECB52C9-20E3-4F36-95A5-67230C90AF1F}" dt="2023-10-15T19:56:00.057" v="262" actId="20577"/>
        <pc:sldMkLst>
          <pc:docMk/>
          <pc:sldMk cId="2824083747" sldId="271"/>
        </pc:sldMkLst>
        <pc:spChg chg="mod">
          <ac:chgData name="Γκότση Γεωργία" userId="472e339c-d673-48e8-9309-c3b1731a2deb" providerId="ADAL" clId="{9ECB52C9-20E3-4F36-95A5-67230C90AF1F}" dt="2023-10-15T19:56:00.057" v="262" actId="20577"/>
          <ac:spMkLst>
            <pc:docMk/>
            <pc:sldMk cId="2824083747" sldId="271"/>
            <ac:spMk id="3" creationId="{00000000-0000-0000-0000-000000000000}"/>
          </ac:spMkLst>
        </pc:spChg>
      </pc:sldChg>
      <pc:sldChg chg="addSp modSp new mod setBg setClrOvrMap">
        <pc:chgData name="Γκότση Γεωργία" userId="472e339c-d673-48e8-9309-c3b1731a2deb" providerId="ADAL" clId="{9ECB52C9-20E3-4F36-95A5-67230C90AF1F}" dt="2023-10-31T19:17:26.265" v="3694" actId="26606"/>
        <pc:sldMkLst>
          <pc:docMk/>
          <pc:sldMk cId="384455167" sldId="272"/>
        </pc:sldMkLst>
        <pc:spChg chg="mod">
          <ac:chgData name="Γκότση Γεωργία" userId="472e339c-d673-48e8-9309-c3b1731a2deb" providerId="ADAL" clId="{9ECB52C9-20E3-4F36-95A5-67230C90AF1F}" dt="2023-10-31T19:17:26.265" v="3694" actId="26606"/>
          <ac:spMkLst>
            <pc:docMk/>
            <pc:sldMk cId="384455167" sldId="272"/>
            <ac:spMk id="2" creationId="{2070AFCE-D39F-C52B-36F5-C6DAEDE38D52}"/>
          </ac:spMkLst>
        </pc:spChg>
        <pc:spChg chg="mod">
          <ac:chgData name="Γκότση Γεωργία" userId="472e339c-d673-48e8-9309-c3b1731a2deb" providerId="ADAL" clId="{9ECB52C9-20E3-4F36-95A5-67230C90AF1F}" dt="2023-10-31T19:17:26.265" v="3694" actId="26606"/>
          <ac:spMkLst>
            <pc:docMk/>
            <pc:sldMk cId="384455167" sldId="272"/>
            <ac:spMk id="3" creationId="{28F84E97-F421-98E3-7FA9-4019F72B632B}"/>
          </ac:spMkLst>
        </pc:spChg>
        <pc:spChg chg="add">
          <ac:chgData name="Γκότση Γεωργία" userId="472e339c-d673-48e8-9309-c3b1731a2deb" providerId="ADAL" clId="{9ECB52C9-20E3-4F36-95A5-67230C90AF1F}" dt="2023-10-31T19:17:26.265" v="3694" actId="26606"/>
          <ac:spMkLst>
            <pc:docMk/>
            <pc:sldMk cId="384455167" sldId="272"/>
            <ac:spMk id="8" creationId="{74CD14DB-BB81-479F-A1FC-1C75640E9F84}"/>
          </ac:spMkLst>
        </pc:spChg>
        <pc:spChg chg="add">
          <ac:chgData name="Γκότση Γεωργία" userId="472e339c-d673-48e8-9309-c3b1731a2deb" providerId="ADAL" clId="{9ECB52C9-20E3-4F36-95A5-67230C90AF1F}" dt="2023-10-31T19:17:26.265" v="3694" actId="26606"/>
          <ac:spMkLst>
            <pc:docMk/>
            <pc:sldMk cId="384455167" sldId="272"/>
            <ac:spMk id="10" creationId="{C943A91B-7CA7-4592-A975-73B1BF8C4C74}"/>
          </ac:spMkLst>
        </pc:spChg>
        <pc:spChg chg="add">
          <ac:chgData name="Γκότση Γεωργία" userId="472e339c-d673-48e8-9309-c3b1731a2deb" providerId="ADAL" clId="{9ECB52C9-20E3-4F36-95A5-67230C90AF1F}" dt="2023-10-31T19:17:26.265" v="3694" actId="26606"/>
          <ac:spMkLst>
            <pc:docMk/>
            <pc:sldMk cId="384455167" sldId="272"/>
            <ac:spMk id="12" creationId="{EC471314-E46A-414B-8D91-74880E84F187}"/>
          </ac:spMkLst>
        </pc:spChg>
        <pc:spChg chg="add">
          <ac:chgData name="Γκότση Γεωργία" userId="472e339c-d673-48e8-9309-c3b1731a2deb" providerId="ADAL" clId="{9ECB52C9-20E3-4F36-95A5-67230C90AF1F}" dt="2023-10-31T19:17:26.265" v="3694" actId="26606"/>
          <ac:spMkLst>
            <pc:docMk/>
            <pc:sldMk cId="384455167" sldId="272"/>
            <ac:spMk id="14" creationId="{6A681326-1C9D-44A3-A627-3871BDAE4127}"/>
          </ac:spMkLst>
        </pc:spChg>
      </pc:sldChg>
      <pc:sldChg chg="addSp modSp new mod setBg setClrOvrMap">
        <pc:chgData name="Γκότση Γεωργία" userId="472e339c-d673-48e8-9309-c3b1731a2deb" providerId="ADAL" clId="{9ECB52C9-20E3-4F36-95A5-67230C90AF1F}" dt="2023-10-31T19:17:35.028" v="3695" actId="26606"/>
        <pc:sldMkLst>
          <pc:docMk/>
          <pc:sldMk cId="943129652" sldId="273"/>
        </pc:sldMkLst>
        <pc:spChg chg="mod">
          <ac:chgData name="Γκότση Γεωργία" userId="472e339c-d673-48e8-9309-c3b1731a2deb" providerId="ADAL" clId="{9ECB52C9-20E3-4F36-95A5-67230C90AF1F}" dt="2023-10-31T19:17:35.028" v="3695" actId="26606"/>
          <ac:spMkLst>
            <pc:docMk/>
            <pc:sldMk cId="943129652" sldId="273"/>
            <ac:spMk id="2" creationId="{9FC41256-4F36-6E86-29E2-6AA966836FD9}"/>
          </ac:spMkLst>
        </pc:spChg>
        <pc:spChg chg="mod">
          <ac:chgData name="Γκότση Γεωργία" userId="472e339c-d673-48e8-9309-c3b1731a2deb" providerId="ADAL" clId="{9ECB52C9-20E3-4F36-95A5-67230C90AF1F}" dt="2023-10-31T19:17:35.028" v="3695" actId="26606"/>
          <ac:spMkLst>
            <pc:docMk/>
            <pc:sldMk cId="943129652" sldId="273"/>
            <ac:spMk id="3" creationId="{10E0B094-656E-5975-A86D-D0232FC1F371}"/>
          </ac:spMkLst>
        </pc:spChg>
        <pc:spChg chg="add">
          <ac:chgData name="Γκότση Γεωργία" userId="472e339c-d673-48e8-9309-c3b1731a2deb" providerId="ADAL" clId="{9ECB52C9-20E3-4F36-95A5-67230C90AF1F}" dt="2023-10-31T19:17:35.028" v="3695" actId="26606"/>
          <ac:spMkLst>
            <pc:docMk/>
            <pc:sldMk cId="943129652" sldId="273"/>
            <ac:spMk id="8" creationId="{74CD14DB-BB81-479F-A1FC-1C75640E9F84}"/>
          </ac:spMkLst>
        </pc:spChg>
        <pc:spChg chg="add">
          <ac:chgData name="Γκότση Γεωργία" userId="472e339c-d673-48e8-9309-c3b1731a2deb" providerId="ADAL" clId="{9ECB52C9-20E3-4F36-95A5-67230C90AF1F}" dt="2023-10-31T19:17:35.028" v="3695" actId="26606"/>
          <ac:spMkLst>
            <pc:docMk/>
            <pc:sldMk cId="943129652" sldId="273"/>
            <ac:spMk id="10" creationId="{C943A91B-7CA7-4592-A975-73B1BF8C4C74}"/>
          </ac:spMkLst>
        </pc:spChg>
        <pc:spChg chg="add">
          <ac:chgData name="Γκότση Γεωργία" userId="472e339c-d673-48e8-9309-c3b1731a2deb" providerId="ADAL" clId="{9ECB52C9-20E3-4F36-95A5-67230C90AF1F}" dt="2023-10-31T19:17:35.028" v="3695" actId="26606"/>
          <ac:spMkLst>
            <pc:docMk/>
            <pc:sldMk cId="943129652" sldId="273"/>
            <ac:spMk id="12" creationId="{EC471314-E46A-414B-8D91-74880E84F187}"/>
          </ac:spMkLst>
        </pc:spChg>
        <pc:spChg chg="add">
          <ac:chgData name="Γκότση Γεωργία" userId="472e339c-d673-48e8-9309-c3b1731a2deb" providerId="ADAL" clId="{9ECB52C9-20E3-4F36-95A5-67230C90AF1F}" dt="2023-10-31T19:17:35.028" v="3695" actId="26606"/>
          <ac:spMkLst>
            <pc:docMk/>
            <pc:sldMk cId="943129652" sldId="273"/>
            <ac:spMk id="14" creationId="{6A681326-1C9D-44A3-A627-3871BDAE4127}"/>
          </ac:spMkLst>
        </pc:spChg>
      </pc:sldChg>
      <pc:sldChg chg="addSp modSp new mod setBg setClrOvrMap">
        <pc:chgData name="Γκότση Γεωργία" userId="472e339c-d673-48e8-9309-c3b1731a2deb" providerId="ADAL" clId="{9ECB52C9-20E3-4F36-95A5-67230C90AF1F}" dt="2023-10-31T19:17:44.084" v="3696" actId="26606"/>
        <pc:sldMkLst>
          <pc:docMk/>
          <pc:sldMk cId="3655568040" sldId="274"/>
        </pc:sldMkLst>
        <pc:spChg chg="mod">
          <ac:chgData name="Γκότση Γεωργία" userId="472e339c-d673-48e8-9309-c3b1731a2deb" providerId="ADAL" clId="{9ECB52C9-20E3-4F36-95A5-67230C90AF1F}" dt="2023-10-31T19:17:44.084" v="3696" actId="26606"/>
          <ac:spMkLst>
            <pc:docMk/>
            <pc:sldMk cId="3655568040" sldId="274"/>
            <ac:spMk id="2" creationId="{6249E6EC-F6FE-00A8-F44D-D0D9BEEDE1A1}"/>
          </ac:spMkLst>
        </pc:spChg>
        <pc:spChg chg="mod">
          <ac:chgData name="Γκότση Γεωργία" userId="472e339c-d673-48e8-9309-c3b1731a2deb" providerId="ADAL" clId="{9ECB52C9-20E3-4F36-95A5-67230C90AF1F}" dt="2023-10-31T19:17:44.084" v="3696" actId="26606"/>
          <ac:spMkLst>
            <pc:docMk/>
            <pc:sldMk cId="3655568040" sldId="274"/>
            <ac:spMk id="3" creationId="{34595AFE-631E-5530-2290-DC7518C4F974}"/>
          </ac:spMkLst>
        </pc:spChg>
        <pc:spChg chg="add">
          <ac:chgData name="Γκότση Γεωργία" userId="472e339c-d673-48e8-9309-c3b1731a2deb" providerId="ADAL" clId="{9ECB52C9-20E3-4F36-95A5-67230C90AF1F}" dt="2023-10-31T19:17:44.084" v="3696" actId="26606"/>
          <ac:spMkLst>
            <pc:docMk/>
            <pc:sldMk cId="3655568040" sldId="274"/>
            <ac:spMk id="8" creationId="{74CD14DB-BB81-479F-A1FC-1C75640E9F84}"/>
          </ac:spMkLst>
        </pc:spChg>
        <pc:spChg chg="add">
          <ac:chgData name="Γκότση Γεωργία" userId="472e339c-d673-48e8-9309-c3b1731a2deb" providerId="ADAL" clId="{9ECB52C9-20E3-4F36-95A5-67230C90AF1F}" dt="2023-10-31T19:17:44.084" v="3696" actId="26606"/>
          <ac:spMkLst>
            <pc:docMk/>
            <pc:sldMk cId="3655568040" sldId="274"/>
            <ac:spMk id="10" creationId="{C943A91B-7CA7-4592-A975-73B1BF8C4C74}"/>
          </ac:spMkLst>
        </pc:spChg>
        <pc:spChg chg="add">
          <ac:chgData name="Γκότση Γεωργία" userId="472e339c-d673-48e8-9309-c3b1731a2deb" providerId="ADAL" clId="{9ECB52C9-20E3-4F36-95A5-67230C90AF1F}" dt="2023-10-31T19:17:44.084" v="3696" actId="26606"/>
          <ac:spMkLst>
            <pc:docMk/>
            <pc:sldMk cId="3655568040" sldId="274"/>
            <ac:spMk id="12" creationId="{EC471314-E46A-414B-8D91-74880E84F187}"/>
          </ac:spMkLst>
        </pc:spChg>
        <pc:spChg chg="add">
          <ac:chgData name="Γκότση Γεωργία" userId="472e339c-d673-48e8-9309-c3b1731a2deb" providerId="ADAL" clId="{9ECB52C9-20E3-4F36-95A5-67230C90AF1F}" dt="2023-10-31T19:17:44.084" v="3696" actId="26606"/>
          <ac:spMkLst>
            <pc:docMk/>
            <pc:sldMk cId="3655568040" sldId="274"/>
            <ac:spMk id="14" creationId="{6A681326-1C9D-44A3-A627-3871BDAE4127}"/>
          </ac:spMkLst>
        </pc:spChg>
      </pc:sldChg>
      <pc:sldChg chg="modSp new mod">
        <pc:chgData name="Γκότση Γεωργία" userId="472e339c-d673-48e8-9309-c3b1731a2deb" providerId="ADAL" clId="{9ECB52C9-20E3-4F36-95A5-67230C90AF1F}" dt="2023-10-16T11:59:17.595" v="2094" actId="255"/>
        <pc:sldMkLst>
          <pc:docMk/>
          <pc:sldMk cId="1360121035" sldId="275"/>
        </pc:sldMkLst>
        <pc:spChg chg="mod">
          <ac:chgData name="Γκότση Γεωργία" userId="472e339c-d673-48e8-9309-c3b1731a2deb" providerId="ADAL" clId="{9ECB52C9-20E3-4F36-95A5-67230C90AF1F}" dt="2023-10-16T11:58:16.922" v="2077"/>
          <ac:spMkLst>
            <pc:docMk/>
            <pc:sldMk cId="1360121035" sldId="275"/>
            <ac:spMk id="2" creationId="{9BC4C9D4-47A0-A684-8E08-4C3123B3AA20}"/>
          </ac:spMkLst>
        </pc:spChg>
        <pc:spChg chg="mod">
          <ac:chgData name="Γκότση Γεωργία" userId="472e339c-d673-48e8-9309-c3b1731a2deb" providerId="ADAL" clId="{9ECB52C9-20E3-4F36-95A5-67230C90AF1F}" dt="2023-10-16T11:59:17.595" v="2094" actId="255"/>
          <ac:spMkLst>
            <pc:docMk/>
            <pc:sldMk cId="1360121035" sldId="275"/>
            <ac:spMk id="3" creationId="{A0337362-D4BC-F8C3-80C7-4E822ED2C8CA}"/>
          </ac:spMkLst>
        </pc:spChg>
      </pc:sldChg>
      <pc:sldChg chg="addSp delSp modSp new mod">
        <pc:chgData name="Γκότση Γεωργία" userId="472e339c-d673-48e8-9309-c3b1731a2deb" providerId="ADAL" clId="{9ECB52C9-20E3-4F36-95A5-67230C90AF1F}" dt="2023-10-25T16:25:42.948" v="2235" actId="22"/>
        <pc:sldMkLst>
          <pc:docMk/>
          <pc:sldMk cId="2352690604" sldId="276"/>
        </pc:sldMkLst>
        <pc:spChg chg="mod">
          <ac:chgData name="Γκότση Γεωργία" userId="472e339c-d673-48e8-9309-c3b1731a2deb" providerId="ADAL" clId="{9ECB52C9-20E3-4F36-95A5-67230C90AF1F}" dt="2023-10-15T21:39:30.258" v="1087" actId="14100"/>
          <ac:spMkLst>
            <pc:docMk/>
            <pc:sldMk cId="2352690604" sldId="276"/>
            <ac:spMk id="2" creationId="{1AE3D03E-5251-BA65-63E1-FFB0AE508E63}"/>
          </ac:spMkLst>
        </pc:spChg>
        <pc:spChg chg="mod">
          <ac:chgData name="Γκότση Γεωργία" userId="472e339c-d673-48e8-9309-c3b1731a2deb" providerId="ADAL" clId="{9ECB52C9-20E3-4F36-95A5-67230C90AF1F}" dt="2023-10-25T16:24:28.672" v="2233" actId="5793"/>
          <ac:spMkLst>
            <pc:docMk/>
            <pc:sldMk cId="2352690604" sldId="276"/>
            <ac:spMk id="3" creationId="{F53943A9-BC8C-1873-A6E0-09191DA2535D}"/>
          </ac:spMkLst>
        </pc:spChg>
        <pc:spChg chg="add del">
          <ac:chgData name="Γκότση Γεωργία" userId="472e339c-d673-48e8-9309-c3b1731a2deb" providerId="ADAL" clId="{9ECB52C9-20E3-4F36-95A5-67230C90AF1F}" dt="2023-10-25T16:25:42.948" v="2235" actId="22"/>
          <ac:spMkLst>
            <pc:docMk/>
            <pc:sldMk cId="2352690604" sldId="276"/>
            <ac:spMk id="5" creationId="{AB9150BF-A1F5-175A-00D2-18A38D2B9EF8}"/>
          </ac:spMkLst>
        </pc:spChg>
      </pc:sldChg>
      <pc:sldChg chg="addSp delSp modSp new mod setBg setClrOvrMap">
        <pc:chgData name="Γκότση Γεωργία" userId="472e339c-d673-48e8-9309-c3b1731a2deb" providerId="ADAL" clId="{9ECB52C9-20E3-4F36-95A5-67230C90AF1F}" dt="2023-10-31T19:15:56.999" v="3685" actId="20577"/>
        <pc:sldMkLst>
          <pc:docMk/>
          <pc:sldMk cId="3470665684" sldId="277"/>
        </pc:sldMkLst>
        <pc:spChg chg="mod">
          <ac:chgData name="Γκότση Γεωργία" userId="472e339c-d673-48e8-9309-c3b1731a2deb" providerId="ADAL" clId="{9ECB52C9-20E3-4F36-95A5-67230C90AF1F}" dt="2023-10-31T19:14:15.709" v="3657" actId="26606"/>
          <ac:spMkLst>
            <pc:docMk/>
            <pc:sldMk cId="3470665684" sldId="277"/>
            <ac:spMk id="2" creationId="{A970A811-E051-6C62-0C5A-17B50D98AE37}"/>
          </ac:spMkLst>
        </pc:spChg>
        <pc:spChg chg="mod">
          <ac:chgData name="Γκότση Γεωργία" userId="472e339c-d673-48e8-9309-c3b1731a2deb" providerId="ADAL" clId="{9ECB52C9-20E3-4F36-95A5-67230C90AF1F}" dt="2023-10-31T19:15:56.999" v="3685" actId="20577"/>
          <ac:spMkLst>
            <pc:docMk/>
            <pc:sldMk cId="3470665684" sldId="277"/>
            <ac:spMk id="3" creationId="{36B80A89-4F01-B5B7-AFBF-DCBDA6FC98B1}"/>
          </ac:spMkLst>
        </pc:spChg>
        <pc:spChg chg="add del">
          <ac:chgData name="Γκότση Γεωργία" userId="472e339c-d673-48e8-9309-c3b1731a2deb" providerId="ADAL" clId="{9ECB52C9-20E3-4F36-95A5-67230C90AF1F}" dt="2023-10-31T19:14:15.709" v="3657" actId="26606"/>
          <ac:spMkLst>
            <pc:docMk/>
            <pc:sldMk cId="3470665684" sldId="277"/>
            <ac:spMk id="8" creationId="{74CD14DB-BB81-479F-A1FC-1C75640E9F84}"/>
          </ac:spMkLst>
        </pc:spChg>
        <pc:spChg chg="add del">
          <ac:chgData name="Γκότση Γεωργία" userId="472e339c-d673-48e8-9309-c3b1731a2deb" providerId="ADAL" clId="{9ECB52C9-20E3-4F36-95A5-67230C90AF1F}" dt="2023-10-31T19:14:15.709" v="3657" actId="26606"/>
          <ac:spMkLst>
            <pc:docMk/>
            <pc:sldMk cId="3470665684" sldId="277"/>
            <ac:spMk id="10" creationId="{C943A91B-7CA7-4592-A975-73B1BF8C4C74}"/>
          </ac:spMkLst>
        </pc:spChg>
        <pc:spChg chg="add del">
          <ac:chgData name="Γκότση Γεωργία" userId="472e339c-d673-48e8-9309-c3b1731a2deb" providerId="ADAL" clId="{9ECB52C9-20E3-4F36-95A5-67230C90AF1F}" dt="2023-10-31T19:14:15.709" v="3657" actId="26606"/>
          <ac:spMkLst>
            <pc:docMk/>
            <pc:sldMk cId="3470665684" sldId="277"/>
            <ac:spMk id="12" creationId="{EC471314-E46A-414B-8D91-74880E84F187}"/>
          </ac:spMkLst>
        </pc:spChg>
        <pc:spChg chg="add del">
          <ac:chgData name="Γκότση Γεωργία" userId="472e339c-d673-48e8-9309-c3b1731a2deb" providerId="ADAL" clId="{9ECB52C9-20E3-4F36-95A5-67230C90AF1F}" dt="2023-10-31T19:14:15.709" v="3657" actId="26606"/>
          <ac:spMkLst>
            <pc:docMk/>
            <pc:sldMk cId="3470665684" sldId="277"/>
            <ac:spMk id="14" creationId="{6A681326-1C9D-44A3-A627-3871BDAE4127}"/>
          </ac:spMkLst>
        </pc:spChg>
      </pc:sldChg>
      <pc:sldChg chg="modSp new mod">
        <pc:chgData name="Γκότση Γεωργία" userId="472e339c-d673-48e8-9309-c3b1731a2deb" providerId="ADAL" clId="{9ECB52C9-20E3-4F36-95A5-67230C90AF1F}" dt="2023-10-31T19:13:04.010" v="3639" actId="27636"/>
        <pc:sldMkLst>
          <pc:docMk/>
          <pc:sldMk cId="303919060" sldId="278"/>
        </pc:sldMkLst>
        <pc:spChg chg="mod">
          <ac:chgData name="Γκότση Γεωργία" userId="472e339c-d673-48e8-9309-c3b1731a2deb" providerId="ADAL" clId="{9ECB52C9-20E3-4F36-95A5-67230C90AF1F}" dt="2023-10-31T19:08:08.839" v="3444" actId="20577"/>
          <ac:spMkLst>
            <pc:docMk/>
            <pc:sldMk cId="303919060" sldId="278"/>
            <ac:spMk id="2" creationId="{7D2E5F28-1FD7-E689-7962-76BFF9742F49}"/>
          </ac:spMkLst>
        </pc:spChg>
        <pc:spChg chg="mod">
          <ac:chgData name="Γκότση Γεωργία" userId="472e339c-d673-48e8-9309-c3b1731a2deb" providerId="ADAL" clId="{9ECB52C9-20E3-4F36-95A5-67230C90AF1F}" dt="2023-10-31T19:13:04.010" v="3639" actId="27636"/>
          <ac:spMkLst>
            <pc:docMk/>
            <pc:sldMk cId="303919060" sldId="278"/>
            <ac:spMk id="3" creationId="{1516C429-7229-8E49-0AB2-09F26A448C9C}"/>
          </ac:spMkLst>
        </pc:spChg>
      </pc:sldChg>
      <pc:sldChg chg="modSp new mod">
        <pc:chgData name="Γκότση Γεωργία" userId="472e339c-d673-48e8-9309-c3b1731a2deb" providerId="ADAL" clId="{9ECB52C9-20E3-4F36-95A5-67230C90AF1F}" dt="2023-10-31T19:13:08.639" v="3641"/>
        <pc:sldMkLst>
          <pc:docMk/>
          <pc:sldMk cId="619206425" sldId="279"/>
        </pc:sldMkLst>
        <pc:spChg chg="mod">
          <ac:chgData name="Γκότση Γεωργία" userId="472e339c-d673-48e8-9309-c3b1731a2deb" providerId="ADAL" clId="{9ECB52C9-20E3-4F36-95A5-67230C90AF1F}" dt="2023-10-25T16:39:42.851" v="3050" actId="20577"/>
          <ac:spMkLst>
            <pc:docMk/>
            <pc:sldMk cId="619206425" sldId="279"/>
            <ac:spMk id="2" creationId="{4303A45A-0626-5541-CF6B-D64FCB9BDBE4}"/>
          </ac:spMkLst>
        </pc:spChg>
        <pc:spChg chg="mod">
          <ac:chgData name="Γκότση Γεωργία" userId="472e339c-d673-48e8-9309-c3b1731a2deb" providerId="ADAL" clId="{9ECB52C9-20E3-4F36-95A5-67230C90AF1F}" dt="2023-10-31T19:13:08.639" v="3641"/>
          <ac:spMkLst>
            <pc:docMk/>
            <pc:sldMk cId="619206425" sldId="279"/>
            <ac:spMk id="3" creationId="{10D1972F-C639-0067-0D1F-A7ED9E5771AE}"/>
          </ac:spMkLst>
        </pc:spChg>
      </pc:sldChg>
      <pc:sldChg chg="addSp delSp modSp new mod setBg setClrOvrMap">
        <pc:chgData name="Γκότση Γεωργία" userId="472e339c-d673-48e8-9309-c3b1731a2deb" providerId="ADAL" clId="{9ECB52C9-20E3-4F36-95A5-67230C90AF1F}" dt="2023-10-31T19:16:48.397" v="3693" actId="20577"/>
        <pc:sldMkLst>
          <pc:docMk/>
          <pc:sldMk cId="3714984277" sldId="280"/>
        </pc:sldMkLst>
        <pc:spChg chg="del">
          <ac:chgData name="Γκότση Γεωργία" userId="472e339c-d673-48e8-9309-c3b1731a2deb" providerId="ADAL" clId="{9ECB52C9-20E3-4F36-95A5-67230C90AF1F}" dt="2023-10-25T16:44:27.250" v="3110" actId="478"/>
          <ac:spMkLst>
            <pc:docMk/>
            <pc:sldMk cId="3714984277" sldId="280"/>
            <ac:spMk id="2" creationId="{D2FBA0A2-AC02-5100-AC90-F2AD889AD792}"/>
          </ac:spMkLst>
        </pc:spChg>
        <pc:spChg chg="mod ord">
          <ac:chgData name="Γκότση Γεωργία" userId="472e339c-d673-48e8-9309-c3b1731a2deb" providerId="ADAL" clId="{9ECB52C9-20E3-4F36-95A5-67230C90AF1F}" dt="2023-10-31T19:16:48.397" v="3693" actId="20577"/>
          <ac:spMkLst>
            <pc:docMk/>
            <pc:sldMk cId="3714984277" sldId="280"/>
            <ac:spMk id="3" creationId="{0DAD22DF-E36E-30DD-F108-0AC84248E140}"/>
          </ac:spMkLst>
        </pc:spChg>
        <pc:spChg chg="add del">
          <ac:chgData name="Γκότση Γεωργία" userId="472e339c-d673-48e8-9309-c3b1731a2deb" providerId="ADAL" clId="{9ECB52C9-20E3-4F36-95A5-67230C90AF1F}" dt="2023-10-25T16:44:43.467" v="3115" actId="26606"/>
          <ac:spMkLst>
            <pc:docMk/>
            <pc:sldMk cId="3714984277" sldId="280"/>
            <ac:spMk id="4" creationId="{67D1619D-A7D3-B5B5-A76B-63B980A9039F}"/>
          </ac:spMkLst>
        </pc:spChg>
        <pc:spChg chg="add del">
          <ac:chgData name="Γκότση Γεωργία" userId="472e339c-d673-48e8-9309-c3b1731a2deb" providerId="ADAL" clId="{9ECB52C9-20E3-4F36-95A5-67230C90AF1F}" dt="2023-10-25T16:44:56.868" v="3117" actId="26606"/>
          <ac:spMkLst>
            <pc:docMk/>
            <pc:sldMk cId="3714984277" sldId="280"/>
            <ac:spMk id="1031" creationId="{C8A3C342-1D03-412F-8DD3-BF519E8E0AE9}"/>
          </ac:spMkLst>
        </pc:spChg>
        <pc:spChg chg="add del">
          <ac:chgData name="Γκότση Γεωργία" userId="472e339c-d673-48e8-9309-c3b1731a2deb" providerId="ADAL" clId="{9ECB52C9-20E3-4F36-95A5-67230C90AF1F}" dt="2023-10-25T16:44:56.868" v="3117" actId="26606"/>
          <ac:spMkLst>
            <pc:docMk/>
            <pc:sldMk cId="3714984277" sldId="280"/>
            <ac:spMk id="1033" creationId="{81CC9B02-E087-4350-AEBD-2C3CF001AF01}"/>
          </ac:spMkLst>
        </pc:spChg>
        <pc:spChg chg="add del">
          <ac:chgData name="Γκότση Γεωργία" userId="472e339c-d673-48e8-9309-c3b1731a2deb" providerId="ADAL" clId="{9ECB52C9-20E3-4F36-95A5-67230C90AF1F}" dt="2023-10-25T16:45:10.910" v="3123" actId="26606"/>
          <ac:spMkLst>
            <pc:docMk/>
            <pc:sldMk cId="3714984277" sldId="280"/>
            <ac:spMk id="1038" creationId="{C8A3C342-1D03-412F-8DD3-BF519E8E0AE9}"/>
          </ac:spMkLst>
        </pc:spChg>
        <pc:spChg chg="add del">
          <ac:chgData name="Γκότση Γεωργία" userId="472e339c-d673-48e8-9309-c3b1731a2deb" providerId="ADAL" clId="{9ECB52C9-20E3-4F36-95A5-67230C90AF1F}" dt="2023-10-25T16:45:10.910" v="3123" actId="26606"/>
          <ac:spMkLst>
            <pc:docMk/>
            <pc:sldMk cId="3714984277" sldId="280"/>
            <ac:spMk id="1040" creationId="{81CC9B02-E087-4350-AEBD-2C3CF001AF01}"/>
          </ac:spMkLst>
        </pc:spChg>
        <pc:spChg chg="add del">
          <ac:chgData name="Γκότση Γεωργία" userId="472e339c-d673-48e8-9309-c3b1731a2deb" providerId="ADAL" clId="{9ECB52C9-20E3-4F36-95A5-67230C90AF1F}" dt="2023-10-25T17:42:33.870" v="3287" actId="26606"/>
          <ac:spMkLst>
            <pc:docMk/>
            <pc:sldMk cId="3714984277" sldId="280"/>
            <ac:spMk id="1045" creationId="{61515115-95FB-41E0-86F3-8744438C09D0}"/>
          </ac:spMkLst>
        </pc:spChg>
        <pc:spChg chg="add del">
          <ac:chgData name="Γκότση Γεωργία" userId="472e339c-d673-48e8-9309-c3b1731a2deb" providerId="ADAL" clId="{9ECB52C9-20E3-4F36-95A5-67230C90AF1F}" dt="2023-10-25T17:42:33.870" v="3287" actId="26606"/>
          <ac:spMkLst>
            <pc:docMk/>
            <pc:sldMk cId="3714984277" sldId="280"/>
            <ac:spMk id="1047" creationId="{8222A33F-BE2D-4D69-92A0-5DF8B17BAACA}"/>
          </ac:spMkLst>
        </pc:spChg>
        <pc:spChg chg="add del">
          <ac:chgData name="Γκότση Γεωργία" userId="472e339c-d673-48e8-9309-c3b1731a2deb" providerId="ADAL" clId="{9ECB52C9-20E3-4F36-95A5-67230C90AF1F}" dt="2023-10-25T17:42:33.870" v="3287" actId="26606"/>
          <ac:spMkLst>
            <pc:docMk/>
            <pc:sldMk cId="3714984277" sldId="280"/>
            <ac:spMk id="1049" creationId="{CE1C74D0-9609-468A-9597-5D87C8A42B58}"/>
          </ac:spMkLst>
        </pc:spChg>
        <pc:spChg chg="add del">
          <ac:chgData name="Γκότση Γεωργία" userId="472e339c-d673-48e8-9309-c3b1731a2deb" providerId="ADAL" clId="{9ECB52C9-20E3-4F36-95A5-67230C90AF1F}" dt="2023-10-25T17:42:33.870" v="3287" actId="26606"/>
          <ac:spMkLst>
            <pc:docMk/>
            <pc:sldMk cId="3714984277" sldId="280"/>
            <ac:spMk id="1051" creationId="{C137128D-E594-4905-9F76-E385F0831D60}"/>
          </ac:spMkLst>
        </pc:spChg>
        <pc:spChg chg="add del">
          <ac:chgData name="Γκότση Γεωργία" userId="472e339c-d673-48e8-9309-c3b1731a2deb" providerId="ADAL" clId="{9ECB52C9-20E3-4F36-95A5-67230C90AF1F}" dt="2023-10-25T17:42:33.866" v="3286" actId="26606"/>
          <ac:spMkLst>
            <pc:docMk/>
            <pc:sldMk cId="3714984277" sldId="280"/>
            <ac:spMk id="1056" creationId="{74CD14DB-BB81-479F-A1FC-1C75640E9F84}"/>
          </ac:spMkLst>
        </pc:spChg>
        <pc:spChg chg="add del">
          <ac:chgData name="Γκότση Γεωργία" userId="472e339c-d673-48e8-9309-c3b1731a2deb" providerId="ADAL" clId="{9ECB52C9-20E3-4F36-95A5-67230C90AF1F}" dt="2023-10-25T17:42:33.866" v="3286" actId="26606"/>
          <ac:spMkLst>
            <pc:docMk/>
            <pc:sldMk cId="3714984277" sldId="280"/>
            <ac:spMk id="1058" creationId="{C943A91B-7CA7-4592-A975-73B1BF8C4C74}"/>
          </ac:spMkLst>
        </pc:spChg>
        <pc:spChg chg="add del">
          <ac:chgData name="Γκότση Γεωργία" userId="472e339c-d673-48e8-9309-c3b1731a2deb" providerId="ADAL" clId="{9ECB52C9-20E3-4F36-95A5-67230C90AF1F}" dt="2023-10-25T17:42:33.866" v="3286" actId="26606"/>
          <ac:spMkLst>
            <pc:docMk/>
            <pc:sldMk cId="3714984277" sldId="280"/>
            <ac:spMk id="1060" creationId="{EC471314-E46A-414B-8D91-74880E84F187}"/>
          </ac:spMkLst>
        </pc:spChg>
        <pc:spChg chg="add del">
          <ac:chgData name="Γκότση Γεωργία" userId="472e339c-d673-48e8-9309-c3b1731a2deb" providerId="ADAL" clId="{9ECB52C9-20E3-4F36-95A5-67230C90AF1F}" dt="2023-10-25T17:42:33.866" v="3286" actId="26606"/>
          <ac:spMkLst>
            <pc:docMk/>
            <pc:sldMk cId="3714984277" sldId="280"/>
            <ac:spMk id="1062" creationId="{6A681326-1C9D-44A3-A627-3871BDAE4127}"/>
          </ac:spMkLst>
        </pc:spChg>
        <pc:picChg chg="add del mod">
          <ac:chgData name="Γκότση Γεωργία" userId="472e339c-d673-48e8-9309-c3b1731a2deb" providerId="ADAL" clId="{9ECB52C9-20E3-4F36-95A5-67230C90AF1F}" dt="2023-10-25T16:45:24.615" v="3127" actId="21"/>
          <ac:picMkLst>
            <pc:docMk/>
            <pc:sldMk cId="3714984277" sldId="280"/>
            <ac:picMk id="1026" creationId="{C65AD73A-A433-94EC-6709-5E1AF86E5E09}"/>
          </ac:picMkLst>
        </pc:picChg>
      </pc:sldChg>
      <pc:sldChg chg="delSp modSp new del mod">
        <pc:chgData name="Γκότση Γεωργία" userId="472e339c-d673-48e8-9309-c3b1731a2deb" providerId="ADAL" clId="{9ECB52C9-20E3-4F36-95A5-67230C90AF1F}" dt="2023-10-25T17:43:34.681" v="3299" actId="2696"/>
        <pc:sldMkLst>
          <pc:docMk/>
          <pc:sldMk cId="860473541" sldId="281"/>
        </pc:sldMkLst>
        <pc:spChg chg="del">
          <ac:chgData name="Γκότση Γεωργία" userId="472e339c-d673-48e8-9309-c3b1731a2deb" providerId="ADAL" clId="{9ECB52C9-20E3-4F36-95A5-67230C90AF1F}" dt="2023-10-25T16:50:53.281" v="3171" actId="478"/>
          <ac:spMkLst>
            <pc:docMk/>
            <pc:sldMk cId="860473541" sldId="281"/>
            <ac:spMk id="2" creationId="{9EC9760E-74A5-4628-AC17-12DAF35B1EBA}"/>
          </ac:spMkLst>
        </pc:spChg>
        <pc:spChg chg="mod">
          <ac:chgData name="Γκότση Γεωργία" userId="472e339c-d673-48e8-9309-c3b1731a2deb" providerId="ADAL" clId="{9ECB52C9-20E3-4F36-95A5-67230C90AF1F}" dt="2023-10-25T17:43:15.060" v="3293" actId="21"/>
          <ac:spMkLst>
            <pc:docMk/>
            <pc:sldMk cId="860473541" sldId="281"/>
            <ac:spMk id="3" creationId="{DDA8137C-663C-E57D-3258-8B125D35D595}"/>
          </ac:spMkLst>
        </pc:spChg>
      </pc:sldChg>
      <pc:sldChg chg="modSp new mod">
        <pc:chgData name="Γκότση Γεωργία" userId="472e339c-d673-48e8-9309-c3b1731a2deb" providerId="ADAL" clId="{9ECB52C9-20E3-4F36-95A5-67230C90AF1F}" dt="2023-10-31T19:12:42.784" v="3635" actId="21"/>
        <pc:sldMkLst>
          <pc:docMk/>
          <pc:sldMk cId="710446651" sldId="282"/>
        </pc:sldMkLst>
        <pc:spChg chg="mod">
          <ac:chgData name="Γκότση Γεωργία" userId="472e339c-d673-48e8-9309-c3b1731a2deb" providerId="ADAL" clId="{9ECB52C9-20E3-4F36-95A5-67230C90AF1F}" dt="2023-10-25T17:43:45.151" v="3301" actId="14100"/>
          <ac:spMkLst>
            <pc:docMk/>
            <pc:sldMk cId="710446651" sldId="282"/>
            <ac:spMk id="2" creationId="{09B79C05-FFED-AF1B-D50A-F6AD63CAB708}"/>
          </ac:spMkLst>
        </pc:spChg>
        <pc:spChg chg="mod">
          <ac:chgData name="Γκότση Γεωργία" userId="472e339c-d673-48e8-9309-c3b1731a2deb" providerId="ADAL" clId="{9ECB52C9-20E3-4F36-95A5-67230C90AF1F}" dt="2023-10-31T19:12:42.784" v="3635" actId="21"/>
          <ac:spMkLst>
            <pc:docMk/>
            <pc:sldMk cId="710446651" sldId="282"/>
            <ac:spMk id="3" creationId="{A83706E8-CEE1-2B13-952A-7EB54E0C395D}"/>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5A7859-383F-4151-B8C6-0055731C9ECC}" type="doc">
      <dgm:prSet loTypeId="urn:microsoft.com/office/officeart/2008/layout/LinedList" loCatId="list" qsTypeId="urn:microsoft.com/office/officeart/2005/8/quickstyle/simple4" qsCatId="simple" csTypeId="urn:microsoft.com/office/officeart/2005/8/colors/accent4_2" csCatId="accent4" phldr="1"/>
      <dgm:spPr/>
      <dgm:t>
        <a:bodyPr/>
        <a:lstStyle/>
        <a:p>
          <a:endParaRPr lang="en-US"/>
        </a:p>
      </dgm:t>
    </dgm:pt>
    <dgm:pt modelId="{48915ADD-7323-4DAA-A485-8BABAF402418}">
      <dgm:prSet/>
      <dgm:spPr/>
      <dgm:t>
        <a:bodyPr/>
        <a:lstStyle/>
        <a:p>
          <a:r>
            <a:rPr lang="el-CY"/>
            <a:t>500 δημοσιευμένα διηγήματα</a:t>
          </a:r>
          <a:endParaRPr lang="en-US"/>
        </a:p>
      </dgm:t>
    </dgm:pt>
    <dgm:pt modelId="{46F45A40-6BF1-407E-B683-0796722DEEE4}" type="parTrans" cxnId="{FCCF5C05-8475-47FD-85D7-11D12F084AD6}">
      <dgm:prSet/>
      <dgm:spPr/>
      <dgm:t>
        <a:bodyPr/>
        <a:lstStyle/>
        <a:p>
          <a:endParaRPr lang="en-US"/>
        </a:p>
      </dgm:t>
    </dgm:pt>
    <dgm:pt modelId="{C128470C-AB04-4AED-8310-FE463A12297E}" type="sibTrans" cxnId="{FCCF5C05-8475-47FD-85D7-11D12F084AD6}">
      <dgm:prSet/>
      <dgm:spPr/>
      <dgm:t>
        <a:bodyPr/>
        <a:lstStyle/>
        <a:p>
          <a:endParaRPr lang="en-US"/>
        </a:p>
      </dgm:t>
    </dgm:pt>
    <dgm:pt modelId="{0966FCC8-4E92-4AE0-BBC0-F717AD9689A5}">
      <dgm:prSet/>
      <dgm:spPr/>
      <dgm:t>
        <a:bodyPr/>
        <a:lstStyle/>
        <a:p>
          <a:r>
            <a:rPr lang="el-CY" i="1"/>
            <a:t>Ο Λαγκάς και άλλα διηγήματα </a:t>
          </a:r>
          <a:r>
            <a:rPr lang="el-CY"/>
            <a:t>(1915)</a:t>
          </a:r>
          <a:endParaRPr lang="en-US"/>
        </a:p>
      </dgm:t>
    </dgm:pt>
    <dgm:pt modelId="{CB9DD9B9-D10B-456A-AB97-AFE9A6C3CCE4}" type="parTrans" cxnId="{003BBCAE-1624-4486-B9BE-EE6085D12A50}">
      <dgm:prSet/>
      <dgm:spPr/>
      <dgm:t>
        <a:bodyPr/>
        <a:lstStyle/>
        <a:p>
          <a:endParaRPr lang="en-US"/>
        </a:p>
      </dgm:t>
    </dgm:pt>
    <dgm:pt modelId="{1910BFA7-5F5B-4D6F-9689-7CE47A87C004}" type="sibTrans" cxnId="{003BBCAE-1624-4486-B9BE-EE6085D12A50}">
      <dgm:prSet/>
      <dgm:spPr/>
      <dgm:t>
        <a:bodyPr/>
        <a:lstStyle/>
        <a:p>
          <a:endParaRPr lang="en-US"/>
        </a:p>
      </dgm:t>
    </dgm:pt>
    <dgm:pt modelId="{3569BD86-6389-4909-A03E-77E679491292}">
      <dgm:prSet/>
      <dgm:spPr/>
      <dgm:t>
        <a:bodyPr/>
        <a:lstStyle/>
        <a:p>
          <a:r>
            <a:rPr lang="el-CY" i="1"/>
            <a:t>Ζωή αρρωστεμένη και άλλα διηγήματα </a:t>
          </a:r>
          <a:r>
            <a:rPr lang="el-CY"/>
            <a:t>(1921)</a:t>
          </a:r>
          <a:endParaRPr lang="en-US"/>
        </a:p>
      </dgm:t>
    </dgm:pt>
    <dgm:pt modelId="{666254C8-2091-4C41-8531-85C6696FE618}" type="parTrans" cxnId="{97A841C9-FEC3-4210-9109-2CC28AFC45F0}">
      <dgm:prSet/>
      <dgm:spPr/>
      <dgm:t>
        <a:bodyPr/>
        <a:lstStyle/>
        <a:p>
          <a:endParaRPr lang="en-US"/>
        </a:p>
      </dgm:t>
    </dgm:pt>
    <dgm:pt modelId="{CA8E5FDA-6205-45A6-83E6-7B2EF73A9A8E}" type="sibTrans" cxnId="{97A841C9-FEC3-4210-9109-2CC28AFC45F0}">
      <dgm:prSet/>
      <dgm:spPr/>
      <dgm:t>
        <a:bodyPr/>
        <a:lstStyle/>
        <a:p>
          <a:endParaRPr lang="en-US"/>
        </a:p>
      </dgm:t>
    </dgm:pt>
    <dgm:pt modelId="{9117158C-714A-4F12-A83F-D409BAE04E28}">
      <dgm:prSet/>
      <dgm:spPr/>
      <dgm:t>
        <a:bodyPr/>
        <a:lstStyle/>
        <a:p>
          <a:r>
            <a:rPr lang="el-CY" i="1"/>
            <a:t>Το γκρέμισμα των Θεών και άλλα διηγήματα </a:t>
          </a:r>
          <a:r>
            <a:rPr lang="el-CY"/>
            <a:t>(1922)</a:t>
          </a:r>
          <a:endParaRPr lang="en-US"/>
        </a:p>
      </dgm:t>
    </dgm:pt>
    <dgm:pt modelId="{C831CAC9-5E12-4E32-8765-86150059C0E0}" type="parTrans" cxnId="{B75AA633-EECC-46CA-AE0D-980286AE7298}">
      <dgm:prSet/>
      <dgm:spPr/>
      <dgm:t>
        <a:bodyPr/>
        <a:lstStyle/>
        <a:p>
          <a:endParaRPr lang="en-US"/>
        </a:p>
      </dgm:t>
    </dgm:pt>
    <dgm:pt modelId="{D9F7B8AB-95B0-422E-ACA2-30352F52AA97}" type="sibTrans" cxnId="{B75AA633-EECC-46CA-AE0D-980286AE7298}">
      <dgm:prSet/>
      <dgm:spPr/>
      <dgm:t>
        <a:bodyPr/>
        <a:lstStyle/>
        <a:p>
          <a:endParaRPr lang="en-US"/>
        </a:p>
      </dgm:t>
    </dgm:pt>
    <dgm:pt modelId="{DD26713A-074F-4CC3-BB82-F38DA49DFCEE}">
      <dgm:prSet/>
      <dgm:spPr/>
      <dgm:t>
        <a:bodyPr/>
        <a:lstStyle/>
        <a:p>
          <a:r>
            <a:rPr lang="el-CY" i="1"/>
            <a:t>Διωγμένη αγάπη και άλλα διηγήματα</a:t>
          </a:r>
          <a:r>
            <a:rPr lang="el-CY"/>
            <a:t> (1923)</a:t>
          </a:r>
          <a:endParaRPr lang="en-US"/>
        </a:p>
      </dgm:t>
    </dgm:pt>
    <dgm:pt modelId="{6F42535F-2F28-4F92-823B-246286F138FC}" type="parTrans" cxnId="{B440DC44-2ECF-40F0-9619-F03AA53DA515}">
      <dgm:prSet/>
      <dgm:spPr/>
      <dgm:t>
        <a:bodyPr/>
        <a:lstStyle/>
        <a:p>
          <a:endParaRPr lang="en-US"/>
        </a:p>
      </dgm:t>
    </dgm:pt>
    <dgm:pt modelId="{915CE736-5D7B-4F3C-9B50-710C15FFDBE4}" type="sibTrans" cxnId="{B440DC44-2ECF-40F0-9619-F03AA53DA515}">
      <dgm:prSet/>
      <dgm:spPr/>
      <dgm:t>
        <a:bodyPr/>
        <a:lstStyle/>
        <a:p>
          <a:endParaRPr lang="en-US"/>
        </a:p>
      </dgm:t>
    </dgm:pt>
    <dgm:pt modelId="{E0349DEF-FEBC-4DC3-8E80-6EB551423D1C}">
      <dgm:prSet/>
      <dgm:spPr/>
      <dgm:t>
        <a:bodyPr/>
        <a:lstStyle/>
        <a:p>
          <a:r>
            <a:rPr lang="el-GR" b="0" i="0"/>
            <a:t>«Ο θρήνος των βοδιών και άλλα διηγήματα» 1923</a:t>
          </a:r>
          <a:endParaRPr lang="en-US"/>
        </a:p>
      </dgm:t>
    </dgm:pt>
    <dgm:pt modelId="{B2E3A843-2957-4CAB-B92C-5AD898F77330}" type="parTrans" cxnId="{0873C011-78B7-4182-9F5F-B6C8BE02BDF6}">
      <dgm:prSet/>
      <dgm:spPr/>
      <dgm:t>
        <a:bodyPr/>
        <a:lstStyle/>
        <a:p>
          <a:endParaRPr lang="en-US"/>
        </a:p>
      </dgm:t>
    </dgm:pt>
    <dgm:pt modelId="{D2EA4504-9A1D-4D5F-9A39-59EFC1510DAA}" type="sibTrans" cxnId="{0873C011-78B7-4182-9F5F-B6C8BE02BDF6}">
      <dgm:prSet/>
      <dgm:spPr/>
      <dgm:t>
        <a:bodyPr/>
        <a:lstStyle/>
        <a:p>
          <a:endParaRPr lang="en-US"/>
        </a:p>
      </dgm:t>
    </dgm:pt>
    <dgm:pt modelId="{93E1A49D-486D-4DB5-A8FF-66EDCDBC1DCB}">
      <dgm:prSet/>
      <dgm:spPr/>
      <dgm:t>
        <a:bodyPr/>
        <a:lstStyle/>
        <a:p>
          <a:r>
            <a:rPr lang="el-GR" b="0" i="0"/>
            <a:t>«Ο νέος Μωυσής» 1923</a:t>
          </a:r>
          <a:endParaRPr lang="en-US"/>
        </a:p>
      </dgm:t>
    </dgm:pt>
    <dgm:pt modelId="{273AC18B-1171-4DD7-846A-0FEEE9A6195C}" type="parTrans" cxnId="{E4DF55B6-7278-4DEB-A0ED-F7D32DAC0CE8}">
      <dgm:prSet/>
      <dgm:spPr/>
      <dgm:t>
        <a:bodyPr/>
        <a:lstStyle/>
        <a:p>
          <a:endParaRPr lang="en-US"/>
        </a:p>
      </dgm:t>
    </dgm:pt>
    <dgm:pt modelId="{A06AF3DD-6668-48BF-927F-2C8B89C77CE3}" type="sibTrans" cxnId="{E4DF55B6-7278-4DEB-A0ED-F7D32DAC0CE8}">
      <dgm:prSet/>
      <dgm:spPr/>
      <dgm:t>
        <a:bodyPr/>
        <a:lstStyle/>
        <a:p>
          <a:endParaRPr lang="en-US"/>
        </a:p>
      </dgm:t>
    </dgm:pt>
    <dgm:pt modelId="{87050565-CA60-4217-8BE6-956EAD58E83B}">
      <dgm:prSet/>
      <dgm:spPr/>
      <dgm:t>
        <a:bodyPr/>
        <a:lstStyle/>
        <a:p>
          <a:r>
            <a:rPr lang="el-GR" b="0" i="0"/>
            <a:t>«Είκοσι διηγήματα», 1924</a:t>
          </a:r>
          <a:endParaRPr lang="en-US"/>
        </a:p>
      </dgm:t>
    </dgm:pt>
    <dgm:pt modelId="{D1A2661C-629D-48A4-B997-71CD7442A545}" type="parTrans" cxnId="{C77EE29E-3FBD-4359-8BBE-DD97DE926476}">
      <dgm:prSet/>
      <dgm:spPr/>
      <dgm:t>
        <a:bodyPr/>
        <a:lstStyle/>
        <a:p>
          <a:endParaRPr lang="en-US"/>
        </a:p>
      </dgm:t>
    </dgm:pt>
    <dgm:pt modelId="{99973C05-3EDF-4AEE-9F10-CCA31FBA019F}" type="sibTrans" cxnId="{C77EE29E-3FBD-4359-8BBE-DD97DE926476}">
      <dgm:prSet/>
      <dgm:spPr/>
      <dgm:t>
        <a:bodyPr/>
        <a:lstStyle/>
        <a:p>
          <a:endParaRPr lang="en-US"/>
        </a:p>
      </dgm:t>
    </dgm:pt>
    <dgm:pt modelId="{51C01021-1FA7-4B54-8E9B-22CC89D8389F}">
      <dgm:prSet/>
      <dgm:spPr/>
      <dgm:t>
        <a:bodyPr/>
        <a:lstStyle/>
        <a:p>
          <a:r>
            <a:rPr lang="el-GR" b="0" i="0"/>
            <a:t>«Αριστοκρατική γειτονιά και άλλα διηγήματα», 1924</a:t>
          </a:r>
          <a:endParaRPr lang="en-US"/>
        </a:p>
      </dgm:t>
    </dgm:pt>
    <dgm:pt modelId="{1838C18E-18D2-444E-B06D-12BA04A70F51}" type="parTrans" cxnId="{14533D2C-E4EE-4D76-9237-F93047B8FC74}">
      <dgm:prSet/>
      <dgm:spPr/>
      <dgm:t>
        <a:bodyPr/>
        <a:lstStyle/>
        <a:p>
          <a:endParaRPr lang="en-US"/>
        </a:p>
      </dgm:t>
    </dgm:pt>
    <dgm:pt modelId="{54532076-9C64-4EC0-A5F5-A4A97E571DE2}" type="sibTrans" cxnId="{14533D2C-E4EE-4D76-9237-F93047B8FC74}">
      <dgm:prSet/>
      <dgm:spPr/>
      <dgm:t>
        <a:bodyPr/>
        <a:lstStyle/>
        <a:p>
          <a:endParaRPr lang="en-US"/>
        </a:p>
      </dgm:t>
    </dgm:pt>
    <dgm:pt modelId="{28C927B8-28EF-4328-BEA4-21B2C9989B15}">
      <dgm:prSet/>
      <dgm:spPr/>
      <dgm:t>
        <a:bodyPr/>
        <a:lstStyle/>
        <a:p>
          <a:r>
            <a:rPr lang="el-GR" b="0" i="0"/>
            <a:t>«Ή σιδερένια πόρτα» μυθιστόρημα 1925</a:t>
          </a:r>
          <a:endParaRPr lang="en-US"/>
        </a:p>
      </dgm:t>
    </dgm:pt>
    <dgm:pt modelId="{B334A93C-6B4B-4179-8B2A-351228A44374}" type="parTrans" cxnId="{94FBD4D2-0A45-45E5-8211-92DC7E7A7F16}">
      <dgm:prSet/>
      <dgm:spPr/>
      <dgm:t>
        <a:bodyPr/>
        <a:lstStyle/>
        <a:p>
          <a:endParaRPr lang="en-US"/>
        </a:p>
      </dgm:t>
    </dgm:pt>
    <dgm:pt modelId="{6F3F2841-C602-4DEE-ABA9-7ED80D122FAF}" type="sibTrans" cxnId="{94FBD4D2-0A45-45E5-8211-92DC7E7A7F16}">
      <dgm:prSet/>
      <dgm:spPr/>
      <dgm:t>
        <a:bodyPr/>
        <a:lstStyle/>
        <a:p>
          <a:endParaRPr lang="en-US"/>
        </a:p>
      </dgm:t>
    </dgm:pt>
    <dgm:pt modelId="{B7C1079C-D7FF-457A-961E-399863228C39}">
      <dgm:prSet/>
      <dgm:spPr/>
      <dgm:t>
        <a:bodyPr/>
        <a:lstStyle/>
        <a:p>
          <a:r>
            <a:rPr lang="el-CY" i="1" dirty="0"/>
            <a:t>Τροφή στο θάνατο </a:t>
          </a:r>
          <a:r>
            <a:rPr lang="el-CY" dirty="0"/>
            <a:t>1926</a:t>
          </a:r>
          <a:endParaRPr lang="en-US" dirty="0"/>
        </a:p>
      </dgm:t>
    </dgm:pt>
    <dgm:pt modelId="{079076CA-5139-49B2-BE26-8D748AD14992}" type="parTrans" cxnId="{4B7DCD95-5B91-4EC2-BB34-9FD033EDBA7F}">
      <dgm:prSet/>
      <dgm:spPr/>
      <dgm:t>
        <a:bodyPr/>
        <a:lstStyle/>
        <a:p>
          <a:endParaRPr lang="en-US"/>
        </a:p>
      </dgm:t>
    </dgm:pt>
    <dgm:pt modelId="{140014A8-B70C-49C4-ABC7-24D556A25384}" type="sibTrans" cxnId="{4B7DCD95-5B91-4EC2-BB34-9FD033EDBA7F}">
      <dgm:prSet/>
      <dgm:spPr/>
      <dgm:t>
        <a:bodyPr/>
        <a:lstStyle/>
        <a:p>
          <a:endParaRPr lang="en-US"/>
        </a:p>
      </dgm:t>
    </dgm:pt>
    <dgm:pt modelId="{FDD3DE15-F8CC-41C9-BE3B-3ECD43A4CAD4}">
      <dgm:prSet/>
      <dgm:spPr/>
      <dgm:t>
        <a:bodyPr/>
        <a:lstStyle/>
        <a:p>
          <a:r>
            <a:rPr lang="el-GR" b="0" i="0" dirty="0"/>
            <a:t>«Στη χώρα των σοφών και των αγρίων» 1927</a:t>
          </a:r>
          <a:endParaRPr lang="en-US" dirty="0"/>
        </a:p>
      </dgm:t>
    </dgm:pt>
    <dgm:pt modelId="{FD005B13-BDAE-48BE-98E0-C81C607C95EC}" type="parTrans" cxnId="{D1B72C7E-405E-4153-A21E-40D21BA4E094}">
      <dgm:prSet/>
      <dgm:spPr/>
      <dgm:t>
        <a:bodyPr/>
        <a:lstStyle/>
        <a:p>
          <a:endParaRPr lang="en-US"/>
        </a:p>
      </dgm:t>
    </dgm:pt>
    <dgm:pt modelId="{B4A4D68B-F8F1-41A0-85E4-4997087AEC19}" type="sibTrans" cxnId="{D1B72C7E-405E-4153-A21E-40D21BA4E094}">
      <dgm:prSet/>
      <dgm:spPr/>
      <dgm:t>
        <a:bodyPr/>
        <a:lstStyle/>
        <a:p>
          <a:endParaRPr lang="en-US"/>
        </a:p>
      </dgm:t>
    </dgm:pt>
    <dgm:pt modelId="{FDA03746-FE3B-4CD3-AD2F-E7FE097842CC}">
      <dgm:prSet/>
      <dgm:spPr/>
      <dgm:t>
        <a:bodyPr/>
        <a:lstStyle/>
        <a:p>
          <a:r>
            <a:rPr lang="el-GR" b="0" i="0"/>
            <a:t>«Ανάσταση νεκρών και άλλα διηγήματα», 1929</a:t>
          </a:r>
          <a:endParaRPr lang="en-US"/>
        </a:p>
      </dgm:t>
    </dgm:pt>
    <dgm:pt modelId="{3C151A35-377A-4D8D-AAC5-1AE06DB2324F}" type="parTrans" cxnId="{0DB0C33E-D72A-4185-865B-EFFCF9788E7A}">
      <dgm:prSet/>
      <dgm:spPr/>
      <dgm:t>
        <a:bodyPr/>
        <a:lstStyle/>
        <a:p>
          <a:endParaRPr lang="en-US"/>
        </a:p>
      </dgm:t>
    </dgm:pt>
    <dgm:pt modelId="{C1E5DDE8-7F31-4BFD-BF5D-9A6BB15EB4AB}" type="sibTrans" cxnId="{0DB0C33E-D72A-4185-865B-EFFCF9788E7A}">
      <dgm:prSet/>
      <dgm:spPr/>
      <dgm:t>
        <a:bodyPr/>
        <a:lstStyle/>
        <a:p>
          <a:endParaRPr lang="en-US"/>
        </a:p>
      </dgm:t>
    </dgm:pt>
    <dgm:pt modelId="{B6B11D84-1B8F-474E-9FCE-A171E1FD33A8}">
      <dgm:prSet/>
      <dgm:spPr/>
      <dgm:t>
        <a:bodyPr/>
        <a:lstStyle/>
        <a:p>
          <a:r>
            <a:rPr lang="el-GR" b="0" i="0" dirty="0"/>
            <a:t>«Η επανάσταση των ζώων και άλλα διηγήματα», 1929</a:t>
          </a:r>
          <a:endParaRPr lang="en-US" dirty="0"/>
        </a:p>
      </dgm:t>
    </dgm:pt>
    <dgm:pt modelId="{21D72627-715D-4D09-8B93-2813BBFBA775}" type="parTrans" cxnId="{F67C5B52-0B3C-42B3-9FEF-E93DAC79F70E}">
      <dgm:prSet/>
      <dgm:spPr/>
      <dgm:t>
        <a:bodyPr/>
        <a:lstStyle/>
        <a:p>
          <a:endParaRPr lang="en-US"/>
        </a:p>
      </dgm:t>
    </dgm:pt>
    <dgm:pt modelId="{D89D3E25-929F-4C31-A278-27AB6B544E47}" type="sibTrans" cxnId="{F67C5B52-0B3C-42B3-9FEF-E93DAC79F70E}">
      <dgm:prSet/>
      <dgm:spPr/>
      <dgm:t>
        <a:bodyPr/>
        <a:lstStyle/>
        <a:p>
          <a:endParaRPr lang="en-US"/>
        </a:p>
      </dgm:t>
    </dgm:pt>
    <dgm:pt modelId="{E6FF614B-1325-4FAC-8D8A-2ADCA967EED9}">
      <dgm:prSet/>
      <dgm:spPr/>
      <dgm:t>
        <a:bodyPr/>
        <a:lstStyle/>
        <a:p>
          <a:r>
            <a:rPr lang="el-GR"/>
            <a:t>Μ</a:t>
          </a:r>
          <a:r>
            <a:rPr lang="el-CY"/>
            <a:t>ετά το 1994 γίνεται προσπάθεια να </a:t>
          </a:r>
          <a:r>
            <a:rPr lang="el-GR"/>
            <a:t>βγει το έργο του</a:t>
          </a:r>
          <a:r>
            <a:rPr lang="el-CY"/>
            <a:t> από την αφάνεια</a:t>
          </a:r>
          <a:endParaRPr lang="en-US"/>
        </a:p>
      </dgm:t>
    </dgm:pt>
    <dgm:pt modelId="{87C0C47A-664D-4958-B665-F4A9EBCF808F}" type="parTrans" cxnId="{6876DF4C-A376-4C6D-856B-BE4859C5B643}">
      <dgm:prSet/>
      <dgm:spPr/>
      <dgm:t>
        <a:bodyPr/>
        <a:lstStyle/>
        <a:p>
          <a:endParaRPr lang="en-US"/>
        </a:p>
      </dgm:t>
    </dgm:pt>
    <dgm:pt modelId="{084E6D2B-7396-4CAE-B826-7B7F868A0655}" type="sibTrans" cxnId="{6876DF4C-A376-4C6D-856B-BE4859C5B643}">
      <dgm:prSet/>
      <dgm:spPr/>
      <dgm:t>
        <a:bodyPr/>
        <a:lstStyle/>
        <a:p>
          <a:endParaRPr lang="en-US"/>
        </a:p>
      </dgm:t>
    </dgm:pt>
    <dgm:pt modelId="{2C560FF5-B055-47B7-AC88-F4DD6DCEF2AC}">
      <dgm:prSet/>
      <dgm:spPr/>
      <dgm:t>
        <a:bodyPr/>
        <a:lstStyle/>
        <a:p>
          <a:r>
            <a:rPr lang="el-GR"/>
            <a:t>Ξεκινά η έκδοση των </a:t>
          </a:r>
          <a:r>
            <a:rPr lang="el-GR" i="1"/>
            <a:t>Απάντων </a:t>
          </a:r>
          <a:r>
            <a:rPr lang="el-GR"/>
            <a:t>του (τα οποία συμπληρώνονται) από τον Βάσια Τσοκόπουλο</a:t>
          </a:r>
          <a:endParaRPr lang="en-US"/>
        </a:p>
      </dgm:t>
    </dgm:pt>
    <dgm:pt modelId="{EF530FC5-ED40-494D-89A4-C28BC5720D34}" type="parTrans" cxnId="{82478BBB-477E-4396-9786-0B05115FEB1E}">
      <dgm:prSet/>
      <dgm:spPr/>
      <dgm:t>
        <a:bodyPr/>
        <a:lstStyle/>
        <a:p>
          <a:endParaRPr lang="en-US"/>
        </a:p>
      </dgm:t>
    </dgm:pt>
    <dgm:pt modelId="{25FCDBDD-4384-4F15-8FDF-32BB666A4C00}" type="sibTrans" cxnId="{82478BBB-477E-4396-9786-0B05115FEB1E}">
      <dgm:prSet/>
      <dgm:spPr/>
      <dgm:t>
        <a:bodyPr/>
        <a:lstStyle/>
        <a:p>
          <a:endParaRPr lang="en-US"/>
        </a:p>
      </dgm:t>
    </dgm:pt>
    <dgm:pt modelId="{38708EE0-2C9B-48DD-B77A-3C75801E73CE}" type="pres">
      <dgm:prSet presAssocID="{D85A7859-383F-4151-B8C6-0055731C9ECC}" presName="vert0" presStyleCnt="0">
        <dgm:presLayoutVars>
          <dgm:dir/>
          <dgm:animOne val="branch"/>
          <dgm:animLvl val="lvl"/>
        </dgm:presLayoutVars>
      </dgm:prSet>
      <dgm:spPr/>
    </dgm:pt>
    <dgm:pt modelId="{1E59E593-1AF6-455E-9B75-114EC9FE1E37}" type="pres">
      <dgm:prSet presAssocID="{48915ADD-7323-4DAA-A485-8BABAF402418}" presName="thickLine" presStyleLbl="alignNode1" presStyleIdx="0" presStyleCnt="16"/>
      <dgm:spPr/>
    </dgm:pt>
    <dgm:pt modelId="{BF79DF5E-BDA4-4244-ACD5-990E3CF871ED}" type="pres">
      <dgm:prSet presAssocID="{48915ADD-7323-4DAA-A485-8BABAF402418}" presName="horz1" presStyleCnt="0"/>
      <dgm:spPr/>
    </dgm:pt>
    <dgm:pt modelId="{C03C6484-68FB-45A6-97F9-903DB8516026}" type="pres">
      <dgm:prSet presAssocID="{48915ADD-7323-4DAA-A485-8BABAF402418}" presName="tx1" presStyleLbl="revTx" presStyleIdx="0" presStyleCnt="16"/>
      <dgm:spPr/>
    </dgm:pt>
    <dgm:pt modelId="{0B91EC16-9F6C-4313-8943-CED865AE039D}" type="pres">
      <dgm:prSet presAssocID="{48915ADD-7323-4DAA-A485-8BABAF402418}" presName="vert1" presStyleCnt="0"/>
      <dgm:spPr/>
    </dgm:pt>
    <dgm:pt modelId="{BC7BE57E-12A0-41AE-AA47-9C4D5BAE3F1F}" type="pres">
      <dgm:prSet presAssocID="{0966FCC8-4E92-4AE0-BBC0-F717AD9689A5}" presName="thickLine" presStyleLbl="alignNode1" presStyleIdx="1" presStyleCnt="16"/>
      <dgm:spPr/>
    </dgm:pt>
    <dgm:pt modelId="{FC884DC8-9AD2-488F-9720-5CF81CF0ECE5}" type="pres">
      <dgm:prSet presAssocID="{0966FCC8-4E92-4AE0-BBC0-F717AD9689A5}" presName="horz1" presStyleCnt="0"/>
      <dgm:spPr/>
    </dgm:pt>
    <dgm:pt modelId="{296EDEC2-80DF-445E-BFA3-22E660831D34}" type="pres">
      <dgm:prSet presAssocID="{0966FCC8-4E92-4AE0-BBC0-F717AD9689A5}" presName="tx1" presStyleLbl="revTx" presStyleIdx="1" presStyleCnt="16"/>
      <dgm:spPr/>
    </dgm:pt>
    <dgm:pt modelId="{39C789F9-89CC-467B-AC9F-D6182E38406B}" type="pres">
      <dgm:prSet presAssocID="{0966FCC8-4E92-4AE0-BBC0-F717AD9689A5}" presName="vert1" presStyleCnt="0"/>
      <dgm:spPr/>
    </dgm:pt>
    <dgm:pt modelId="{BEA481B7-926B-453D-8636-DA1992FB6E18}" type="pres">
      <dgm:prSet presAssocID="{3569BD86-6389-4909-A03E-77E679491292}" presName="thickLine" presStyleLbl="alignNode1" presStyleIdx="2" presStyleCnt="16"/>
      <dgm:spPr/>
    </dgm:pt>
    <dgm:pt modelId="{9C37A666-C01C-4CE2-ADF1-42E382449B4E}" type="pres">
      <dgm:prSet presAssocID="{3569BD86-6389-4909-A03E-77E679491292}" presName="horz1" presStyleCnt="0"/>
      <dgm:spPr/>
    </dgm:pt>
    <dgm:pt modelId="{31B58844-B512-49A1-8D4D-1B8B79E08093}" type="pres">
      <dgm:prSet presAssocID="{3569BD86-6389-4909-A03E-77E679491292}" presName="tx1" presStyleLbl="revTx" presStyleIdx="2" presStyleCnt="16"/>
      <dgm:spPr/>
    </dgm:pt>
    <dgm:pt modelId="{E0397ECC-CD0B-43E3-A766-CCD0DA04A78F}" type="pres">
      <dgm:prSet presAssocID="{3569BD86-6389-4909-A03E-77E679491292}" presName="vert1" presStyleCnt="0"/>
      <dgm:spPr/>
    </dgm:pt>
    <dgm:pt modelId="{0823A4D2-39D2-483E-972A-272C59259748}" type="pres">
      <dgm:prSet presAssocID="{9117158C-714A-4F12-A83F-D409BAE04E28}" presName="thickLine" presStyleLbl="alignNode1" presStyleIdx="3" presStyleCnt="16"/>
      <dgm:spPr/>
    </dgm:pt>
    <dgm:pt modelId="{84D123B6-1910-49F3-9071-41ACE9728A25}" type="pres">
      <dgm:prSet presAssocID="{9117158C-714A-4F12-A83F-D409BAE04E28}" presName="horz1" presStyleCnt="0"/>
      <dgm:spPr/>
    </dgm:pt>
    <dgm:pt modelId="{8B6B3998-A98C-4463-BD04-83E8E6EF6544}" type="pres">
      <dgm:prSet presAssocID="{9117158C-714A-4F12-A83F-D409BAE04E28}" presName="tx1" presStyleLbl="revTx" presStyleIdx="3" presStyleCnt="16"/>
      <dgm:spPr/>
    </dgm:pt>
    <dgm:pt modelId="{9F5718A0-FA15-4F49-90E3-8054917102B9}" type="pres">
      <dgm:prSet presAssocID="{9117158C-714A-4F12-A83F-D409BAE04E28}" presName="vert1" presStyleCnt="0"/>
      <dgm:spPr/>
    </dgm:pt>
    <dgm:pt modelId="{617F25D3-8B31-447C-BC94-8D0AF0446E60}" type="pres">
      <dgm:prSet presAssocID="{DD26713A-074F-4CC3-BB82-F38DA49DFCEE}" presName="thickLine" presStyleLbl="alignNode1" presStyleIdx="4" presStyleCnt="16"/>
      <dgm:spPr/>
    </dgm:pt>
    <dgm:pt modelId="{22A97186-35D5-40AA-8E1C-4724499C911A}" type="pres">
      <dgm:prSet presAssocID="{DD26713A-074F-4CC3-BB82-F38DA49DFCEE}" presName="horz1" presStyleCnt="0"/>
      <dgm:spPr/>
    </dgm:pt>
    <dgm:pt modelId="{C3971C53-07E6-4BA1-9C8B-F8D0B8D6C8BF}" type="pres">
      <dgm:prSet presAssocID="{DD26713A-074F-4CC3-BB82-F38DA49DFCEE}" presName="tx1" presStyleLbl="revTx" presStyleIdx="4" presStyleCnt="16"/>
      <dgm:spPr/>
    </dgm:pt>
    <dgm:pt modelId="{50A3CBB0-7B52-45F7-B81D-0784EE672378}" type="pres">
      <dgm:prSet presAssocID="{DD26713A-074F-4CC3-BB82-F38DA49DFCEE}" presName="vert1" presStyleCnt="0"/>
      <dgm:spPr/>
    </dgm:pt>
    <dgm:pt modelId="{1B03F346-E4AC-4FE0-837B-C7F6D4781CD5}" type="pres">
      <dgm:prSet presAssocID="{E0349DEF-FEBC-4DC3-8E80-6EB551423D1C}" presName="thickLine" presStyleLbl="alignNode1" presStyleIdx="5" presStyleCnt="16"/>
      <dgm:spPr/>
    </dgm:pt>
    <dgm:pt modelId="{0791B4CD-B2E0-43D2-89D3-5A61460D37A0}" type="pres">
      <dgm:prSet presAssocID="{E0349DEF-FEBC-4DC3-8E80-6EB551423D1C}" presName="horz1" presStyleCnt="0"/>
      <dgm:spPr/>
    </dgm:pt>
    <dgm:pt modelId="{0A38B9EF-6CA4-4632-8502-E881E6640BC3}" type="pres">
      <dgm:prSet presAssocID="{E0349DEF-FEBC-4DC3-8E80-6EB551423D1C}" presName="tx1" presStyleLbl="revTx" presStyleIdx="5" presStyleCnt="16"/>
      <dgm:spPr/>
    </dgm:pt>
    <dgm:pt modelId="{6BD76B3B-8163-471E-BB79-DBB8F1FFFAEB}" type="pres">
      <dgm:prSet presAssocID="{E0349DEF-FEBC-4DC3-8E80-6EB551423D1C}" presName="vert1" presStyleCnt="0"/>
      <dgm:spPr/>
    </dgm:pt>
    <dgm:pt modelId="{BD5FBE3E-DC4C-4B77-86BB-E0FB5E2F9D53}" type="pres">
      <dgm:prSet presAssocID="{93E1A49D-486D-4DB5-A8FF-66EDCDBC1DCB}" presName="thickLine" presStyleLbl="alignNode1" presStyleIdx="6" presStyleCnt="16"/>
      <dgm:spPr/>
    </dgm:pt>
    <dgm:pt modelId="{2409CE85-1987-45A7-BAE6-9510752ACD5F}" type="pres">
      <dgm:prSet presAssocID="{93E1A49D-486D-4DB5-A8FF-66EDCDBC1DCB}" presName="horz1" presStyleCnt="0"/>
      <dgm:spPr/>
    </dgm:pt>
    <dgm:pt modelId="{36ABBB5C-B5BC-4190-A8E1-A32E43539E7C}" type="pres">
      <dgm:prSet presAssocID="{93E1A49D-486D-4DB5-A8FF-66EDCDBC1DCB}" presName="tx1" presStyleLbl="revTx" presStyleIdx="6" presStyleCnt="16"/>
      <dgm:spPr/>
    </dgm:pt>
    <dgm:pt modelId="{08BAD4C6-136B-430C-A9A0-51824F32B1CA}" type="pres">
      <dgm:prSet presAssocID="{93E1A49D-486D-4DB5-A8FF-66EDCDBC1DCB}" presName="vert1" presStyleCnt="0"/>
      <dgm:spPr/>
    </dgm:pt>
    <dgm:pt modelId="{1D4E0263-268E-4B6E-9E23-D2C3392C5FCC}" type="pres">
      <dgm:prSet presAssocID="{87050565-CA60-4217-8BE6-956EAD58E83B}" presName="thickLine" presStyleLbl="alignNode1" presStyleIdx="7" presStyleCnt="16"/>
      <dgm:spPr/>
    </dgm:pt>
    <dgm:pt modelId="{F7E781FE-2D83-4459-B869-9D9FA0F7E51B}" type="pres">
      <dgm:prSet presAssocID="{87050565-CA60-4217-8BE6-956EAD58E83B}" presName="horz1" presStyleCnt="0"/>
      <dgm:spPr/>
    </dgm:pt>
    <dgm:pt modelId="{B859B6CF-A502-41B3-BF18-EBB2F94AB83E}" type="pres">
      <dgm:prSet presAssocID="{87050565-CA60-4217-8BE6-956EAD58E83B}" presName="tx1" presStyleLbl="revTx" presStyleIdx="7" presStyleCnt="16"/>
      <dgm:spPr/>
    </dgm:pt>
    <dgm:pt modelId="{7A5940E2-08BF-4938-BF57-E50B57B1E3CF}" type="pres">
      <dgm:prSet presAssocID="{87050565-CA60-4217-8BE6-956EAD58E83B}" presName="vert1" presStyleCnt="0"/>
      <dgm:spPr/>
    </dgm:pt>
    <dgm:pt modelId="{DA475BB6-2F2A-4C20-878F-41D0CA0BE712}" type="pres">
      <dgm:prSet presAssocID="{51C01021-1FA7-4B54-8E9B-22CC89D8389F}" presName="thickLine" presStyleLbl="alignNode1" presStyleIdx="8" presStyleCnt="16"/>
      <dgm:spPr/>
    </dgm:pt>
    <dgm:pt modelId="{B971F6CE-7DF7-4D2B-97E6-F8B335235F02}" type="pres">
      <dgm:prSet presAssocID="{51C01021-1FA7-4B54-8E9B-22CC89D8389F}" presName="horz1" presStyleCnt="0"/>
      <dgm:spPr/>
    </dgm:pt>
    <dgm:pt modelId="{C56BCBDC-6918-4644-B865-FEC8FE9BBC8C}" type="pres">
      <dgm:prSet presAssocID="{51C01021-1FA7-4B54-8E9B-22CC89D8389F}" presName="tx1" presStyleLbl="revTx" presStyleIdx="8" presStyleCnt="16"/>
      <dgm:spPr/>
    </dgm:pt>
    <dgm:pt modelId="{C9E4903A-114C-4096-8193-B8266E807719}" type="pres">
      <dgm:prSet presAssocID="{51C01021-1FA7-4B54-8E9B-22CC89D8389F}" presName="vert1" presStyleCnt="0"/>
      <dgm:spPr/>
    </dgm:pt>
    <dgm:pt modelId="{3ED02CB3-18C0-4866-9A9A-53B19F6CDD28}" type="pres">
      <dgm:prSet presAssocID="{28C927B8-28EF-4328-BEA4-21B2C9989B15}" presName="thickLine" presStyleLbl="alignNode1" presStyleIdx="9" presStyleCnt="16"/>
      <dgm:spPr/>
    </dgm:pt>
    <dgm:pt modelId="{DE133FF8-411A-4C07-B68F-FF16F1E4C750}" type="pres">
      <dgm:prSet presAssocID="{28C927B8-28EF-4328-BEA4-21B2C9989B15}" presName="horz1" presStyleCnt="0"/>
      <dgm:spPr/>
    </dgm:pt>
    <dgm:pt modelId="{D4A6DFF7-8E17-4C83-8383-B64EC2F3BF24}" type="pres">
      <dgm:prSet presAssocID="{28C927B8-28EF-4328-BEA4-21B2C9989B15}" presName="tx1" presStyleLbl="revTx" presStyleIdx="9" presStyleCnt="16"/>
      <dgm:spPr/>
    </dgm:pt>
    <dgm:pt modelId="{E58AE5BB-FE2C-40C5-83EA-897982B139C9}" type="pres">
      <dgm:prSet presAssocID="{28C927B8-28EF-4328-BEA4-21B2C9989B15}" presName="vert1" presStyleCnt="0"/>
      <dgm:spPr/>
    </dgm:pt>
    <dgm:pt modelId="{045174C7-DC4A-49F7-93BD-70ACB0E979CF}" type="pres">
      <dgm:prSet presAssocID="{B7C1079C-D7FF-457A-961E-399863228C39}" presName="thickLine" presStyleLbl="alignNode1" presStyleIdx="10" presStyleCnt="16"/>
      <dgm:spPr/>
    </dgm:pt>
    <dgm:pt modelId="{A90503FE-7434-49FB-96AE-A181513CFA7A}" type="pres">
      <dgm:prSet presAssocID="{B7C1079C-D7FF-457A-961E-399863228C39}" presName="horz1" presStyleCnt="0"/>
      <dgm:spPr/>
    </dgm:pt>
    <dgm:pt modelId="{033BB0A4-960E-4B26-BC25-257EF8822E8E}" type="pres">
      <dgm:prSet presAssocID="{B7C1079C-D7FF-457A-961E-399863228C39}" presName="tx1" presStyleLbl="revTx" presStyleIdx="10" presStyleCnt="16"/>
      <dgm:spPr/>
    </dgm:pt>
    <dgm:pt modelId="{296489BA-444D-4C43-BCD9-D0F8C7F9BA9B}" type="pres">
      <dgm:prSet presAssocID="{B7C1079C-D7FF-457A-961E-399863228C39}" presName="vert1" presStyleCnt="0"/>
      <dgm:spPr/>
    </dgm:pt>
    <dgm:pt modelId="{08D75E07-B066-424E-9148-9CEDD94C77C2}" type="pres">
      <dgm:prSet presAssocID="{FDD3DE15-F8CC-41C9-BE3B-3ECD43A4CAD4}" presName="thickLine" presStyleLbl="alignNode1" presStyleIdx="11" presStyleCnt="16"/>
      <dgm:spPr/>
    </dgm:pt>
    <dgm:pt modelId="{A7243117-424F-4727-9948-CD38EDD9CE43}" type="pres">
      <dgm:prSet presAssocID="{FDD3DE15-F8CC-41C9-BE3B-3ECD43A4CAD4}" presName="horz1" presStyleCnt="0"/>
      <dgm:spPr/>
    </dgm:pt>
    <dgm:pt modelId="{A900B28E-BC26-4081-A963-0E6A95CAB5EE}" type="pres">
      <dgm:prSet presAssocID="{FDD3DE15-F8CC-41C9-BE3B-3ECD43A4CAD4}" presName="tx1" presStyleLbl="revTx" presStyleIdx="11" presStyleCnt="16"/>
      <dgm:spPr/>
    </dgm:pt>
    <dgm:pt modelId="{AA4959BD-4F3D-48FC-A7E7-9437A2954F5A}" type="pres">
      <dgm:prSet presAssocID="{FDD3DE15-F8CC-41C9-BE3B-3ECD43A4CAD4}" presName="vert1" presStyleCnt="0"/>
      <dgm:spPr/>
    </dgm:pt>
    <dgm:pt modelId="{81C7A9E1-3AF6-4350-9133-B775BAD754BA}" type="pres">
      <dgm:prSet presAssocID="{FDA03746-FE3B-4CD3-AD2F-E7FE097842CC}" presName="thickLine" presStyleLbl="alignNode1" presStyleIdx="12" presStyleCnt="16"/>
      <dgm:spPr/>
    </dgm:pt>
    <dgm:pt modelId="{B044400D-AB32-475C-BE12-D376FA77914D}" type="pres">
      <dgm:prSet presAssocID="{FDA03746-FE3B-4CD3-AD2F-E7FE097842CC}" presName="horz1" presStyleCnt="0"/>
      <dgm:spPr/>
    </dgm:pt>
    <dgm:pt modelId="{655E03BB-32E3-4695-8AC5-96213467B132}" type="pres">
      <dgm:prSet presAssocID="{FDA03746-FE3B-4CD3-AD2F-E7FE097842CC}" presName="tx1" presStyleLbl="revTx" presStyleIdx="12" presStyleCnt="16"/>
      <dgm:spPr/>
    </dgm:pt>
    <dgm:pt modelId="{81F29AFF-137E-4687-9F43-D2487A76FE7B}" type="pres">
      <dgm:prSet presAssocID="{FDA03746-FE3B-4CD3-AD2F-E7FE097842CC}" presName="vert1" presStyleCnt="0"/>
      <dgm:spPr/>
    </dgm:pt>
    <dgm:pt modelId="{F501C620-3EB8-4481-89F8-9766DF18A416}" type="pres">
      <dgm:prSet presAssocID="{B6B11D84-1B8F-474E-9FCE-A171E1FD33A8}" presName="thickLine" presStyleLbl="alignNode1" presStyleIdx="13" presStyleCnt="16"/>
      <dgm:spPr/>
    </dgm:pt>
    <dgm:pt modelId="{012C5263-FF26-4F99-A69C-8E9E418B3A0C}" type="pres">
      <dgm:prSet presAssocID="{B6B11D84-1B8F-474E-9FCE-A171E1FD33A8}" presName="horz1" presStyleCnt="0"/>
      <dgm:spPr/>
    </dgm:pt>
    <dgm:pt modelId="{5B2BE908-1F2E-4D0E-A4C7-7F23EEB922E1}" type="pres">
      <dgm:prSet presAssocID="{B6B11D84-1B8F-474E-9FCE-A171E1FD33A8}" presName="tx1" presStyleLbl="revTx" presStyleIdx="13" presStyleCnt="16"/>
      <dgm:spPr/>
    </dgm:pt>
    <dgm:pt modelId="{A70B081D-46B3-43B7-8335-9FC45DF20B28}" type="pres">
      <dgm:prSet presAssocID="{B6B11D84-1B8F-474E-9FCE-A171E1FD33A8}" presName="vert1" presStyleCnt="0"/>
      <dgm:spPr/>
    </dgm:pt>
    <dgm:pt modelId="{3D4CFFE1-29EB-4212-86BA-C4177C988FD8}" type="pres">
      <dgm:prSet presAssocID="{E6FF614B-1325-4FAC-8D8A-2ADCA967EED9}" presName="thickLine" presStyleLbl="alignNode1" presStyleIdx="14" presStyleCnt="16"/>
      <dgm:spPr/>
    </dgm:pt>
    <dgm:pt modelId="{8792BF6F-758A-4E85-9BC4-6C681F96C4B7}" type="pres">
      <dgm:prSet presAssocID="{E6FF614B-1325-4FAC-8D8A-2ADCA967EED9}" presName="horz1" presStyleCnt="0"/>
      <dgm:spPr/>
    </dgm:pt>
    <dgm:pt modelId="{C792117A-4BCE-413F-AD31-B5FE4C738E45}" type="pres">
      <dgm:prSet presAssocID="{E6FF614B-1325-4FAC-8D8A-2ADCA967EED9}" presName="tx1" presStyleLbl="revTx" presStyleIdx="14" presStyleCnt="16"/>
      <dgm:spPr/>
    </dgm:pt>
    <dgm:pt modelId="{37E60AA8-3B63-4493-A1BA-5C218EF9A6AA}" type="pres">
      <dgm:prSet presAssocID="{E6FF614B-1325-4FAC-8D8A-2ADCA967EED9}" presName="vert1" presStyleCnt="0"/>
      <dgm:spPr/>
    </dgm:pt>
    <dgm:pt modelId="{DE3C5AAD-1ABF-4C72-9214-0B3180EEE928}" type="pres">
      <dgm:prSet presAssocID="{2C560FF5-B055-47B7-AC88-F4DD6DCEF2AC}" presName="thickLine" presStyleLbl="alignNode1" presStyleIdx="15" presStyleCnt="16"/>
      <dgm:spPr/>
    </dgm:pt>
    <dgm:pt modelId="{A9881E2E-AFFD-4F5D-AFA9-D8ED9180EFE9}" type="pres">
      <dgm:prSet presAssocID="{2C560FF5-B055-47B7-AC88-F4DD6DCEF2AC}" presName="horz1" presStyleCnt="0"/>
      <dgm:spPr/>
    </dgm:pt>
    <dgm:pt modelId="{AE810C02-FE36-4E49-BAC7-E058A7BF8A54}" type="pres">
      <dgm:prSet presAssocID="{2C560FF5-B055-47B7-AC88-F4DD6DCEF2AC}" presName="tx1" presStyleLbl="revTx" presStyleIdx="15" presStyleCnt="16"/>
      <dgm:spPr/>
    </dgm:pt>
    <dgm:pt modelId="{CA22C06B-5435-4F19-A229-E28319E99A86}" type="pres">
      <dgm:prSet presAssocID="{2C560FF5-B055-47B7-AC88-F4DD6DCEF2AC}" presName="vert1" presStyleCnt="0"/>
      <dgm:spPr/>
    </dgm:pt>
  </dgm:ptLst>
  <dgm:cxnLst>
    <dgm:cxn modelId="{FCCF5C05-8475-47FD-85D7-11D12F084AD6}" srcId="{D85A7859-383F-4151-B8C6-0055731C9ECC}" destId="{48915ADD-7323-4DAA-A485-8BABAF402418}" srcOrd="0" destOrd="0" parTransId="{46F45A40-6BF1-407E-B683-0796722DEEE4}" sibTransId="{C128470C-AB04-4AED-8310-FE463A12297E}"/>
    <dgm:cxn modelId="{7D3B3F06-AA21-4C63-9AB3-7206842F8B5B}" type="presOf" srcId="{9117158C-714A-4F12-A83F-D409BAE04E28}" destId="{8B6B3998-A98C-4463-BD04-83E8E6EF6544}" srcOrd="0" destOrd="0" presId="urn:microsoft.com/office/officeart/2008/layout/LinedList"/>
    <dgm:cxn modelId="{0873C011-78B7-4182-9F5F-B6C8BE02BDF6}" srcId="{D85A7859-383F-4151-B8C6-0055731C9ECC}" destId="{E0349DEF-FEBC-4DC3-8E80-6EB551423D1C}" srcOrd="5" destOrd="0" parTransId="{B2E3A843-2957-4CAB-B92C-5AD898F77330}" sibTransId="{D2EA4504-9A1D-4D5F-9A39-59EFC1510DAA}"/>
    <dgm:cxn modelId="{B8274A1C-19EC-48EE-B082-AC3C868A4F71}" type="presOf" srcId="{FDD3DE15-F8CC-41C9-BE3B-3ECD43A4CAD4}" destId="{A900B28E-BC26-4081-A963-0E6A95CAB5EE}" srcOrd="0" destOrd="0" presId="urn:microsoft.com/office/officeart/2008/layout/LinedList"/>
    <dgm:cxn modelId="{AB35FC1C-4CAC-4D78-9AAB-CD6659D7410F}" type="presOf" srcId="{E0349DEF-FEBC-4DC3-8E80-6EB551423D1C}" destId="{0A38B9EF-6CA4-4632-8502-E881E6640BC3}" srcOrd="0" destOrd="0" presId="urn:microsoft.com/office/officeart/2008/layout/LinedList"/>
    <dgm:cxn modelId="{14533D2C-E4EE-4D76-9237-F93047B8FC74}" srcId="{D85A7859-383F-4151-B8C6-0055731C9ECC}" destId="{51C01021-1FA7-4B54-8E9B-22CC89D8389F}" srcOrd="8" destOrd="0" parTransId="{1838C18E-18D2-444E-B06D-12BA04A70F51}" sibTransId="{54532076-9C64-4EC0-A5F5-A4A97E571DE2}"/>
    <dgm:cxn modelId="{B75AA633-EECC-46CA-AE0D-980286AE7298}" srcId="{D85A7859-383F-4151-B8C6-0055731C9ECC}" destId="{9117158C-714A-4F12-A83F-D409BAE04E28}" srcOrd="3" destOrd="0" parTransId="{C831CAC9-5E12-4E32-8765-86150059C0E0}" sibTransId="{D9F7B8AB-95B0-422E-ACA2-30352F52AA97}"/>
    <dgm:cxn modelId="{156AAE3D-887C-4DE9-9299-CDFBF53FEA14}" type="presOf" srcId="{B6B11D84-1B8F-474E-9FCE-A171E1FD33A8}" destId="{5B2BE908-1F2E-4D0E-A4C7-7F23EEB922E1}" srcOrd="0" destOrd="0" presId="urn:microsoft.com/office/officeart/2008/layout/LinedList"/>
    <dgm:cxn modelId="{0DB0C33E-D72A-4185-865B-EFFCF9788E7A}" srcId="{D85A7859-383F-4151-B8C6-0055731C9ECC}" destId="{FDA03746-FE3B-4CD3-AD2F-E7FE097842CC}" srcOrd="12" destOrd="0" parTransId="{3C151A35-377A-4D8D-AAC5-1AE06DB2324F}" sibTransId="{C1E5DDE8-7F31-4BFD-BF5D-9A6BB15EB4AB}"/>
    <dgm:cxn modelId="{B440DC44-2ECF-40F0-9619-F03AA53DA515}" srcId="{D85A7859-383F-4151-B8C6-0055731C9ECC}" destId="{DD26713A-074F-4CC3-BB82-F38DA49DFCEE}" srcOrd="4" destOrd="0" parTransId="{6F42535F-2F28-4F92-823B-246286F138FC}" sibTransId="{915CE736-5D7B-4F3C-9B50-710C15FFDBE4}"/>
    <dgm:cxn modelId="{F8B9E44A-D587-4203-BA40-7A89D533FBB8}" type="presOf" srcId="{FDA03746-FE3B-4CD3-AD2F-E7FE097842CC}" destId="{655E03BB-32E3-4695-8AC5-96213467B132}" srcOrd="0" destOrd="0" presId="urn:microsoft.com/office/officeart/2008/layout/LinedList"/>
    <dgm:cxn modelId="{6876DF4C-A376-4C6D-856B-BE4859C5B643}" srcId="{D85A7859-383F-4151-B8C6-0055731C9ECC}" destId="{E6FF614B-1325-4FAC-8D8A-2ADCA967EED9}" srcOrd="14" destOrd="0" parTransId="{87C0C47A-664D-4958-B665-F4A9EBCF808F}" sibTransId="{084E6D2B-7396-4CAE-B826-7B7F868A0655}"/>
    <dgm:cxn modelId="{F67C5B52-0B3C-42B3-9FEF-E93DAC79F70E}" srcId="{D85A7859-383F-4151-B8C6-0055731C9ECC}" destId="{B6B11D84-1B8F-474E-9FCE-A171E1FD33A8}" srcOrd="13" destOrd="0" parTransId="{21D72627-715D-4D09-8B93-2813BBFBA775}" sibTransId="{D89D3E25-929F-4C31-A278-27AB6B544E47}"/>
    <dgm:cxn modelId="{24582854-DAB7-45F9-93A2-4AC17BA88EFC}" type="presOf" srcId="{3569BD86-6389-4909-A03E-77E679491292}" destId="{31B58844-B512-49A1-8D4D-1B8B79E08093}" srcOrd="0" destOrd="0" presId="urn:microsoft.com/office/officeart/2008/layout/LinedList"/>
    <dgm:cxn modelId="{D1B72C7E-405E-4153-A21E-40D21BA4E094}" srcId="{D85A7859-383F-4151-B8C6-0055731C9ECC}" destId="{FDD3DE15-F8CC-41C9-BE3B-3ECD43A4CAD4}" srcOrd="11" destOrd="0" parTransId="{FD005B13-BDAE-48BE-98E0-C81C607C95EC}" sibTransId="{B4A4D68B-F8F1-41A0-85E4-4997087AEC19}"/>
    <dgm:cxn modelId="{555BDE90-CAA3-425A-B536-189F69F7BACE}" type="presOf" srcId="{E6FF614B-1325-4FAC-8D8A-2ADCA967EED9}" destId="{C792117A-4BCE-413F-AD31-B5FE4C738E45}" srcOrd="0" destOrd="0" presId="urn:microsoft.com/office/officeart/2008/layout/LinedList"/>
    <dgm:cxn modelId="{E4620093-2893-4F22-9B36-EA3B4E50D501}" type="presOf" srcId="{DD26713A-074F-4CC3-BB82-F38DA49DFCEE}" destId="{C3971C53-07E6-4BA1-9C8B-F8D0B8D6C8BF}" srcOrd="0" destOrd="0" presId="urn:microsoft.com/office/officeart/2008/layout/LinedList"/>
    <dgm:cxn modelId="{4B7DCD95-5B91-4EC2-BB34-9FD033EDBA7F}" srcId="{D85A7859-383F-4151-B8C6-0055731C9ECC}" destId="{B7C1079C-D7FF-457A-961E-399863228C39}" srcOrd="10" destOrd="0" parTransId="{079076CA-5139-49B2-BE26-8D748AD14992}" sibTransId="{140014A8-B70C-49C4-ABC7-24D556A25384}"/>
    <dgm:cxn modelId="{C1B44197-9804-4106-AE5E-E4D1838E62AD}" type="presOf" srcId="{93E1A49D-486D-4DB5-A8FF-66EDCDBC1DCB}" destId="{36ABBB5C-B5BC-4190-A8E1-A32E43539E7C}" srcOrd="0" destOrd="0" presId="urn:microsoft.com/office/officeart/2008/layout/LinedList"/>
    <dgm:cxn modelId="{C77EE29E-3FBD-4359-8BBE-DD97DE926476}" srcId="{D85A7859-383F-4151-B8C6-0055731C9ECC}" destId="{87050565-CA60-4217-8BE6-956EAD58E83B}" srcOrd="7" destOrd="0" parTransId="{D1A2661C-629D-48A4-B997-71CD7442A545}" sibTransId="{99973C05-3EDF-4AEE-9F10-CCA31FBA019F}"/>
    <dgm:cxn modelId="{133E92A0-993D-4D22-9549-8672BECE19AE}" type="presOf" srcId="{B7C1079C-D7FF-457A-961E-399863228C39}" destId="{033BB0A4-960E-4B26-BC25-257EF8822E8E}" srcOrd="0" destOrd="0" presId="urn:microsoft.com/office/officeart/2008/layout/LinedList"/>
    <dgm:cxn modelId="{E7B2B6AC-5D9C-4146-9B0B-6A864A8A199D}" type="presOf" srcId="{87050565-CA60-4217-8BE6-956EAD58E83B}" destId="{B859B6CF-A502-41B3-BF18-EBB2F94AB83E}" srcOrd="0" destOrd="0" presId="urn:microsoft.com/office/officeart/2008/layout/LinedList"/>
    <dgm:cxn modelId="{003BBCAE-1624-4486-B9BE-EE6085D12A50}" srcId="{D85A7859-383F-4151-B8C6-0055731C9ECC}" destId="{0966FCC8-4E92-4AE0-BBC0-F717AD9689A5}" srcOrd="1" destOrd="0" parTransId="{CB9DD9B9-D10B-456A-AB97-AFE9A6C3CCE4}" sibTransId="{1910BFA7-5F5B-4D6F-9689-7CE47A87C004}"/>
    <dgm:cxn modelId="{FF833DB2-7CF3-44EB-969F-1C2CDE7B95D8}" type="presOf" srcId="{0966FCC8-4E92-4AE0-BBC0-F717AD9689A5}" destId="{296EDEC2-80DF-445E-BFA3-22E660831D34}" srcOrd="0" destOrd="0" presId="urn:microsoft.com/office/officeart/2008/layout/LinedList"/>
    <dgm:cxn modelId="{5CCD65B3-C3F2-490A-9D77-F592E7690845}" type="presOf" srcId="{28C927B8-28EF-4328-BEA4-21B2C9989B15}" destId="{D4A6DFF7-8E17-4C83-8383-B64EC2F3BF24}" srcOrd="0" destOrd="0" presId="urn:microsoft.com/office/officeart/2008/layout/LinedList"/>
    <dgm:cxn modelId="{E4DF55B6-7278-4DEB-A0ED-F7D32DAC0CE8}" srcId="{D85A7859-383F-4151-B8C6-0055731C9ECC}" destId="{93E1A49D-486D-4DB5-A8FF-66EDCDBC1DCB}" srcOrd="6" destOrd="0" parTransId="{273AC18B-1171-4DD7-846A-0FEEE9A6195C}" sibTransId="{A06AF3DD-6668-48BF-927F-2C8B89C77CE3}"/>
    <dgm:cxn modelId="{82478BBB-477E-4396-9786-0B05115FEB1E}" srcId="{D85A7859-383F-4151-B8C6-0055731C9ECC}" destId="{2C560FF5-B055-47B7-AC88-F4DD6DCEF2AC}" srcOrd="15" destOrd="0" parTransId="{EF530FC5-ED40-494D-89A4-C28BC5720D34}" sibTransId="{25FCDBDD-4384-4F15-8FDF-32BB666A4C00}"/>
    <dgm:cxn modelId="{768B1CC6-C05F-4DD2-9E60-C89E55F79385}" type="presOf" srcId="{51C01021-1FA7-4B54-8E9B-22CC89D8389F}" destId="{C56BCBDC-6918-4644-B865-FEC8FE9BBC8C}" srcOrd="0" destOrd="0" presId="urn:microsoft.com/office/officeart/2008/layout/LinedList"/>
    <dgm:cxn modelId="{97A841C9-FEC3-4210-9109-2CC28AFC45F0}" srcId="{D85A7859-383F-4151-B8C6-0055731C9ECC}" destId="{3569BD86-6389-4909-A03E-77E679491292}" srcOrd="2" destOrd="0" parTransId="{666254C8-2091-4C41-8531-85C6696FE618}" sibTransId="{CA8E5FDA-6205-45A6-83E6-7B2EF73A9A8E}"/>
    <dgm:cxn modelId="{94FBD4D2-0A45-45E5-8211-92DC7E7A7F16}" srcId="{D85A7859-383F-4151-B8C6-0055731C9ECC}" destId="{28C927B8-28EF-4328-BEA4-21B2C9989B15}" srcOrd="9" destOrd="0" parTransId="{B334A93C-6B4B-4179-8B2A-351228A44374}" sibTransId="{6F3F2841-C602-4DEE-ABA9-7ED80D122FAF}"/>
    <dgm:cxn modelId="{0BEFD8EA-008D-4DEA-82A7-BB85D5F2E74B}" type="presOf" srcId="{48915ADD-7323-4DAA-A485-8BABAF402418}" destId="{C03C6484-68FB-45A6-97F9-903DB8516026}" srcOrd="0" destOrd="0" presId="urn:microsoft.com/office/officeart/2008/layout/LinedList"/>
    <dgm:cxn modelId="{3FA0A7F6-CB2D-4EAA-AEAE-D99A6F78BE6B}" type="presOf" srcId="{D85A7859-383F-4151-B8C6-0055731C9ECC}" destId="{38708EE0-2C9B-48DD-B77A-3C75801E73CE}" srcOrd="0" destOrd="0" presId="urn:microsoft.com/office/officeart/2008/layout/LinedList"/>
    <dgm:cxn modelId="{7A2127F9-E191-4952-B7C2-39A88D74788E}" type="presOf" srcId="{2C560FF5-B055-47B7-AC88-F4DD6DCEF2AC}" destId="{AE810C02-FE36-4E49-BAC7-E058A7BF8A54}" srcOrd="0" destOrd="0" presId="urn:microsoft.com/office/officeart/2008/layout/LinedList"/>
    <dgm:cxn modelId="{CA7FCCCA-67A6-46C2-8D87-68E90BD858AD}" type="presParOf" srcId="{38708EE0-2C9B-48DD-B77A-3C75801E73CE}" destId="{1E59E593-1AF6-455E-9B75-114EC9FE1E37}" srcOrd="0" destOrd="0" presId="urn:microsoft.com/office/officeart/2008/layout/LinedList"/>
    <dgm:cxn modelId="{C5B1407F-1530-47FB-8319-CDD7B9340C2E}" type="presParOf" srcId="{38708EE0-2C9B-48DD-B77A-3C75801E73CE}" destId="{BF79DF5E-BDA4-4244-ACD5-990E3CF871ED}" srcOrd="1" destOrd="0" presId="urn:microsoft.com/office/officeart/2008/layout/LinedList"/>
    <dgm:cxn modelId="{D0BB830A-4064-4FEF-AC7B-91A739A5ACE7}" type="presParOf" srcId="{BF79DF5E-BDA4-4244-ACD5-990E3CF871ED}" destId="{C03C6484-68FB-45A6-97F9-903DB8516026}" srcOrd="0" destOrd="0" presId="urn:microsoft.com/office/officeart/2008/layout/LinedList"/>
    <dgm:cxn modelId="{93A2BE12-C515-4FC8-A677-1EB5FC7CAFDA}" type="presParOf" srcId="{BF79DF5E-BDA4-4244-ACD5-990E3CF871ED}" destId="{0B91EC16-9F6C-4313-8943-CED865AE039D}" srcOrd="1" destOrd="0" presId="urn:microsoft.com/office/officeart/2008/layout/LinedList"/>
    <dgm:cxn modelId="{6892D798-E8B4-44AA-B765-ABB0677A4F67}" type="presParOf" srcId="{38708EE0-2C9B-48DD-B77A-3C75801E73CE}" destId="{BC7BE57E-12A0-41AE-AA47-9C4D5BAE3F1F}" srcOrd="2" destOrd="0" presId="urn:microsoft.com/office/officeart/2008/layout/LinedList"/>
    <dgm:cxn modelId="{AD1DB269-5ABD-47F3-8446-DB22885030A5}" type="presParOf" srcId="{38708EE0-2C9B-48DD-B77A-3C75801E73CE}" destId="{FC884DC8-9AD2-488F-9720-5CF81CF0ECE5}" srcOrd="3" destOrd="0" presId="urn:microsoft.com/office/officeart/2008/layout/LinedList"/>
    <dgm:cxn modelId="{629EFBE3-F687-4CE5-9770-F7E0496C7F9B}" type="presParOf" srcId="{FC884DC8-9AD2-488F-9720-5CF81CF0ECE5}" destId="{296EDEC2-80DF-445E-BFA3-22E660831D34}" srcOrd="0" destOrd="0" presId="urn:microsoft.com/office/officeart/2008/layout/LinedList"/>
    <dgm:cxn modelId="{32F64703-563F-4B33-8C36-B361EFBB9115}" type="presParOf" srcId="{FC884DC8-9AD2-488F-9720-5CF81CF0ECE5}" destId="{39C789F9-89CC-467B-AC9F-D6182E38406B}" srcOrd="1" destOrd="0" presId="urn:microsoft.com/office/officeart/2008/layout/LinedList"/>
    <dgm:cxn modelId="{5CDB0EDA-F310-41FA-8893-03097345DE13}" type="presParOf" srcId="{38708EE0-2C9B-48DD-B77A-3C75801E73CE}" destId="{BEA481B7-926B-453D-8636-DA1992FB6E18}" srcOrd="4" destOrd="0" presId="urn:microsoft.com/office/officeart/2008/layout/LinedList"/>
    <dgm:cxn modelId="{4BAB9648-BD3F-4F31-BFC5-12EAFFB93858}" type="presParOf" srcId="{38708EE0-2C9B-48DD-B77A-3C75801E73CE}" destId="{9C37A666-C01C-4CE2-ADF1-42E382449B4E}" srcOrd="5" destOrd="0" presId="urn:microsoft.com/office/officeart/2008/layout/LinedList"/>
    <dgm:cxn modelId="{993CA849-8E23-4466-9FAD-6FAA1B11E6B7}" type="presParOf" srcId="{9C37A666-C01C-4CE2-ADF1-42E382449B4E}" destId="{31B58844-B512-49A1-8D4D-1B8B79E08093}" srcOrd="0" destOrd="0" presId="urn:microsoft.com/office/officeart/2008/layout/LinedList"/>
    <dgm:cxn modelId="{5543998A-505A-4F33-B444-F039D9ACE9D6}" type="presParOf" srcId="{9C37A666-C01C-4CE2-ADF1-42E382449B4E}" destId="{E0397ECC-CD0B-43E3-A766-CCD0DA04A78F}" srcOrd="1" destOrd="0" presId="urn:microsoft.com/office/officeart/2008/layout/LinedList"/>
    <dgm:cxn modelId="{128AD6E9-61FB-446D-8727-E9D307B81820}" type="presParOf" srcId="{38708EE0-2C9B-48DD-B77A-3C75801E73CE}" destId="{0823A4D2-39D2-483E-972A-272C59259748}" srcOrd="6" destOrd="0" presId="urn:microsoft.com/office/officeart/2008/layout/LinedList"/>
    <dgm:cxn modelId="{7B39308D-1621-46B7-AC27-499247DBD648}" type="presParOf" srcId="{38708EE0-2C9B-48DD-B77A-3C75801E73CE}" destId="{84D123B6-1910-49F3-9071-41ACE9728A25}" srcOrd="7" destOrd="0" presId="urn:microsoft.com/office/officeart/2008/layout/LinedList"/>
    <dgm:cxn modelId="{4D429FBB-0242-4BF7-9730-9DB99BA0B3A9}" type="presParOf" srcId="{84D123B6-1910-49F3-9071-41ACE9728A25}" destId="{8B6B3998-A98C-4463-BD04-83E8E6EF6544}" srcOrd="0" destOrd="0" presId="urn:microsoft.com/office/officeart/2008/layout/LinedList"/>
    <dgm:cxn modelId="{88F6B393-E15D-48CC-8E4D-A584D1EEF519}" type="presParOf" srcId="{84D123B6-1910-49F3-9071-41ACE9728A25}" destId="{9F5718A0-FA15-4F49-90E3-8054917102B9}" srcOrd="1" destOrd="0" presId="urn:microsoft.com/office/officeart/2008/layout/LinedList"/>
    <dgm:cxn modelId="{92A5F9C3-20F0-4372-856B-BFCD8DC94387}" type="presParOf" srcId="{38708EE0-2C9B-48DD-B77A-3C75801E73CE}" destId="{617F25D3-8B31-447C-BC94-8D0AF0446E60}" srcOrd="8" destOrd="0" presId="urn:microsoft.com/office/officeart/2008/layout/LinedList"/>
    <dgm:cxn modelId="{C9703C30-F06B-4FE1-8B33-5EDDC5164134}" type="presParOf" srcId="{38708EE0-2C9B-48DD-B77A-3C75801E73CE}" destId="{22A97186-35D5-40AA-8E1C-4724499C911A}" srcOrd="9" destOrd="0" presId="urn:microsoft.com/office/officeart/2008/layout/LinedList"/>
    <dgm:cxn modelId="{1086A093-189A-43AD-9F39-2C1D0B20DFA2}" type="presParOf" srcId="{22A97186-35D5-40AA-8E1C-4724499C911A}" destId="{C3971C53-07E6-4BA1-9C8B-F8D0B8D6C8BF}" srcOrd="0" destOrd="0" presId="urn:microsoft.com/office/officeart/2008/layout/LinedList"/>
    <dgm:cxn modelId="{9EB6BEB1-4F2A-4794-A074-903B8D13FAFC}" type="presParOf" srcId="{22A97186-35D5-40AA-8E1C-4724499C911A}" destId="{50A3CBB0-7B52-45F7-B81D-0784EE672378}" srcOrd="1" destOrd="0" presId="urn:microsoft.com/office/officeart/2008/layout/LinedList"/>
    <dgm:cxn modelId="{893F64CD-0822-4EEE-96B3-137268EF1F40}" type="presParOf" srcId="{38708EE0-2C9B-48DD-B77A-3C75801E73CE}" destId="{1B03F346-E4AC-4FE0-837B-C7F6D4781CD5}" srcOrd="10" destOrd="0" presId="urn:microsoft.com/office/officeart/2008/layout/LinedList"/>
    <dgm:cxn modelId="{15A0A904-EC2B-4E62-B4E5-482760FC3A3D}" type="presParOf" srcId="{38708EE0-2C9B-48DD-B77A-3C75801E73CE}" destId="{0791B4CD-B2E0-43D2-89D3-5A61460D37A0}" srcOrd="11" destOrd="0" presId="urn:microsoft.com/office/officeart/2008/layout/LinedList"/>
    <dgm:cxn modelId="{C122C1F1-8E95-40E2-B6E1-1A764D5238B9}" type="presParOf" srcId="{0791B4CD-B2E0-43D2-89D3-5A61460D37A0}" destId="{0A38B9EF-6CA4-4632-8502-E881E6640BC3}" srcOrd="0" destOrd="0" presId="urn:microsoft.com/office/officeart/2008/layout/LinedList"/>
    <dgm:cxn modelId="{777A014F-2414-425E-862D-F34008437E33}" type="presParOf" srcId="{0791B4CD-B2E0-43D2-89D3-5A61460D37A0}" destId="{6BD76B3B-8163-471E-BB79-DBB8F1FFFAEB}" srcOrd="1" destOrd="0" presId="urn:microsoft.com/office/officeart/2008/layout/LinedList"/>
    <dgm:cxn modelId="{558ECBD8-E5B0-4627-966D-6ADE067967E0}" type="presParOf" srcId="{38708EE0-2C9B-48DD-B77A-3C75801E73CE}" destId="{BD5FBE3E-DC4C-4B77-86BB-E0FB5E2F9D53}" srcOrd="12" destOrd="0" presId="urn:microsoft.com/office/officeart/2008/layout/LinedList"/>
    <dgm:cxn modelId="{F1916DD0-E11F-4E67-99D9-28E95791D020}" type="presParOf" srcId="{38708EE0-2C9B-48DD-B77A-3C75801E73CE}" destId="{2409CE85-1987-45A7-BAE6-9510752ACD5F}" srcOrd="13" destOrd="0" presId="urn:microsoft.com/office/officeart/2008/layout/LinedList"/>
    <dgm:cxn modelId="{71C855D8-58D1-448C-9501-64BDCBB4647D}" type="presParOf" srcId="{2409CE85-1987-45A7-BAE6-9510752ACD5F}" destId="{36ABBB5C-B5BC-4190-A8E1-A32E43539E7C}" srcOrd="0" destOrd="0" presId="urn:microsoft.com/office/officeart/2008/layout/LinedList"/>
    <dgm:cxn modelId="{8B562863-711C-4636-B5E9-A7B611A00D44}" type="presParOf" srcId="{2409CE85-1987-45A7-BAE6-9510752ACD5F}" destId="{08BAD4C6-136B-430C-A9A0-51824F32B1CA}" srcOrd="1" destOrd="0" presId="urn:microsoft.com/office/officeart/2008/layout/LinedList"/>
    <dgm:cxn modelId="{27BE7F0D-2F2D-4EFC-9502-075FB4F0CCAF}" type="presParOf" srcId="{38708EE0-2C9B-48DD-B77A-3C75801E73CE}" destId="{1D4E0263-268E-4B6E-9E23-D2C3392C5FCC}" srcOrd="14" destOrd="0" presId="urn:microsoft.com/office/officeart/2008/layout/LinedList"/>
    <dgm:cxn modelId="{7E24A17E-85B3-47D8-82AE-F860BD35BFAE}" type="presParOf" srcId="{38708EE0-2C9B-48DD-B77A-3C75801E73CE}" destId="{F7E781FE-2D83-4459-B869-9D9FA0F7E51B}" srcOrd="15" destOrd="0" presId="urn:microsoft.com/office/officeart/2008/layout/LinedList"/>
    <dgm:cxn modelId="{DC542A83-7329-4949-B1FF-C64869BAD4D0}" type="presParOf" srcId="{F7E781FE-2D83-4459-B869-9D9FA0F7E51B}" destId="{B859B6CF-A502-41B3-BF18-EBB2F94AB83E}" srcOrd="0" destOrd="0" presId="urn:microsoft.com/office/officeart/2008/layout/LinedList"/>
    <dgm:cxn modelId="{93D48111-CC0F-47D0-A1E6-35B2CC341537}" type="presParOf" srcId="{F7E781FE-2D83-4459-B869-9D9FA0F7E51B}" destId="{7A5940E2-08BF-4938-BF57-E50B57B1E3CF}" srcOrd="1" destOrd="0" presId="urn:microsoft.com/office/officeart/2008/layout/LinedList"/>
    <dgm:cxn modelId="{97CA4BDC-90E4-48BB-96B5-D388AD1D001B}" type="presParOf" srcId="{38708EE0-2C9B-48DD-B77A-3C75801E73CE}" destId="{DA475BB6-2F2A-4C20-878F-41D0CA0BE712}" srcOrd="16" destOrd="0" presId="urn:microsoft.com/office/officeart/2008/layout/LinedList"/>
    <dgm:cxn modelId="{0BFE76E1-F7DB-4B61-AF97-6517FFAE908E}" type="presParOf" srcId="{38708EE0-2C9B-48DD-B77A-3C75801E73CE}" destId="{B971F6CE-7DF7-4D2B-97E6-F8B335235F02}" srcOrd="17" destOrd="0" presId="urn:microsoft.com/office/officeart/2008/layout/LinedList"/>
    <dgm:cxn modelId="{14531962-1316-4264-89A7-15CE4737E665}" type="presParOf" srcId="{B971F6CE-7DF7-4D2B-97E6-F8B335235F02}" destId="{C56BCBDC-6918-4644-B865-FEC8FE9BBC8C}" srcOrd="0" destOrd="0" presId="urn:microsoft.com/office/officeart/2008/layout/LinedList"/>
    <dgm:cxn modelId="{6888F2BA-C6BB-4328-963E-07232B6941D0}" type="presParOf" srcId="{B971F6CE-7DF7-4D2B-97E6-F8B335235F02}" destId="{C9E4903A-114C-4096-8193-B8266E807719}" srcOrd="1" destOrd="0" presId="urn:microsoft.com/office/officeart/2008/layout/LinedList"/>
    <dgm:cxn modelId="{F297FEE5-4505-489B-B253-7449F646670F}" type="presParOf" srcId="{38708EE0-2C9B-48DD-B77A-3C75801E73CE}" destId="{3ED02CB3-18C0-4866-9A9A-53B19F6CDD28}" srcOrd="18" destOrd="0" presId="urn:microsoft.com/office/officeart/2008/layout/LinedList"/>
    <dgm:cxn modelId="{846875F9-54FF-41E0-A67E-09880D807990}" type="presParOf" srcId="{38708EE0-2C9B-48DD-B77A-3C75801E73CE}" destId="{DE133FF8-411A-4C07-B68F-FF16F1E4C750}" srcOrd="19" destOrd="0" presId="urn:microsoft.com/office/officeart/2008/layout/LinedList"/>
    <dgm:cxn modelId="{49D27CD4-875A-4662-84B7-476FE89AEB05}" type="presParOf" srcId="{DE133FF8-411A-4C07-B68F-FF16F1E4C750}" destId="{D4A6DFF7-8E17-4C83-8383-B64EC2F3BF24}" srcOrd="0" destOrd="0" presId="urn:microsoft.com/office/officeart/2008/layout/LinedList"/>
    <dgm:cxn modelId="{2C63DFE4-B3E4-4EB2-B7E3-A9683B0340BE}" type="presParOf" srcId="{DE133FF8-411A-4C07-B68F-FF16F1E4C750}" destId="{E58AE5BB-FE2C-40C5-83EA-897982B139C9}" srcOrd="1" destOrd="0" presId="urn:microsoft.com/office/officeart/2008/layout/LinedList"/>
    <dgm:cxn modelId="{374C55EE-515B-4934-B9DC-DF07F534F0E2}" type="presParOf" srcId="{38708EE0-2C9B-48DD-B77A-3C75801E73CE}" destId="{045174C7-DC4A-49F7-93BD-70ACB0E979CF}" srcOrd="20" destOrd="0" presId="urn:microsoft.com/office/officeart/2008/layout/LinedList"/>
    <dgm:cxn modelId="{F21FEEA1-C37E-4944-8477-6657B7923F64}" type="presParOf" srcId="{38708EE0-2C9B-48DD-B77A-3C75801E73CE}" destId="{A90503FE-7434-49FB-96AE-A181513CFA7A}" srcOrd="21" destOrd="0" presId="urn:microsoft.com/office/officeart/2008/layout/LinedList"/>
    <dgm:cxn modelId="{5E8AFE90-C435-45E1-8DFE-52931A63CE38}" type="presParOf" srcId="{A90503FE-7434-49FB-96AE-A181513CFA7A}" destId="{033BB0A4-960E-4B26-BC25-257EF8822E8E}" srcOrd="0" destOrd="0" presId="urn:microsoft.com/office/officeart/2008/layout/LinedList"/>
    <dgm:cxn modelId="{86B8D1F9-EA88-496A-AC80-9D6349348076}" type="presParOf" srcId="{A90503FE-7434-49FB-96AE-A181513CFA7A}" destId="{296489BA-444D-4C43-BCD9-D0F8C7F9BA9B}" srcOrd="1" destOrd="0" presId="urn:microsoft.com/office/officeart/2008/layout/LinedList"/>
    <dgm:cxn modelId="{A9F65AAC-04AB-46BD-A860-AE9851864835}" type="presParOf" srcId="{38708EE0-2C9B-48DD-B77A-3C75801E73CE}" destId="{08D75E07-B066-424E-9148-9CEDD94C77C2}" srcOrd="22" destOrd="0" presId="urn:microsoft.com/office/officeart/2008/layout/LinedList"/>
    <dgm:cxn modelId="{E1234F7D-0343-40C3-9F8F-643BA713A1AE}" type="presParOf" srcId="{38708EE0-2C9B-48DD-B77A-3C75801E73CE}" destId="{A7243117-424F-4727-9948-CD38EDD9CE43}" srcOrd="23" destOrd="0" presId="urn:microsoft.com/office/officeart/2008/layout/LinedList"/>
    <dgm:cxn modelId="{453E0592-A548-4746-A5B5-784E004C7572}" type="presParOf" srcId="{A7243117-424F-4727-9948-CD38EDD9CE43}" destId="{A900B28E-BC26-4081-A963-0E6A95CAB5EE}" srcOrd="0" destOrd="0" presId="urn:microsoft.com/office/officeart/2008/layout/LinedList"/>
    <dgm:cxn modelId="{F72534BB-991A-4DDD-AEE0-169128BA5E18}" type="presParOf" srcId="{A7243117-424F-4727-9948-CD38EDD9CE43}" destId="{AA4959BD-4F3D-48FC-A7E7-9437A2954F5A}" srcOrd="1" destOrd="0" presId="urn:microsoft.com/office/officeart/2008/layout/LinedList"/>
    <dgm:cxn modelId="{578DA8AB-C8EB-46C5-9A95-5D3C2403BE64}" type="presParOf" srcId="{38708EE0-2C9B-48DD-B77A-3C75801E73CE}" destId="{81C7A9E1-3AF6-4350-9133-B775BAD754BA}" srcOrd="24" destOrd="0" presId="urn:microsoft.com/office/officeart/2008/layout/LinedList"/>
    <dgm:cxn modelId="{3545236A-E6D1-427B-85DF-D7C7D455B3E3}" type="presParOf" srcId="{38708EE0-2C9B-48DD-B77A-3C75801E73CE}" destId="{B044400D-AB32-475C-BE12-D376FA77914D}" srcOrd="25" destOrd="0" presId="urn:microsoft.com/office/officeart/2008/layout/LinedList"/>
    <dgm:cxn modelId="{F67B1EA1-2E3C-4828-91A6-A7EFDF51CBEC}" type="presParOf" srcId="{B044400D-AB32-475C-BE12-D376FA77914D}" destId="{655E03BB-32E3-4695-8AC5-96213467B132}" srcOrd="0" destOrd="0" presId="urn:microsoft.com/office/officeart/2008/layout/LinedList"/>
    <dgm:cxn modelId="{3AC9481E-F38A-45C3-AF6B-51C0AEF14F3F}" type="presParOf" srcId="{B044400D-AB32-475C-BE12-D376FA77914D}" destId="{81F29AFF-137E-4687-9F43-D2487A76FE7B}" srcOrd="1" destOrd="0" presId="urn:microsoft.com/office/officeart/2008/layout/LinedList"/>
    <dgm:cxn modelId="{DE4ACE12-8B29-42B0-BDB9-2EF44CC6D327}" type="presParOf" srcId="{38708EE0-2C9B-48DD-B77A-3C75801E73CE}" destId="{F501C620-3EB8-4481-89F8-9766DF18A416}" srcOrd="26" destOrd="0" presId="urn:microsoft.com/office/officeart/2008/layout/LinedList"/>
    <dgm:cxn modelId="{121BF873-6834-4B83-8E0A-D07D7DB02320}" type="presParOf" srcId="{38708EE0-2C9B-48DD-B77A-3C75801E73CE}" destId="{012C5263-FF26-4F99-A69C-8E9E418B3A0C}" srcOrd="27" destOrd="0" presId="urn:microsoft.com/office/officeart/2008/layout/LinedList"/>
    <dgm:cxn modelId="{137F8DBC-9752-47D9-BE7E-FAA84C170CF5}" type="presParOf" srcId="{012C5263-FF26-4F99-A69C-8E9E418B3A0C}" destId="{5B2BE908-1F2E-4D0E-A4C7-7F23EEB922E1}" srcOrd="0" destOrd="0" presId="urn:microsoft.com/office/officeart/2008/layout/LinedList"/>
    <dgm:cxn modelId="{C1423266-444A-408A-A7B5-BA97A01DCB7F}" type="presParOf" srcId="{012C5263-FF26-4F99-A69C-8E9E418B3A0C}" destId="{A70B081D-46B3-43B7-8335-9FC45DF20B28}" srcOrd="1" destOrd="0" presId="urn:microsoft.com/office/officeart/2008/layout/LinedList"/>
    <dgm:cxn modelId="{28F8AEC6-9D6D-49C4-9C47-5CBF22B78B47}" type="presParOf" srcId="{38708EE0-2C9B-48DD-B77A-3C75801E73CE}" destId="{3D4CFFE1-29EB-4212-86BA-C4177C988FD8}" srcOrd="28" destOrd="0" presId="urn:microsoft.com/office/officeart/2008/layout/LinedList"/>
    <dgm:cxn modelId="{068A2A86-94CD-4D3B-BC71-B5B8524D12B1}" type="presParOf" srcId="{38708EE0-2C9B-48DD-B77A-3C75801E73CE}" destId="{8792BF6F-758A-4E85-9BC4-6C681F96C4B7}" srcOrd="29" destOrd="0" presId="urn:microsoft.com/office/officeart/2008/layout/LinedList"/>
    <dgm:cxn modelId="{C55689D2-C879-4EC4-88D7-2336FD420E8E}" type="presParOf" srcId="{8792BF6F-758A-4E85-9BC4-6C681F96C4B7}" destId="{C792117A-4BCE-413F-AD31-B5FE4C738E45}" srcOrd="0" destOrd="0" presId="urn:microsoft.com/office/officeart/2008/layout/LinedList"/>
    <dgm:cxn modelId="{4D0FB88A-DA3D-458F-977F-A193FBBB8ABD}" type="presParOf" srcId="{8792BF6F-758A-4E85-9BC4-6C681F96C4B7}" destId="{37E60AA8-3B63-4493-A1BA-5C218EF9A6AA}" srcOrd="1" destOrd="0" presId="urn:microsoft.com/office/officeart/2008/layout/LinedList"/>
    <dgm:cxn modelId="{3C5C9261-D73E-472C-8836-BA4A2E06B077}" type="presParOf" srcId="{38708EE0-2C9B-48DD-B77A-3C75801E73CE}" destId="{DE3C5AAD-1ABF-4C72-9214-0B3180EEE928}" srcOrd="30" destOrd="0" presId="urn:microsoft.com/office/officeart/2008/layout/LinedList"/>
    <dgm:cxn modelId="{CC601B36-8AD7-4133-B780-73F54E38BF41}" type="presParOf" srcId="{38708EE0-2C9B-48DD-B77A-3C75801E73CE}" destId="{A9881E2E-AFFD-4F5D-AFA9-D8ED9180EFE9}" srcOrd="31" destOrd="0" presId="urn:microsoft.com/office/officeart/2008/layout/LinedList"/>
    <dgm:cxn modelId="{55E98208-2B06-4D12-B3D1-9C1F724A12CE}" type="presParOf" srcId="{A9881E2E-AFFD-4F5D-AFA9-D8ED9180EFE9}" destId="{AE810C02-FE36-4E49-BAC7-E058A7BF8A54}" srcOrd="0" destOrd="0" presId="urn:microsoft.com/office/officeart/2008/layout/LinedList"/>
    <dgm:cxn modelId="{A80869E4-7FF0-42F5-838D-57DEC037B3A5}" type="presParOf" srcId="{A9881E2E-AFFD-4F5D-AFA9-D8ED9180EFE9}" destId="{CA22C06B-5435-4F19-A229-E28319E99A8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59E593-1AF6-455E-9B75-114EC9FE1E37}">
      <dsp:nvSpPr>
        <dsp:cNvPr id="0" name=""/>
        <dsp:cNvSpPr/>
      </dsp:nvSpPr>
      <dsp:spPr>
        <a:xfrm>
          <a:off x="0" y="0"/>
          <a:ext cx="6496050" cy="0"/>
        </a:xfrm>
        <a:prstGeom prst="lin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C03C6484-68FB-45A6-97F9-903DB8516026}">
      <dsp:nvSpPr>
        <dsp:cNvPr id="0" name=""/>
        <dsp:cNvSpPr/>
      </dsp:nvSpPr>
      <dsp:spPr>
        <a:xfrm>
          <a:off x="0" y="0"/>
          <a:ext cx="6496050" cy="352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l-CY" sz="1100" kern="1200"/>
            <a:t>500 δημοσιευμένα διηγήματα</a:t>
          </a:r>
          <a:endParaRPr lang="en-US" sz="1100" kern="1200"/>
        </a:p>
      </dsp:txBody>
      <dsp:txXfrm>
        <a:off x="0" y="0"/>
        <a:ext cx="6496050" cy="352167"/>
      </dsp:txXfrm>
    </dsp:sp>
    <dsp:sp modelId="{BC7BE57E-12A0-41AE-AA47-9C4D5BAE3F1F}">
      <dsp:nvSpPr>
        <dsp:cNvPr id="0" name=""/>
        <dsp:cNvSpPr/>
      </dsp:nvSpPr>
      <dsp:spPr>
        <a:xfrm>
          <a:off x="0" y="352167"/>
          <a:ext cx="6496050" cy="0"/>
        </a:xfrm>
        <a:prstGeom prst="lin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296EDEC2-80DF-445E-BFA3-22E660831D34}">
      <dsp:nvSpPr>
        <dsp:cNvPr id="0" name=""/>
        <dsp:cNvSpPr/>
      </dsp:nvSpPr>
      <dsp:spPr>
        <a:xfrm>
          <a:off x="0" y="352167"/>
          <a:ext cx="6496050" cy="352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l-CY" sz="1100" i="1" kern="1200"/>
            <a:t>Ο Λαγκάς και άλλα διηγήματα </a:t>
          </a:r>
          <a:r>
            <a:rPr lang="el-CY" sz="1100" kern="1200"/>
            <a:t>(1915)</a:t>
          </a:r>
          <a:endParaRPr lang="en-US" sz="1100" kern="1200"/>
        </a:p>
      </dsp:txBody>
      <dsp:txXfrm>
        <a:off x="0" y="352167"/>
        <a:ext cx="6496050" cy="352167"/>
      </dsp:txXfrm>
    </dsp:sp>
    <dsp:sp modelId="{BEA481B7-926B-453D-8636-DA1992FB6E18}">
      <dsp:nvSpPr>
        <dsp:cNvPr id="0" name=""/>
        <dsp:cNvSpPr/>
      </dsp:nvSpPr>
      <dsp:spPr>
        <a:xfrm>
          <a:off x="0" y="704335"/>
          <a:ext cx="6496050" cy="0"/>
        </a:xfrm>
        <a:prstGeom prst="lin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31B58844-B512-49A1-8D4D-1B8B79E08093}">
      <dsp:nvSpPr>
        <dsp:cNvPr id="0" name=""/>
        <dsp:cNvSpPr/>
      </dsp:nvSpPr>
      <dsp:spPr>
        <a:xfrm>
          <a:off x="0" y="704335"/>
          <a:ext cx="6496050" cy="352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l-CY" sz="1100" i="1" kern="1200"/>
            <a:t>Ζωή αρρωστεμένη και άλλα διηγήματα </a:t>
          </a:r>
          <a:r>
            <a:rPr lang="el-CY" sz="1100" kern="1200"/>
            <a:t>(1921)</a:t>
          </a:r>
          <a:endParaRPr lang="en-US" sz="1100" kern="1200"/>
        </a:p>
      </dsp:txBody>
      <dsp:txXfrm>
        <a:off x="0" y="704335"/>
        <a:ext cx="6496050" cy="352167"/>
      </dsp:txXfrm>
    </dsp:sp>
    <dsp:sp modelId="{0823A4D2-39D2-483E-972A-272C59259748}">
      <dsp:nvSpPr>
        <dsp:cNvPr id="0" name=""/>
        <dsp:cNvSpPr/>
      </dsp:nvSpPr>
      <dsp:spPr>
        <a:xfrm>
          <a:off x="0" y="1056502"/>
          <a:ext cx="6496050" cy="0"/>
        </a:xfrm>
        <a:prstGeom prst="lin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8B6B3998-A98C-4463-BD04-83E8E6EF6544}">
      <dsp:nvSpPr>
        <dsp:cNvPr id="0" name=""/>
        <dsp:cNvSpPr/>
      </dsp:nvSpPr>
      <dsp:spPr>
        <a:xfrm>
          <a:off x="0" y="1056502"/>
          <a:ext cx="6496050" cy="352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l-CY" sz="1100" i="1" kern="1200"/>
            <a:t>Το γκρέμισμα των Θεών και άλλα διηγήματα </a:t>
          </a:r>
          <a:r>
            <a:rPr lang="el-CY" sz="1100" kern="1200"/>
            <a:t>(1922)</a:t>
          </a:r>
          <a:endParaRPr lang="en-US" sz="1100" kern="1200"/>
        </a:p>
      </dsp:txBody>
      <dsp:txXfrm>
        <a:off x="0" y="1056502"/>
        <a:ext cx="6496050" cy="352167"/>
      </dsp:txXfrm>
    </dsp:sp>
    <dsp:sp modelId="{617F25D3-8B31-447C-BC94-8D0AF0446E60}">
      <dsp:nvSpPr>
        <dsp:cNvPr id="0" name=""/>
        <dsp:cNvSpPr/>
      </dsp:nvSpPr>
      <dsp:spPr>
        <a:xfrm>
          <a:off x="0" y="1408670"/>
          <a:ext cx="6496050" cy="0"/>
        </a:xfrm>
        <a:prstGeom prst="lin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C3971C53-07E6-4BA1-9C8B-F8D0B8D6C8BF}">
      <dsp:nvSpPr>
        <dsp:cNvPr id="0" name=""/>
        <dsp:cNvSpPr/>
      </dsp:nvSpPr>
      <dsp:spPr>
        <a:xfrm>
          <a:off x="0" y="1408670"/>
          <a:ext cx="6496050" cy="352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l-CY" sz="1100" i="1" kern="1200"/>
            <a:t>Διωγμένη αγάπη και άλλα διηγήματα</a:t>
          </a:r>
          <a:r>
            <a:rPr lang="el-CY" sz="1100" kern="1200"/>
            <a:t> (1923)</a:t>
          </a:r>
          <a:endParaRPr lang="en-US" sz="1100" kern="1200"/>
        </a:p>
      </dsp:txBody>
      <dsp:txXfrm>
        <a:off x="0" y="1408670"/>
        <a:ext cx="6496050" cy="352167"/>
      </dsp:txXfrm>
    </dsp:sp>
    <dsp:sp modelId="{1B03F346-E4AC-4FE0-837B-C7F6D4781CD5}">
      <dsp:nvSpPr>
        <dsp:cNvPr id="0" name=""/>
        <dsp:cNvSpPr/>
      </dsp:nvSpPr>
      <dsp:spPr>
        <a:xfrm>
          <a:off x="0" y="1760837"/>
          <a:ext cx="6496050" cy="0"/>
        </a:xfrm>
        <a:prstGeom prst="lin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0A38B9EF-6CA4-4632-8502-E881E6640BC3}">
      <dsp:nvSpPr>
        <dsp:cNvPr id="0" name=""/>
        <dsp:cNvSpPr/>
      </dsp:nvSpPr>
      <dsp:spPr>
        <a:xfrm>
          <a:off x="0" y="1760837"/>
          <a:ext cx="6496050" cy="352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l-GR" sz="1100" b="0" i="0" kern="1200"/>
            <a:t>«Ο θρήνος των βοδιών και άλλα διηγήματα» 1923</a:t>
          </a:r>
          <a:endParaRPr lang="en-US" sz="1100" kern="1200"/>
        </a:p>
      </dsp:txBody>
      <dsp:txXfrm>
        <a:off x="0" y="1760837"/>
        <a:ext cx="6496050" cy="352167"/>
      </dsp:txXfrm>
    </dsp:sp>
    <dsp:sp modelId="{BD5FBE3E-DC4C-4B77-86BB-E0FB5E2F9D53}">
      <dsp:nvSpPr>
        <dsp:cNvPr id="0" name=""/>
        <dsp:cNvSpPr/>
      </dsp:nvSpPr>
      <dsp:spPr>
        <a:xfrm>
          <a:off x="0" y="2113005"/>
          <a:ext cx="6496050" cy="0"/>
        </a:xfrm>
        <a:prstGeom prst="lin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36ABBB5C-B5BC-4190-A8E1-A32E43539E7C}">
      <dsp:nvSpPr>
        <dsp:cNvPr id="0" name=""/>
        <dsp:cNvSpPr/>
      </dsp:nvSpPr>
      <dsp:spPr>
        <a:xfrm>
          <a:off x="0" y="2113005"/>
          <a:ext cx="6496050" cy="352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l-GR" sz="1100" b="0" i="0" kern="1200"/>
            <a:t>«Ο νέος Μωυσής» 1923</a:t>
          </a:r>
          <a:endParaRPr lang="en-US" sz="1100" kern="1200"/>
        </a:p>
      </dsp:txBody>
      <dsp:txXfrm>
        <a:off x="0" y="2113005"/>
        <a:ext cx="6496050" cy="352167"/>
      </dsp:txXfrm>
    </dsp:sp>
    <dsp:sp modelId="{1D4E0263-268E-4B6E-9E23-D2C3392C5FCC}">
      <dsp:nvSpPr>
        <dsp:cNvPr id="0" name=""/>
        <dsp:cNvSpPr/>
      </dsp:nvSpPr>
      <dsp:spPr>
        <a:xfrm>
          <a:off x="0" y="2465172"/>
          <a:ext cx="6496050" cy="0"/>
        </a:xfrm>
        <a:prstGeom prst="lin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B859B6CF-A502-41B3-BF18-EBB2F94AB83E}">
      <dsp:nvSpPr>
        <dsp:cNvPr id="0" name=""/>
        <dsp:cNvSpPr/>
      </dsp:nvSpPr>
      <dsp:spPr>
        <a:xfrm>
          <a:off x="0" y="2465172"/>
          <a:ext cx="6496050" cy="352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l-GR" sz="1100" b="0" i="0" kern="1200"/>
            <a:t>«Είκοσι διηγήματα», 1924</a:t>
          </a:r>
          <a:endParaRPr lang="en-US" sz="1100" kern="1200"/>
        </a:p>
      </dsp:txBody>
      <dsp:txXfrm>
        <a:off x="0" y="2465172"/>
        <a:ext cx="6496050" cy="352167"/>
      </dsp:txXfrm>
    </dsp:sp>
    <dsp:sp modelId="{DA475BB6-2F2A-4C20-878F-41D0CA0BE712}">
      <dsp:nvSpPr>
        <dsp:cNvPr id="0" name=""/>
        <dsp:cNvSpPr/>
      </dsp:nvSpPr>
      <dsp:spPr>
        <a:xfrm>
          <a:off x="0" y="2817340"/>
          <a:ext cx="6496050" cy="0"/>
        </a:xfrm>
        <a:prstGeom prst="lin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C56BCBDC-6918-4644-B865-FEC8FE9BBC8C}">
      <dsp:nvSpPr>
        <dsp:cNvPr id="0" name=""/>
        <dsp:cNvSpPr/>
      </dsp:nvSpPr>
      <dsp:spPr>
        <a:xfrm>
          <a:off x="0" y="2817340"/>
          <a:ext cx="6496050" cy="352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l-GR" sz="1100" b="0" i="0" kern="1200"/>
            <a:t>«Αριστοκρατική γειτονιά και άλλα διηγήματα», 1924</a:t>
          </a:r>
          <a:endParaRPr lang="en-US" sz="1100" kern="1200"/>
        </a:p>
      </dsp:txBody>
      <dsp:txXfrm>
        <a:off x="0" y="2817340"/>
        <a:ext cx="6496050" cy="352167"/>
      </dsp:txXfrm>
    </dsp:sp>
    <dsp:sp modelId="{3ED02CB3-18C0-4866-9A9A-53B19F6CDD28}">
      <dsp:nvSpPr>
        <dsp:cNvPr id="0" name=""/>
        <dsp:cNvSpPr/>
      </dsp:nvSpPr>
      <dsp:spPr>
        <a:xfrm>
          <a:off x="0" y="3169508"/>
          <a:ext cx="6496050" cy="0"/>
        </a:xfrm>
        <a:prstGeom prst="lin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D4A6DFF7-8E17-4C83-8383-B64EC2F3BF24}">
      <dsp:nvSpPr>
        <dsp:cNvPr id="0" name=""/>
        <dsp:cNvSpPr/>
      </dsp:nvSpPr>
      <dsp:spPr>
        <a:xfrm>
          <a:off x="0" y="3169508"/>
          <a:ext cx="6496050" cy="352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l-GR" sz="1100" b="0" i="0" kern="1200"/>
            <a:t>«Ή σιδερένια πόρτα» μυθιστόρημα 1925</a:t>
          </a:r>
          <a:endParaRPr lang="en-US" sz="1100" kern="1200"/>
        </a:p>
      </dsp:txBody>
      <dsp:txXfrm>
        <a:off x="0" y="3169508"/>
        <a:ext cx="6496050" cy="352167"/>
      </dsp:txXfrm>
    </dsp:sp>
    <dsp:sp modelId="{045174C7-DC4A-49F7-93BD-70ACB0E979CF}">
      <dsp:nvSpPr>
        <dsp:cNvPr id="0" name=""/>
        <dsp:cNvSpPr/>
      </dsp:nvSpPr>
      <dsp:spPr>
        <a:xfrm>
          <a:off x="0" y="3521675"/>
          <a:ext cx="6496050" cy="0"/>
        </a:xfrm>
        <a:prstGeom prst="lin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033BB0A4-960E-4B26-BC25-257EF8822E8E}">
      <dsp:nvSpPr>
        <dsp:cNvPr id="0" name=""/>
        <dsp:cNvSpPr/>
      </dsp:nvSpPr>
      <dsp:spPr>
        <a:xfrm>
          <a:off x="0" y="3521675"/>
          <a:ext cx="6496050" cy="352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l-CY" sz="1100" i="1" kern="1200" dirty="0"/>
            <a:t>Τροφή στο θάνατο </a:t>
          </a:r>
          <a:r>
            <a:rPr lang="el-CY" sz="1100" kern="1200" dirty="0"/>
            <a:t>1926</a:t>
          </a:r>
          <a:endParaRPr lang="en-US" sz="1100" kern="1200" dirty="0"/>
        </a:p>
      </dsp:txBody>
      <dsp:txXfrm>
        <a:off x="0" y="3521675"/>
        <a:ext cx="6496050" cy="352167"/>
      </dsp:txXfrm>
    </dsp:sp>
    <dsp:sp modelId="{08D75E07-B066-424E-9148-9CEDD94C77C2}">
      <dsp:nvSpPr>
        <dsp:cNvPr id="0" name=""/>
        <dsp:cNvSpPr/>
      </dsp:nvSpPr>
      <dsp:spPr>
        <a:xfrm>
          <a:off x="0" y="3873843"/>
          <a:ext cx="6496050" cy="0"/>
        </a:xfrm>
        <a:prstGeom prst="lin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A900B28E-BC26-4081-A963-0E6A95CAB5EE}">
      <dsp:nvSpPr>
        <dsp:cNvPr id="0" name=""/>
        <dsp:cNvSpPr/>
      </dsp:nvSpPr>
      <dsp:spPr>
        <a:xfrm>
          <a:off x="0" y="3873843"/>
          <a:ext cx="6496050" cy="352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l-GR" sz="1100" b="0" i="0" kern="1200" dirty="0"/>
            <a:t>«Στη χώρα των σοφών και των αγρίων» 1927</a:t>
          </a:r>
          <a:endParaRPr lang="en-US" sz="1100" kern="1200" dirty="0"/>
        </a:p>
      </dsp:txBody>
      <dsp:txXfrm>
        <a:off x="0" y="3873843"/>
        <a:ext cx="6496050" cy="352167"/>
      </dsp:txXfrm>
    </dsp:sp>
    <dsp:sp modelId="{81C7A9E1-3AF6-4350-9133-B775BAD754BA}">
      <dsp:nvSpPr>
        <dsp:cNvPr id="0" name=""/>
        <dsp:cNvSpPr/>
      </dsp:nvSpPr>
      <dsp:spPr>
        <a:xfrm>
          <a:off x="0" y="4226010"/>
          <a:ext cx="6496050" cy="0"/>
        </a:xfrm>
        <a:prstGeom prst="lin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655E03BB-32E3-4695-8AC5-96213467B132}">
      <dsp:nvSpPr>
        <dsp:cNvPr id="0" name=""/>
        <dsp:cNvSpPr/>
      </dsp:nvSpPr>
      <dsp:spPr>
        <a:xfrm>
          <a:off x="0" y="4226010"/>
          <a:ext cx="6496050" cy="352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l-GR" sz="1100" b="0" i="0" kern="1200"/>
            <a:t>«Ανάσταση νεκρών και άλλα διηγήματα», 1929</a:t>
          </a:r>
          <a:endParaRPr lang="en-US" sz="1100" kern="1200"/>
        </a:p>
      </dsp:txBody>
      <dsp:txXfrm>
        <a:off x="0" y="4226010"/>
        <a:ext cx="6496050" cy="352167"/>
      </dsp:txXfrm>
    </dsp:sp>
    <dsp:sp modelId="{F501C620-3EB8-4481-89F8-9766DF18A416}">
      <dsp:nvSpPr>
        <dsp:cNvPr id="0" name=""/>
        <dsp:cNvSpPr/>
      </dsp:nvSpPr>
      <dsp:spPr>
        <a:xfrm>
          <a:off x="0" y="4578178"/>
          <a:ext cx="6496050" cy="0"/>
        </a:xfrm>
        <a:prstGeom prst="lin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5B2BE908-1F2E-4D0E-A4C7-7F23EEB922E1}">
      <dsp:nvSpPr>
        <dsp:cNvPr id="0" name=""/>
        <dsp:cNvSpPr/>
      </dsp:nvSpPr>
      <dsp:spPr>
        <a:xfrm>
          <a:off x="0" y="4578178"/>
          <a:ext cx="6496050" cy="352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l-GR" sz="1100" b="0" i="0" kern="1200" dirty="0"/>
            <a:t>«Η επανάσταση των ζώων και άλλα διηγήματα», 1929</a:t>
          </a:r>
          <a:endParaRPr lang="en-US" sz="1100" kern="1200" dirty="0"/>
        </a:p>
      </dsp:txBody>
      <dsp:txXfrm>
        <a:off x="0" y="4578178"/>
        <a:ext cx="6496050" cy="352167"/>
      </dsp:txXfrm>
    </dsp:sp>
    <dsp:sp modelId="{3D4CFFE1-29EB-4212-86BA-C4177C988FD8}">
      <dsp:nvSpPr>
        <dsp:cNvPr id="0" name=""/>
        <dsp:cNvSpPr/>
      </dsp:nvSpPr>
      <dsp:spPr>
        <a:xfrm>
          <a:off x="0" y="4930345"/>
          <a:ext cx="6496050" cy="0"/>
        </a:xfrm>
        <a:prstGeom prst="lin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C792117A-4BCE-413F-AD31-B5FE4C738E45}">
      <dsp:nvSpPr>
        <dsp:cNvPr id="0" name=""/>
        <dsp:cNvSpPr/>
      </dsp:nvSpPr>
      <dsp:spPr>
        <a:xfrm>
          <a:off x="0" y="4930345"/>
          <a:ext cx="6496050" cy="352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l-GR" sz="1100" kern="1200"/>
            <a:t>Μ</a:t>
          </a:r>
          <a:r>
            <a:rPr lang="el-CY" sz="1100" kern="1200"/>
            <a:t>ετά το 1994 γίνεται προσπάθεια να </a:t>
          </a:r>
          <a:r>
            <a:rPr lang="el-GR" sz="1100" kern="1200"/>
            <a:t>βγει το έργο του</a:t>
          </a:r>
          <a:r>
            <a:rPr lang="el-CY" sz="1100" kern="1200"/>
            <a:t> από την αφάνεια</a:t>
          </a:r>
          <a:endParaRPr lang="en-US" sz="1100" kern="1200"/>
        </a:p>
      </dsp:txBody>
      <dsp:txXfrm>
        <a:off x="0" y="4930345"/>
        <a:ext cx="6496050" cy="352167"/>
      </dsp:txXfrm>
    </dsp:sp>
    <dsp:sp modelId="{DE3C5AAD-1ABF-4C72-9214-0B3180EEE928}">
      <dsp:nvSpPr>
        <dsp:cNvPr id="0" name=""/>
        <dsp:cNvSpPr/>
      </dsp:nvSpPr>
      <dsp:spPr>
        <a:xfrm>
          <a:off x="0" y="5282513"/>
          <a:ext cx="6496050" cy="0"/>
        </a:xfrm>
        <a:prstGeom prst="lin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AE810C02-FE36-4E49-BAC7-E058A7BF8A54}">
      <dsp:nvSpPr>
        <dsp:cNvPr id="0" name=""/>
        <dsp:cNvSpPr/>
      </dsp:nvSpPr>
      <dsp:spPr>
        <a:xfrm>
          <a:off x="0" y="5282513"/>
          <a:ext cx="6496050" cy="352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l-GR" sz="1100" kern="1200"/>
            <a:t>Ξεκινά η έκδοση των </a:t>
          </a:r>
          <a:r>
            <a:rPr lang="el-GR" sz="1100" i="1" kern="1200"/>
            <a:t>Απάντων </a:t>
          </a:r>
          <a:r>
            <a:rPr lang="el-GR" sz="1100" kern="1200"/>
            <a:t>του (τα οποία συμπληρώνονται) από τον Βάσια Τσοκόπουλο</a:t>
          </a:r>
          <a:endParaRPr lang="en-US" sz="1100" kern="1200"/>
        </a:p>
      </dsp:txBody>
      <dsp:txXfrm>
        <a:off x="0" y="5282513"/>
        <a:ext cx="6496050" cy="352167"/>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F5B9F1B-9FB5-494C-ADBA-C04795C77488}" type="datetimeFigureOut">
              <a:rPr lang="el-GR" smtClean="0"/>
              <a:t>31/10/2023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18CC7CF-6F5F-4211-8952-8C19F6C43EC0}" type="slidenum">
              <a:rPr lang="el-GR" smtClean="0"/>
              <a:t>‹#›</a:t>
            </a:fld>
            <a:endParaRPr lang="el-GR"/>
          </a:p>
        </p:txBody>
      </p:sp>
    </p:spTree>
    <p:extLst>
      <p:ext uri="{BB962C8B-B14F-4D97-AF65-F5344CB8AC3E}">
        <p14:creationId xmlns:p14="http://schemas.microsoft.com/office/powerpoint/2010/main" val="1709116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F5B9F1B-9FB5-494C-ADBA-C04795C77488}" type="datetimeFigureOut">
              <a:rPr lang="el-GR" smtClean="0"/>
              <a:t>31/10/2023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18CC7CF-6F5F-4211-8952-8C19F6C43EC0}" type="slidenum">
              <a:rPr lang="el-GR" smtClean="0"/>
              <a:t>‹#›</a:t>
            </a:fld>
            <a:endParaRPr lang="el-GR"/>
          </a:p>
        </p:txBody>
      </p:sp>
    </p:spTree>
    <p:extLst>
      <p:ext uri="{BB962C8B-B14F-4D97-AF65-F5344CB8AC3E}">
        <p14:creationId xmlns:p14="http://schemas.microsoft.com/office/powerpoint/2010/main" val="3435868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1F5B9F1B-9FB5-494C-ADBA-C04795C77488}" type="datetimeFigureOut">
              <a:rPr lang="el-GR" smtClean="0"/>
              <a:t>31/10/2023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18CC7CF-6F5F-4211-8952-8C19F6C43EC0}" type="slidenum">
              <a:rPr lang="el-GR" smtClean="0"/>
              <a:t>‹#›</a:t>
            </a:fld>
            <a:endParaRPr lang="el-GR"/>
          </a:p>
        </p:txBody>
      </p:sp>
    </p:spTree>
    <p:extLst>
      <p:ext uri="{BB962C8B-B14F-4D97-AF65-F5344CB8AC3E}">
        <p14:creationId xmlns:p14="http://schemas.microsoft.com/office/powerpoint/2010/main" val="2377874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1F5B9F1B-9FB5-494C-ADBA-C04795C77488}" type="datetimeFigureOut">
              <a:rPr lang="el-GR" smtClean="0"/>
              <a:t>31/10/2023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18CC7CF-6F5F-4211-8952-8C19F6C43EC0}"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713196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F5B9F1B-9FB5-494C-ADBA-C04795C77488}" type="datetimeFigureOut">
              <a:rPr lang="el-GR" smtClean="0"/>
              <a:t>31/10/2023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18CC7CF-6F5F-4211-8952-8C19F6C43EC0}" type="slidenum">
              <a:rPr lang="el-GR" smtClean="0"/>
              <a:t>‹#›</a:t>
            </a:fld>
            <a:endParaRPr lang="el-GR"/>
          </a:p>
        </p:txBody>
      </p:sp>
    </p:spTree>
    <p:extLst>
      <p:ext uri="{BB962C8B-B14F-4D97-AF65-F5344CB8AC3E}">
        <p14:creationId xmlns:p14="http://schemas.microsoft.com/office/powerpoint/2010/main" val="38103498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F5B9F1B-9FB5-494C-ADBA-C04795C77488}" type="datetimeFigureOut">
              <a:rPr lang="el-GR" smtClean="0"/>
              <a:t>31/10/2023</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18CC7CF-6F5F-4211-8952-8C19F6C43EC0}" type="slidenum">
              <a:rPr lang="el-GR" smtClean="0"/>
              <a:t>‹#›</a:t>
            </a:fld>
            <a:endParaRPr lang="el-GR"/>
          </a:p>
        </p:txBody>
      </p:sp>
    </p:spTree>
    <p:extLst>
      <p:ext uri="{BB962C8B-B14F-4D97-AF65-F5344CB8AC3E}">
        <p14:creationId xmlns:p14="http://schemas.microsoft.com/office/powerpoint/2010/main" val="14525282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F5B9F1B-9FB5-494C-ADBA-C04795C77488}" type="datetimeFigureOut">
              <a:rPr lang="el-GR" smtClean="0"/>
              <a:t>31/10/2023</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18CC7CF-6F5F-4211-8952-8C19F6C43EC0}" type="slidenum">
              <a:rPr lang="el-GR" smtClean="0"/>
              <a:t>‹#›</a:t>
            </a:fld>
            <a:endParaRPr lang="el-GR"/>
          </a:p>
        </p:txBody>
      </p:sp>
    </p:spTree>
    <p:extLst>
      <p:ext uri="{BB962C8B-B14F-4D97-AF65-F5344CB8AC3E}">
        <p14:creationId xmlns:p14="http://schemas.microsoft.com/office/powerpoint/2010/main" val="1653413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5B9F1B-9FB5-494C-ADBA-C04795C77488}" type="datetimeFigureOut">
              <a:rPr lang="el-GR" smtClean="0"/>
              <a:t>31/10/2023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18CC7CF-6F5F-4211-8952-8C19F6C43EC0}" type="slidenum">
              <a:rPr lang="el-GR" smtClean="0"/>
              <a:t>‹#›</a:t>
            </a:fld>
            <a:endParaRPr lang="el-GR"/>
          </a:p>
        </p:txBody>
      </p:sp>
    </p:spTree>
    <p:extLst>
      <p:ext uri="{BB962C8B-B14F-4D97-AF65-F5344CB8AC3E}">
        <p14:creationId xmlns:p14="http://schemas.microsoft.com/office/powerpoint/2010/main" val="9360784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5B9F1B-9FB5-494C-ADBA-C04795C77488}" type="datetimeFigureOut">
              <a:rPr lang="el-GR" smtClean="0"/>
              <a:t>31/10/2023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18CC7CF-6F5F-4211-8952-8C19F6C43EC0}" type="slidenum">
              <a:rPr lang="el-GR" smtClean="0"/>
              <a:t>‹#›</a:t>
            </a:fld>
            <a:endParaRPr lang="el-GR"/>
          </a:p>
        </p:txBody>
      </p:sp>
    </p:spTree>
    <p:extLst>
      <p:ext uri="{BB962C8B-B14F-4D97-AF65-F5344CB8AC3E}">
        <p14:creationId xmlns:p14="http://schemas.microsoft.com/office/powerpoint/2010/main" val="2911077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1F5B9F1B-9FB5-494C-ADBA-C04795C77488}" type="datetimeFigureOut">
              <a:rPr lang="el-GR" smtClean="0"/>
              <a:t>31/10/2023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18CC7CF-6F5F-4211-8952-8C19F6C43EC0}" type="slidenum">
              <a:rPr lang="el-GR" smtClean="0"/>
              <a:t>‹#›</a:t>
            </a:fld>
            <a:endParaRPr lang="el-GR"/>
          </a:p>
        </p:txBody>
      </p:sp>
    </p:spTree>
    <p:extLst>
      <p:ext uri="{BB962C8B-B14F-4D97-AF65-F5344CB8AC3E}">
        <p14:creationId xmlns:p14="http://schemas.microsoft.com/office/powerpoint/2010/main" val="632778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F5B9F1B-9FB5-494C-ADBA-C04795C77488}" type="datetimeFigureOut">
              <a:rPr lang="el-GR" smtClean="0"/>
              <a:t>31/10/2023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18CC7CF-6F5F-4211-8952-8C19F6C43EC0}" type="slidenum">
              <a:rPr lang="el-GR" smtClean="0"/>
              <a:t>‹#›</a:t>
            </a:fld>
            <a:endParaRPr lang="el-GR"/>
          </a:p>
        </p:txBody>
      </p:sp>
    </p:spTree>
    <p:extLst>
      <p:ext uri="{BB962C8B-B14F-4D97-AF65-F5344CB8AC3E}">
        <p14:creationId xmlns:p14="http://schemas.microsoft.com/office/powerpoint/2010/main" val="1663233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F5B9F1B-9FB5-494C-ADBA-C04795C77488}" type="datetimeFigureOut">
              <a:rPr lang="el-GR" smtClean="0"/>
              <a:t>31/10/2023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18CC7CF-6F5F-4211-8952-8C19F6C43EC0}" type="slidenum">
              <a:rPr lang="el-GR" smtClean="0"/>
              <a:t>‹#›</a:t>
            </a:fld>
            <a:endParaRPr lang="el-GR"/>
          </a:p>
        </p:txBody>
      </p:sp>
    </p:spTree>
    <p:extLst>
      <p:ext uri="{BB962C8B-B14F-4D97-AF65-F5344CB8AC3E}">
        <p14:creationId xmlns:p14="http://schemas.microsoft.com/office/powerpoint/2010/main" val="2410857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5B9F1B-9FB5-494C-ADBA-C04795C77488}" type="datetimeFigureOut">
              <a:rPr lang="el-GR" smtClean="0"/>
              <a:t>31/10/2023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18CC7CF-6F5F-4211-8952-8C19F6C43EC0}" type="slidenum">
              <a:rPr lang="el-GR" smtClean="0"/>
              <a:t>‹#›</a:t>
            </a:fld>
            <a:endParaRPr lang="el-GR"/>
          </a:p>
        </p:txBody>
      </p:sp>
    </p:spTree>
    <p:extLst>
      <p:ext uri="{BB962C8B-B14F-4D97-AF65-F5344CB8AC3E}">
        <p14:creationId xmlns:p14="http://schemas.microsoft.com/office/powerpoint/2010/main" val="2439612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1F5B9F1B-9FB5-494C-ADBA-C04795C77488}" type="datetimeFigureOut">
              <a:rPr lang="el-GR" smtClean="0"/>
              <a:t>31/10/2023</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318CC7CF-6F5F-4211-8952-8C19F6C43EC0}" type="slidenum">
              <a:rPr lang="el-GR" smtClean="0"/>
              <a:t>‹#›</a:t>
            </a:fld>
            <a:endParaRPr lang="el-GR"/>
          </a:p>
        </p:txBody>
      </p:sp>
    </p:spTree>
    <p:extLst>
      <p:ext uri="{BB962C8B-B14F-4D97-AF65-F5344CB8AC3E}">
        <p14:creationId xmlns:p14="http://schemas.microsoft.com/office/powerpoint/2010/main" val="3549067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F5B9F1B-9FB5-494C-ADBA-C04795C77488}" type="datetimeFigureOut">
              <a:rPr lang="el-GR" smtClean="0"/>
              <a:t>31/10/2023</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318CC7CF-6F5F-4211-8952-8C19F6C43EC0}" type="slidenum">
              <a:rPr lang="el-GR" smtClean="0"/>
              <a:t>‹#›</a:t>
            </a:fld>
            <a:endParaRPr lang="el-GR"/>
          </a:p>
        </p:txBody>
      </p:sp>
    </p:spTree>
    <p:extLst>
      <p:ext uri="{BB962C8B-B14F-4D97-AF65-F5344CB8AC3E}">
        <p14:creationId xmlns:p14="http://schemas.microsoft.com/office/powerpoint/2010/main" val="3586080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1F5B9F1B-9FB5-494C-ADBA-C04795C77488}" type="datetimeFigureOut">
              <a:rPr lang="el-GR" smtClean="0"/>
              <a:t>31/10/2023</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318CC7CF-6F5F-4211-8952-8C19F6C43EC0}" type="slidenum">
              <a:rPr lang="el-GR" smtClean="0"/>
              <a:t>‹#›</a:t>
            </a:fld>
            <a:endParaRPr lang="el-GR"/>
          </a:p>
        </p:txBody>
      </p:sp>
    </p:spTree>
    <p:extLst>
      <p:ext uri="{BB962C8B-B14F-4D97-AF65-F5344CB8AC3E}">
        <p14:creationId xmlns:p14="http://schemas.microsoft.com/office/powerpoint/2010/main" val="4132832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F5B9F1B-9FB5-494C-ADBA-C04795C77488}" type="datetimeFigureOut">
              <a:rPr lang="el-GR" smtClean="0"/>
              <a:t>31/10/2023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18CC7CF-6F5F-4211-8952-8C19F6C43EC0}" type="slidenum">
              <a:rPr lang="el-GR" smtClean="0"/>
              <a:t>‹#›</a:t>
            </a:fld>
            <a:endParaRPr lang="el-GR"/>
          </a:p>
        </p:txBody>
      </p:sp>
    </p:spTree>
    <p:extLst>
      <p:ext uri="{BB962C8B-B14F-4D97-AF65-F5344CB8AC3E}">
        <p14:creationId xmlns:p14="http://schemas.microsoft.com/office/powerpoint/2010/main" val="3007840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F5B9F1B-9FB5-494C-ADBA-C04795C77488}" type="datetimeFigureOut">
              <a:rPr lang="el-GR" smtClean="0"/>
              <a:t>31/10/2023</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18CC7CF-6F5F-4211-8952-8C19F6C43EC0}" type="slidenum">
              <a:rPr lang="el-GR" smtClean="0"/>
              <a:t>‹#›</a:t>
            </a:fld>
            <a:endParaRPr lang="el-GR"/>
          </a:p>
        </p:txBody>
      </p:sp>
    </p:spTree>
    <p:extLst>
      <p:ext uri="{BB962C8B-B14F-4D97-AF65-F5344CB8AC3E}">
        <p14:creationId xmlns:p14="http://schemas.microsoft.com/office/powerpoint/2010/main" val="2008173955"/>
      </p:ext>
    </p:extLst>
  </p:cSld>
  <p:clrMap bg1="dk1" tx1="lt1" bg2="dk2" tx2="lt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 id="2147483905" r:id="rId12"/>
    <p:sldLayoutId id="2147483906" r:id="rId13"/>
    <p:sldLayoutId id="2147483907" r:id="rId14"/>
    <p:sldLayoutId id="2147483908" r:id="rId15"/>
    <p:sldLayoutId id="2147483909" r:id="rId16"/>
    <p:sldLayoutId id="2147483910"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png"/><Relationship Id="rId7" Type="http://schemas.openxmlformats.org/officeDocument/2006/relationships/hyperlink" Target="https://el.wikipedia.org/wiki/%CE%9C%CE%B1%CE%BE%CE%AF%CE%BC_%CE%93%CE%BA%CF%8C%CF%81%CE%BA%CE%B9" TargetMode="Externa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ol.jw.org/el/wol/bc/r11/lp-g/1101978134/0/0"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pic>
        <p:nvPicPr>
          <p:cNvPr id="1030" name="Picture 1032">
            <a:extLst>
              <a:ext uri="{FF2B5EF4-FFF2-40B4-BE49-F238E27FC236}">
                <a16:creationId xmlns:a16="http://schemas.microsoft.com/office/drawing/2014/main" id="{DF19BAF3-7E20-4B9D-B544-BABAEEA1FA7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1032" name="Picture 1034">
            <a:extLst>
              <a:ext uri="{FF2B5EF4-FFF2-40B4-BE49-F238E27FC236}">
                <a16:creationId xmlns:a16="http://schemas.microsoft.com/office/drawing/2014/main" id="{950648F4-ABCD-4DF0-8641-76CFB235472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034" name="Oval 1036">
            <a:extLst>
              <a:ext uri="{FF2B5EF4-FFF2-40B4-BE49-F238E27FC236}">
                <a16:creationId xmlns:a16="http://schemas.microsoft.com/office/drawing/2014/main" id="{989BE678-777B-482A-A616-FEDC47B162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pic>
        <p:nvPicPr>
          <p:cNvPr id="1036" name="Picture 1038">
            <a:extLst>
              <a:ext uri="{FF2B5EF4-FFF2-40B4-BE49-F238E27FC236}">
                <a16:creationId xmlns:a16="http://schemas.microsoft.com/office/drawing/2014/main" id="{CF1EB4BD-9C7E-4AA3-9681-C7EB0DA6250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38" name="Picture 1040">
            <a:extLst>
              <a:ext uri="{FF2B5EF4-FFF2-40B4-BE49-F238E27FC236}">
                <a16:creationId xmlns:a16="http://schemas.microsoft.com/office/drawing/2014/main" id="{94AAE3AA-3759-4D28-B0EF-575F25A514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6">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040" name="Rectangle 1042">
            <a:extLst>
              <a:ext uri="{FF2B5EF4-FFF2-40B4-BE49-F238E27FC236}">
                <a16:creationId xmlns:a16="http://schemas.microsoft.com/office/drawing/2014/main" id="{D28BE0C3-2102-4820-B88B-A448B1840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042" name="Rectangle 1044">
            <a:extLst>
              <a:ext uri="{FF2B5EF4-FFF2-40B4-BE49-F238E27FC236}">
                <a16:creationId xmlns:a16="http://schemas.microsoft.com/office/drawing/2014/main" id="{C6A81905-F480-46A4-BC10-215D24EA1A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72012" y="1447801"/>
            <a:ext cx="5222325" cy="2819400"/>
          </a:xfrm>
        </p:spPr>
        <p:txBody>
          <a:bodyPr vert="horz" lIns="91440" tIns="45720" rIns="91440" bIns="45720" rtlCol="0" anchor="b">
            <a:normAutofit fontScale="90000"/>
          </a:bodyPr>
          <a:lstStyle/>
          <a:p>
            <a:pPr algn="ctr">
              <a:lnSpc>
                <a:spcPct val="90000"/>
              </a:lnSpc>
            </a:pPr>
            <a:r>
              <a:rPr lang="en-US" sz="4500" dirty="0">
                <a:solidFill>
                  <a:srgbClr val="EBEBEB"/>
                </a:solidFill>
              </a:rPr>
              <a:t> </a:t>
            </a:r>
            <a:r>
              <a:rPr lang="en-US" sz="3200" dirty="0" err="1">
                <a:solidFill>
                  <a:srgbClr val="EBEBEB"/>
                </a:solidFill>
              </a:rPr>
              <a:t>Δημοσθένης</a:t>
            </a:r>
            <a:r>
              <a:rPr lang="en-US" sz="3200" dirty="0">
                <a:solidFill>
                  <a:srgbClr val="EBEBEB"/>
                </a:solidFill>
              </a:rPr>
              <a:t> </a:t>
            </a:r>
            <a:r>
              <a:rPr lang="en-US" sz="3200" dirty="0" err="1">
                <a:solidFill>
                  <a:srgbClr val="EBEBEB"/>
                </a:solidFill>
              </a:rPr>
              <a:t>Βουτυράς</a:t>
            </a:r>
            <a:r>
              <a:rPr lang="en-US" sz="3200" dirty="0">
                <a:solidFill>
                  <a:srgbClr val="EBEBEB"/>
                </a:solidFill>
              </a:rPr>
              <a:t> </a:t>
            </a:r>
            <a:br>
              <a:rPr lang="el-GR" sz="3200" dirty="0">
                <a:solidFill>
                  <a:srgbClr val="EBEBEB"/>
                </a:solidFill>
              </a:rPr>
            </a:br>
            <a:r>
              <a:rPr lang="en-US" sz="3200" dirty="0">
                <a:solidFill>
                  <a:srgbClr val="EBEBEB"/>
                </a:solidFill>
              </a:rPr>
              <a:t>(187</a:t>
            </a:r>
            <a:r>
              <a:rPr lang="el-GR" sz="3200" dirty="0">
                <a:solidFill>
                  <a:srgbClr val="EBEBEB"/>
                </a:solidFill>
              </a:rPr>
              <a:t>1/2 </a:t>
            </a:r>
            <a:r>
              <a:rPr lang="en-US" sz="3200" dirty="0">
                <a:solidFill>
                  <a:srgbClr val="EBEBEB"/>
                </a:solidFill>
              </a:rPr>
              <a:t>-</a:t>
            </a:r>
            <a:r>
              <a:rPr lang="el-GR" sz="3200" dirty="0">
                <a:solidFill>
                  <a:srgbClr val="EBEBEB"/>
                </a:solidFill>
              </a:rPr>
              <a:t> </a:t>
            </a:r>
            <a:r>
              <a:rPr lang="en-US" sz="3200" dirty="0">
                <a:solidFill>
                  <a:srgbClr val="EBEBEB"/>
                </a:solidFill>
              </a:rPr>
              <a:t>1958)</a:t>
            </a:r>
            <a:br>
              <a:rPr lang="en-US" sz="3200" dirty="0">
                <a:solidFill>
                  <a:srgbClr val="EBEBEB"/>
                </a:solidFill>
              </a:rPr>
            </a:br>
            <a:br>
              <a:rPr lang="en-US" sz="4500" dirty="0">
                <a:solidFill>
                  <a:srgbClr val="EBEBEB"/>
                </a:solidFill>
              </a:rPr>
            </a:br>
            <a:r>
              <a:rPr lang="el-GR" sz="2700" dirty="0"/>
              <a:t>«Ο </a:t>
            </a:r>
            <a:r>
              <a:rPr lang="el-GR" sz="2700" dirty="0" err="1">
                <a:solidFill>
                  <a:schemeClr val="tx1"/>
                </a:solidFill>
                <a:hlinkClick r:id="rId7" tooltip="Μαξίμ Γκόρκι">
                  <a:extLst>
                    <a:ext uri="{A12FA001-AC4F-418D-AE19-62706E023703}">
                      <ahyp:hlinkClr xmlns:ahyp="http://schemas.microsoft.com/office/drawing/2018/hyperlinkcolor" val="tx"/>
                    </a:ext>
                  </a:extLst>
                </a:hlinkClick>
              </a:rPr>
              <a:t>Μαξίμ</a:t>
            </a:r>
            <a:r>
              <a:rPr lang="el-GR" sz="2700" dirty="0">
                <a:solidFill>
                  <a:schemeClr val="tx1"/>
                </a:solidFill>
                <a:hlinkClick r:id="rId7" tooltip="Μαξίμ Γκόρκι">
                  <a:extLst>
                    <a:ext uri="{A12FA001-AC4F-418D-AE19-62706E023703}">
                      <ahyp:hlinkClr xmlns:ahyp="http://schemas.microsoft.com/office/drawing/2018/hyperlinkcolor" val="tx"/>
                    </a:ext>
                  </a:extLst>
                </a:hlinkClick>
              </a:rPr>
              <a:t> </a:t>
            </a:r>
            <a:r>
              <a:rPr lang="el-GR" sz="2700" dirty="0" err="1">
                <a:solidFill>
                  <a:schemeClr val="tx1"/>
                </a:solidFill>
                <a:hlinkClick r:id="rId7" tooltip="Μαξίμ Γκόρκι">
                  <a:extLst>
                    <a:ext uri="{A12FA001-AC4F-418D-AE19-62706E023703}">
                      <ahyp:hlinkClr xmlns:ahyp="http://schemas.microsoft.com/office/drawing/2018/hyperlinkcolor" val="tx"/>
                    </a:ext>
                  </a:extLst>
                </a:hlinkClick>
              </a:rPr>
              <a:t>Γκόρκι</a:t>
            </a:r>
            <a:r>
              <a:rPr lang="el-GR" sz="2700" dirty="0">
                <a:solidFill>
                  <a:schemeClr val="tx1"/>
                </a:solidFill>
              </a:rPr>
              <a:t> </a:t>
            </a:r>
            <a:r>
              <a:rPr lang="el-GR" sz="2700" dirty="0"/>
              <a:t>της Ελλάδας»</a:t>
            </a:r>
            <a:br>
              <a:rPr lang="el-GR" sz="2700" dirty="0"/>
            </a:br>
            <a:br>
              <a:rPr lang="el-GR" sz="2700" dirty="0"/>
            </a:br>
            <a:r>
              <a:rPr lang="el-GR" sz="2700" dirty="0"/>
              <a:t>2</a:t>
            </a:r>
            <a:r>
              <a:rPr lang="el-GR" sz="2700" baseline="30000" dirty="0"/>
              <a:t>ο</a:t>
            </a:r>
            <a:r>
              <a:rPr lang="el-GR" sz="2700" dirty="0"/>
              <a:t> και 3</a:t>
            </a:r>
            <a:r>
              <a:rPr lang="el-GR" sz="2700" baseline="30000" dirty="0"/>
              <a:t>ο</a:t>
            </a:r>
            <a:r>
              <a:rPr lang="el-GR" sz="2700" dirty="0"/>
              <a:t> </a:t>
            </a:r>
            <a:r>
              <a:rPr lang="el-GR" sz="2700" dirty="0" err="1"/>
              <a:t>Μαθήμα</a:t>
            </a:r>
            <a:endParaRPr lang="en-US" sz="2700" dirty="0">
              <a:solidFill>
                <a:srgbClr val="EBEBEB"/>
              </a:solidFill>
            </a:endParaRPr>
          </a:p>
        </p:txBody>
      </p:sp>
      <p:sp>
        <p:nvSpPr>
          <p:cNvPr id="1044" name="Freeform 8">
            <a:extLst>
              <a:ext uri="{FF2B5EF4-FFF2-40B4-BE49-F238E27FC236}">
                <a16:creationId xmlns:a16="http://schemas.microsoft.com/office/drawing/2014/main" id="{36FD4D9D-3784-41E8-8405-A42B72F513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5692" y="-1"/>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a:p>
        </p:txBody>
      </p:sp>
      <p:pic>
        <p:nvPicPr>
          <p:cNvPr id="1028" name="Picture 4" descr="Δημοσθένης Βουτυράς - μια δόξα της πεζογραφίας μας - Ατέχνως">
            <a:extLst>
              <a:ext uri="{FF2B5EF4-FFF2-40B4-BE49-F238E27FC236}">
                <a16:creationId xmlns:a16="http://schemas.microsoft.com/office/drawing/2014/main" id="{445CB5CA-819B-CE1B-EABB-A053F74EF3C1}"/>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37353" r="31604" b="1"/>
          <a:stretch/>
        </p:blipFill>
        <p:spPr bwMode="auto">
          <a:xfrm>
            <a:off x="20" y="10"/>
            <a:ext cx="4481944" cy="6857990"/>
          </a:xfrm>
          <a:custGeom>
            <a:avLst/>
            <a:gdLst/>
            <a:ahLst/>
            <a:cxnLst/>
            <a:rect l="l" t="t" r="r" b="b"/>
            <a:pathLst>
              <a:path w="4481964" h="6858000">
                <a:moveTo>
                  <a:pt x="0" y="0"/>
                </a:moveTo>
                <a:lnTo>
                  <a:pt x="3137249" y="0"/>
                </a:lnTo>
                <a:lnTo>
                  <a:pt x="4480787" y="0"/>
                </a:lnTo>
                <a:lnTo>
                  <a:pt x="4455742" y="155676"/>
                </a:lnTo>
                <a:lnTo>
                  <a:pt x="4431873" y="310667"/>
                </a:lnTo>
                <a:lnTo>
                  <a:pt x="4408509" y="466344"/>
                </a:lnTo>
                <a:lnTo>
                  <a:pt x="4388506" y="622706"/>
                </a:lnTo>
                <a:lnTo>
                  <a:pt x="4368335" y="778383"/>
                </a:lnTo>
                <a:lnTo>
                  <a:pt x="4349509" y="934745"/>
                </a:lnTo>
                <a:lnTo>
                  <a:pt x="4333373" y="1089050"/>
                </a:lnTo>
                <a:lnTo>
                  <a:pt x="4318077" y="1245413"/>
                </a:lnTo>
                <a:lnTo>
                  <a:pt x="4304125" y="1401089"/>
                </a:lnTo>
                <a:lnTo>
                  <a:pt x="4292023" y="1554023"/>
                </a:lnTo>
                <a:lnTo>
                  <a:pt x="4279920" y="1709013"/>
                </a:lnTo>
                <a:lnTo>
                  <a:pt x="4269835" y="1861947"/>
                </a:lnTo>
                <a:lnTo>
                  <a:pt x="4261935" y="2014880"/>
                </a:lnTo>
                <a:lnTo>
                  <a:pt x="4253698" y="2167128"/>
                </a:lnTo>
                <a:lnTo>
                  <a:pt x="4246807" y="2318004"/>
                </a:lnTo>
                <a:lnTo>
                  <a:pt x="4241932" y="2467508"/>
                </a:lnTo>
                <a:lnTo>
                  <a:pt x="4237730" y="2617013"/>
                </a:lnTo>
                <a:lnTo>
                  <a:pt x="4233696" y="2765145"/>
                </a:lnTo>
                <a:lnTo>
                  <a:pt x="4231847" y="2911221"/>
                </a:lnTo>
                <a:lnTo>
                  <a:pt x="4229830" y="3057296"/>
                </a:lnTo>
                <a:lnTo>
                  <a:pt x="4228821" y="3201314"/>
                </a:lnTo>
                <a:lnTo>
                  <a:pt x="4229830" y="3343960"/>
                </a:lnTo>
                <a:lnTo>
                  <a:pt x="4229830" y="3485235"/>
                </a:lnTo>
                <a:lnTo>
                  <a:pt x="4231847" y="3625138"/>
                </a:lnTo>
                <a:lnTo>
                  <a:pt x="4234872" y="3762298"/>
                </a:lnTo>
                <a:lnTo>
                  <a:pt x="4237730" y="3898087"/>
                </a:lnTo>
                <a:lnTo>
                  <a:pt x="4240924" y="4031132"/>
                </a:lnTo>
                <a:lnTo>
                  <a:pt x="4245798" y="4163491"/>
                </a:lnTo>
                <a:lnTo>
                  <a:pt x="4251009" y="4293793"/>
                </a:lnTo>
                <a:lnTo>
                  <a:pt x="4255715" y="4421352"/>
                </a:lnTo>
                <a:lnTo>
                  <a:pt x="4268995" y="4670298"/>
                </a:lnTo>
                <a:lnTo>
                  <a:pt x="4283114" y="4908956"/>
                </a:lnTo>
                <a:lnTo>
                  <a:pt x="4297906" y="5138013"/>
                </a:lnTo>
                <a:lnTo>
                  <a:pt x="4314211" y="5354726"/>
                </a:lnTo>
                <a:lnTo>
                  <a:pt x="4331188" y="5561838"/>
                </a:lnTo>
                <a:lnTo>
                  <a:pt x="4349509" y="5753862"/>
                </a:lnTo>
                <a:lnTo>
                  <a:pt x="4367495" y="5934227"/>
                </a:lnTo>
                <a:lnTo>
                  <a:pt x="4385480" y="6100191"/>
                </a:lnTo>
                <a:lnTo>
                  <a:pt x="4402457" y="6252438"/>
                </a:lnTo>
                <a:lnTo>
                  <a:pt x="4418594" y="6387541"/>
                </a:lnTo>
                <a:lnTo>
                  <a:pt x="4433890" y="6509613"/>
                </a:lnTo>
                <a:lnTo>
                  <a:pt x="4446665" y="6612483"/>
                </a:lnTo>
                <a:lnTo>
                  <a:pt x="4458767" y="6698894"/>
                </a:lnTo>
                <a:lnTo>
                  <a:pt x="4476081" y="6817538"/>
                </a:lnTo>
                <a:lnTo>
                  <a:pt x="4481964" y="6858000"/>
                </a:lnTo>
                <a:lnTo>
                  <a:pt x="3577807"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1046" name="Rectangle 1048">
            <a:extLst>
              <a:ext uri="{FF2B5EF4-FFF2-40B4-BE49-F238E27FC236}">
                <a16:creationId xmlns:a16="http://schemas.microsoft.com/office/drawing/2014/main" id="{60817A52-B891-4228-A61E-0C0A57632D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3813817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84763"/>
          </a:xfrm>
        </p:spPr>
        <p:txBody>
          <a:bodyPr/>
          <a:lstStyle/>
          <a:p>
            <a:r>
              <a:rPr lang="el-CY" sz="3600" dirty="0"/>
              <a:t>Θεματολογία</a:t>
            </a:r>
            <a:endParaRPr lang="el-GR" sz="3600" dirty="0"/>
          </a:p>
        </p:txBody>
      </p:sp>
      <p:sp>
        <p:nvSpPr>
          <p:cNvPr id="3" name="Content Placeholder 2"/>
          <p:cNvSpPr>
            <a:spLocks noGrp="1"/>
          </p:cNvSpPr>
          <p:nvPr>
            <p:ph idx="1"/>
          </p:nvPr>
        </p:nvSpPr>
        <p:spPr>
          <a:xfrm>
            <a:off x="1103312" y="1460310"/>
            <a:ext cx="8946541" cy="4788089"/>
          </a:xfrm>
        </p:spPr>
        <p:txBody>
          <a:bodyPr>
            <a:normAutofit lnSpcReduction="10000"/>
          </a:bodyPr>
          <a:lstStyle/>
          <a:p>
            <a:r>
              <a:rPr lang="el-GR" sz="2800" dirty="0"/>
              <a:t>Π</a:t>
            </a:r>
            <a:r>
              <a:rPr lang="el-CY" sz="2800" dirty="0"/>
              <a:t>όλεμος 1897, Βαλκανικοί πόλεμοι, γρίπη του 1918, η Κατοχή...</a:t>
            </a:r>
          </a:p>
          <a:p>
            <a:r>
              <a:rPr lang="el-GR" sz="2800" dirty="0"/>
              <a:t>Ά</a:t>
            </a:r>
            <a:r>
              <a:rPr lang="el-CY" sz="2800" dirty="0"/>
              <a:t>νθρωποι του περιθωρίου</a:t>
            </a:r>
          </a:p>
          <a:p>
            <a:r>
              <a:rPr lang="el-GR" sz="2800" dirty="0"/>
              <a:t>Υ</a:t>
            </a:r>
            <a:r>
              <a:rPr lang="el-CY" sz="2800" dirty="0"/>
              <a:t>πόκοσμος </a:t>
            </a:r>
            <a:r>
              <a:rPr lang="el-GR" sz="2800" dirty="0"/>
              <a:t>&gt;</a:t>
            </a:r>
            <a:r>
              <a:rPr lang="el-CY" sz="2800" dirty="0"/>
              <a:t> Αλητογραφία</a:t>
            </a:r>
          </a:p>
          <a:p>
            <a:r>
              <a:rPr lang="el-CY" sz="2800" dirty="0"/>
              <a:t>Ταβερνογραφία </a:t>
            </a:r>
            <a:r>
              <a:rPr lang="el-GR" sz="2800" dirty="0"/>
              <a:t>&gt; Η ταβέρνα ως </a:t>
            </a:r>
            <a:r>
              <a:rPr lang="el-CY" sz="2800" dirty="0"/>
              <a:t>νησίδα ανακούφισης, κατευνασμός οδυνηρών συναισθημάτων, αποξένωσης, κενού και διάψευσης </a:t>
            </a:r>
            <a:endParaRPr lang="el-GR" sz="2800" dirty="0"/>
          </a:p>
          <a:p>
            <a:r>
              <a:rPr lang="el-GR" sz="2800" dirty="0"/>
              <a:t>Ε</a:t>
            </a:r>
            <a:r>
              <a:rPr lang="el-CY" sz="2800" dirty="0"/>
              <a:t>κτόνωση του καημού</a:t>
            </a:r>
          </a:p>
          <a:p>
            <a:r>
              <a:rPr lang="el-GR" sz="2800" dirty="0"/>
              <a:t>Σ</a:t>
            </a:r>
            <a:r>
              <a:rPr lang="el-CY" sz="2800" dirty="0"/>
              <a:t>υντήρηση της ελπίδας</a:t>
            </a:r>
          </a:p>
          <a:p>
            <a:endParaRPr lang="el-GR" sz="2800" dirty="0"/>
          </a:p>
        </p:txBody>
      </p:sp>
    </p:spTree>
    <p:extLst>
      <p:ext uri="{BB962C8B-B14F-4D97-AF65-F5344CB8AC3E}">
        <p14:creationId xmlns:p14="http://schemas.microsoft.com/office/powerpoint/2010/main" val="2824083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88402"/>
          </a:xfrm>
        </p:spPr>
        <p:txBody>
          <a:bodyPr/>
          <a:lstStyle/>
          <a:p>
            <a:r>
              <a:rPr lang="el-CY" sz="3600" dirty="0"/>
              <a:t>Χαρακτηριστικά γραφής</a:t>
            </a:r>
            <a:endParaRPr lang="el-GR" sz="3600" dirty="0"/>
          </a:p>
        </p:txBody>
      </p:sp>
      <p:sp>
        <p:nvSpPr>
          <p:cNvPr id="3" name="Content Placeholder 2"/>
          <p:cNvSpPr>
            <a:spLocks noGrp="1"/>
          </p:cNvSpPr>
          <p:nvPr>
            <p:ph idx="1"/>
          </p:nvPr>
        </p:nvSpPr>
        <p:spPr>
          <a:xfrm>
            <a:off x="1103312" y="1584960"/>
            <a:ext cx="8946541" cy="4663439"/>
          </a:xfrm>
        </p:spPr>
        <p:txBody>
          <a:bodyPr>
            <a:normAutofit/>
          </a:bodyPr>
          <a:lstStyle/>
          <a:p>
            <a:r>
              <a:rPr lang="el-GR" sz="3200" dirty="0"/>
              <a:t>Δ</a:t>
            </a:r>
            <a:r>
              <a:rPr lang="el-CY" sz="3200" dirty="0"/>
              <a:t>ιαβρωτικό χιούμορ</a:t>
            </a:r>
          </a:p>
          <a:p>
            <a:r>
              <a:rPr lang="el-GR" sz="3200" dirty="0"/>
              <a:t>Χ</a:t>
            </a:r>
            <a:r>
              <a:rPr lang="el-CY" sz="3200" dirty="0"/>
              <a:t>αμηλοί τόνοι, απλότητα</a:t>
            </a:r>
          </a:p>
          <a:p>
            <a:r>
              <a:rPr lang="el-GR" sz="3200" dirty="0"/>
              <a:t>Ά</a:t>
            </a:r>
            <a:r>
              <a:rPr lang="el-CY" sz="3200" dirty="0"/>
              <a:t>ντληση θεμάτων από τον κύκλο των εμπειριών</a:t>
            </a:r>
          </a:p>
          <a:p>
            <a:r>
              <a:rPr lang="el-GR" sz="3200" dirty="0"/>
              <a:t>Π</a:t>
            </a:r>
            <a:r>
              <a:rPr lang="el-CY" sz="3200" dirty="0"/>
              <a:t>ροτεραιότητα της αξίας του ανθρώπου έναντι της σχετικότητας των ηθικών αξιών</a:t>
            </a:r>
          </a:p>
          <a:p>
            <a:r>
              <a:rPr lang="el-CY" sz="3200" dirty="0"/>
              <a:t>Ακανθώδης θεματολογία</a:t>
            </a:r>
          </a:p>
          <a:p>
            <a:r>
              <a:rPr lang="el-GR" sz="3200" dirty="0"/>
              <a:t>Α</a:t>
            </a:r>
            <a:r>
              <a:rPr lang="el-CY" sz="3200" dirty="0"/>
              <a:t>φοπλιστική ευθύτητα</a:t>
            </a:r>
            <a:endParaRPr lang="el-GR" sz="3200" dirty="0"/>
          </a:p>
        </p:txBody>
      </p:sp>
    </p:spTree>
    <p:extLst>
      <p:ext uri="{BB962C8B-B14F-4D97-AF65-F5344CB8AC3E}">
        <p14:creationId xmlns:p14="http://schemas.microsoft.com/office/powerpoint/2010/main" val="18043511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040802"/>
          </a:xfrm>
        </p:spPr>
        <p:txBody>
          <a:bodyPr/>
          <a:lstStyle/>
          <a:p>
            <a:r>
              <a:rPr lang="el-CY" sz="3600" dirty="0"/>
              <a:t>Χαρακτηριστικά γραφής</a:t>
            </a:r>
            <a:endParaRPr lang="el-GR" sz="3600" dirty="0"/>
          </a:p>
        </p:txBody>
      </p:sp>
      <p:sp>
        <p:nvSpPr>
          <p:cNvPr id="3" name="Content Placeholder 2"/>
          <p:cNvSpPr>
            <a:spLocks noGrp="1"/>
          </p:cNvSpPr>
          <p:nvPr>
            <p:ph idx="1"/>
          </p:nvPr>
        </p:nvSpPr>
        <p:spPr>
          <a:xfrm>
            <a:off x="1103312" y="1493520"/>
            <a:ext cx="8946541" cy="4754879"/>
          </a:xfrm>
        </p:spPr>
        <p:txBody>
          <a:bodyPr>
            <a:normAutofit/>
          </a:bodyPr>
          <a:lstStyle/>
          <a:p>
            <a:r>
              <a:rPr lang="el-GR" sz="2800" dirty="0"/>
              <a:t>Υ</a:t>
            </a:r>
            <a:r>
              <a:rPr lang="el-CY" sz="2800" dirty="0"/>
              <a:t>ποβλητικότητα</a:t>
            </a:r>
          </a:p>
          <a:p>
            <a:r>
              <a:rPr lang="el-GR" sz="2800" dirty="0"/>
              <a:t>Π</a:t>
            </a:r>
            <a:r>
              <a:rPr lang="el-CY" sz="2800" dirty="0"/>
              <a:t>ρωτόγνωρες αφηγηματικές τεχνικές</a:t>
            </a:r>
          </a:p>
          <a:p>
            <a:r>
              <a:rPr lang="el-GR" sz="2800" dirty="0"/>
              <a:t>Έ</a:t>
            </a:r>
            <a:r>
              <a:rPr lang="el-CY" sz="2800" dirty="0"/>
              <a:t>λλειψη θετικών εθνικών συναισθημάτων</a:t>
            </a:r>
          </a:p>
          <a:p>
            <a:r>
              <a:rPr lang="el-GR" sz="2800" dirty="0"/>
              <a:t>Σ</a:t>
            </a:r>
            <a:r>
              <a:rPr lang="el-CY" sz="2800" dirty="0"/>
              <a:t>υμπτωματικού χαρακτήρα νεωτερικότητα</a:t>
            </a:r>
          </a:p>
        </p:txBody>
      </p:sp>
    </p:spTree>
    <p:extLst>
      <p:ext uri="{BB962C8B-B14F-4D97-AF65-F5344CB8AC3E}">
        <p14:creationId xmlns:p14="http://schemas.microsoft.com/office/powerpoint/2010/main" val="4224244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Βιβλιογραφία</a:t>
            </a:r>
          </a:p>
        </p:txBody>
      </p:sp>
      <p:sp>
        <p:nvSpPr>
          <p:cNvPr id="3" name="Content Placeholder 2"/>
          <p:cNvSpPr>
            <a:spLocks noGrp="1"/>
          </p:cNvSpPr>
          <p:nvPr>
            <p:ph idx="1"/>
          </p:nvPr>
        </p:nvSpPr>
        <p:spPr/>
        <p:txBody>
          <a:bodyPr/>
          <a:lstStyle/>
          <a:p>
            <a:r>
              <a:rPr lang="el-GR" dirty="0"/>
              <a:t>Β. Βασαρδάνη, «Δημοσθένης Βουτυράς», παρουσίαση-ανθολόγηση, </a:t>
            </a:r>
            <a:r>
              <a:rPr lang="el-GR" i="1" dirty="0"/>
              <a:t>Η Παλαιότερη πεζογραφία μας</a:t>
            </a:r>
            <a:r>
              <a:rPr lang="el-GR" dirty="0"/>
              <a:t>, </a:t>
            </a:r>
            <a:r>
              <a:rPr lang="el-GR" dirty="0" err="1"/>
              <a:t>τόμ</a:t>
            </a:r>
            <a:r>
              <a:rPr lang="el-GR" dirty="0"/>
              <a:t>. Ι΄ 1900-1914, εκδ. Σοκόλη, 1997, σ. 280-365.</a:t>
            </a:r>
            <a:r>
              <a:rPr lang="el-CY" dirty="0"/>
              <a:t> </a:t>
            </a:r>
          </a:p>
          <a:p>
            <a:r>
              <a:rPr lang="el-CY" dirty="0"/>
              <a:t>Δημ. Βουτυράς, </a:t>
            </a:r>
            <a:r>
              <a:rPr lang="el-CY" i="1" dirty="0"/>
              <a:t>Άπαντα</a:t>
            </a:r>
            <a:r>
              <a:rPr lang="el-GR" i="1" dirty="0"/>
              <a:t>, </a:t>
            </a:r>
            <a:r>
              <a:rPr lang="el-GR" dirty="0"/>
              <a:t>τόμοι</a:t>
            </a:r>
            <a:r>
              <a:rPr lang="el-CY" dirty="0"/>
              <a:t>  Α΄-</a:t>
            </a:r>
            <a:r>
              <a:rPr lang="el-GR" dirty="0"/>
              <a:t>Ε΄</a:t>
            </a:r>
            <a:r>
              <a:rPr lang="el-CY" dirty="0"/>
              <a:t> </a:t>
            </a:r>
            <a:r>
              <a:rPr lang="el-GR" dirty="0"/>
              <a:t>(δεν έχουν ολοκληρωθεί)</a:t>
            </a:r>
            <a:endParaRPr lang="el-CY" dirty="0"/>
          </a:p>
          <a:p>
            <a:r>
              <a:rPr lang="el-CY" i="1" dirty="0"/>
              <a:t>Νέα Εστία </a:t>
            </a:r>
            <a:r>
              <a:rPr lang="el-CY" dirty="0"/>
              <a:t>(αφιέρωμα στον Δ. Βουτυρά),  τόμ 64, τχ. 755 Χριστούγεννα 1958</a:t>
            </a:r>
            <a:r>
              <a:rPr lang="el-GR" dirty="0"/>
              <a:t>.</a:t>
            </a:r>
          </a:p>
        </p:txBody>
      </p:sp>
    </p:spTree>
    <p:extLst>
      <p:ext uri="{BB962C8B-B14F-4D97-AF65-F5344CB8AC3E}">
        <p14:creationId xmlns:p14="http://schemas.microsoft.com/office/powerpoint/2010/main" val="39703293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2"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el-GR"/>
          </a:p>
        </p:txBody>
      </p:sp>
      <p:sp>
        <p:nvSpPr>
          <p:cNvPr id="2" name="Τίτλος 1">
            <a:extLst>
              <a:ext uri="{FF2B5EF4-FFF2-40B4-BE49-F238E27FC236}">
                <a16:creationId xmlns:a16="http://schemas.microsoft.com/office/drawing/2014/main" id="{2070AFCE-D39F-C52B-36F5-C6DAEDE38D52}"/>
              </a:ext>
            </a:extLst>
          </p:cNvPr>
          <p:cNvSpPr>
            <a:spLocks noGrp="1"/>
          </p:cNvSpPr>
          <p:nvPr>
            <p:ph type="title"/>
          </p:nvPr>
        </p:nvSpPr>
        <p:spPr>
          <a:xfrm>
            <a:off x="1103312" y="452718"/>
            <a:ext cx="8947522" cy="1400530"/>
          </a:xfrm>
        </p:spPr>
        <p:txBody>
          <a:bodyPr anchor="ctr">
            <a:normAutofit/>
          </a:bodyPr>
          <a:lstStyle/>
          <a:p>
            <a:r>
              <a:rPr lang="el-GR" dirty="0">
                <a:solidFill>
                  <a:srgbClr val="FFFFFF"/>
                </a:solidFill>
              </a:rPr>
              <a:t>Τηλεοπτική παρουσίαση</a:t>
            </a:r>
          </a:p>
        </p:txBody>
      </p:sp>
      <p:sp>
        <p:nvSpPr>
          <p:cNvPr id="3" name="Θέση περιεχομένου 2">
            <a:extLst>
              <a:ext uri="{FF2B5EF4-FFF2-40B4-BE49-F238E27FC236}">
                <a16:creationId xmlns:a16="http://schemas.microsoft.com/office/drawing/2014/main" id="{28F84E97-F421-98E3-7FA9-4019F72B632B}"/>
              </a:ext>
            </a:extLst>
          </p:cNvPr>
          <p:cNvSpPr>
            <a:spLocks noGrp="1"/>
          </p:cNvSpPr>
          <p:nvPr>
            <p:ph idx="1"/>
          </p:nvPr>
        </p:nvSpPr>
        <p:spPr>
          <a:xfrm>
            <a:off x="1103312" y="2763520"/>
            <a:ext cx="8946541" cy="3484879"/>
          </a:xfrm>
        </p:spPr>
        <p:txBody>
          <a:bodyPr>
            <a:normAutofit/>
          </a:bodyPr>
          <a:lstStyle/>
          <a:p>
            <a:r>
              <a:rPr lang="el-GR" dirty="0"/>
              <a:t>Να παρακολουθήσετε στη βραβευμένη σειρά «Εποχές και Συγγραφείς» το αφιέρωμα στον Δ. Βουτυρά: </a:t>
            </a:r>
            <a:r>
              <a:rPr lang="en-US" dirty="0"/>
              <a:t>https://archive.ert.gr/8637/</a:t>
            </a:r>
            <a:endParaRPr lang="el-GR" dirty="0"/>
          </a:p>
        </p:txBody>
      </p:sp>
    </p:spTree>
    <p:extLst>
      <p:ext uri="{BB962C8B-B14F-4D97-AF65-F5344CB8AC3E}">
        <p14:creationId xmlns:p14="http://schemas.microsoft.com/office/powerpoint/2010/main" val="384455167"/>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2"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el-GR"/>
          </a:p>
        </p:txBody>
      </p:sp>
      <p:sp>
        <p:nvSpPr>
          <p:cNvPr id="2" name="Τίτλος 1">
            <a:extLst>
              <a:ext uri="{FF2B5EF4-FFF2-40B4-BE49-F238E27FC236}">
                <a16:creationId xmlns:a16="http://schemas.microsoft.com/office/drawing/2014/main" id="{9FC41256-4F36-6E86-29E2-6AA966836FD9}"/>
              </a:ext>
            </a:extLst>
          </p:cNvPr>
          <p:cNvSpPr>
            <a:spLocks noGrp="1"/>
          </p:cNvSpPr>
          <p:nvPr>
            <p:ph type="title"/>
          </p:nvPr>
        </p:nvSpPr>
        <p:spPr>
          <a:xfrm>
            <a:off x="1103312" y="452718"/>
            <a:ext cx="8947522" cy="1400530"/>
          </a:xfrm>
        </p:spPr>
        <p:txBody>
          <a:bodyPr anchor="ctr">
            <a:normAutofit/>
          </a:bodyPr>
          <a:lstStyle/>
          <a:p>
            <a:r>
              <a:rPr lang="el-GR">
                <a:solidFill>
                  <a:srgbClr val="FFFFFF"/>
                </a:solidFill>
              </a:rPr>
              <a:t> «Η Γραμματική» </a:t>
            </a:r>
            <a:br>
              <a:rPr lang="el-GR">
                <a:solidFill>
                  <a:srgbClr val="FFFFFF"/>
                </a:solidFill>
              </a:rPr>
            </a:br>
            <a:r>
              <a:rPr lang="el-GR" i="1">
                <a:solidFill>
                  <a:srgbClr val="FFFFFF"/>
                </a:solidFill>
              </a:rPr>
              <a:t>32 διηγήματα</a:t>
            </a:r>
            <a:r>
              <a:rPr lang="el-GR">
                <a:solidFill>
                  <a:srgbClr val="FFFFFF"/>
                </a:solidFill>
              </a:rPr>
              <a:t>, 1921</a:t>
            </a:r>
          </a:p>
        </p:txBody>
      </p:sp>
      <p:sp>
        <p:nvSpPr>
          <p:cNvPr id="3" name="Θέση περιεχομένου 2">
            <a:extLst>
              <a:ext uri="{FF2B5EF4-FFF2-40B4-BE49-F238E27FC236}">
                <a16:creationId xmlns:a16="http://schemas.microsoft.com/office/drawing/2014/main" id="{10E0B094-656E-5975-A86D-D0232FC1F371}"/>
              </a:ext>
            </a:extLst>
          </p:cNvPr>
          <p:cNvSpPr>
            <a:spLocks noGrp="1"/>
          </p:cNvSpPr>
          <p:nvPr>
            <p:ph idx="1"/>
          </p:nvPr>
        </p:nvSpPr>
        <p:spPr>
          <a:xfrm>
            <a:off x="1103312" y="2763520"/>
            <a:ext cx="8946541" cy="3484879"/>
          </a:xfrm>
        </p:spPr>
        <p:txBody>
          <a:bodyPr>
            <a:normAutofit/>
          </a:bodyPr>
          <a:lstStyle/>
          <a:p>
            <a:pPr marL="0" indent="0">
              <a:buNone/>
            </a:pPr>
            <a:r>
              <a:rPr lang="el-GR">
                <a:effectLst/>
                <a:latin typeface="Times New Roman" panose="02020603050405020304" pitchFamily="18" charset="0"/>
                <a:ea typeface="Calibri" panose="020F0502020204030204" pitchFamily="34" charset="0"/>
                <a:cs typeface="Times New Roman" panose="02020603050405020304" pitchFamily="18" charset="0"/>
              </a:rPr>
              <a:t>Βλ. τώρα Δ. Βουτυράς, «Η Γραμματική», </a:t>
            </a:r>
            <a:r>
              <a:rPr lang="el-GR" i="1">
                <a:effectLst/>
                <a:latin typeface="Times New Roman" panose="02020603050405020304" pitchFamily="18" charset="0"/>
                <a:ea typeface="Calibri" panose="020F0502020204030204" pitchFamily="34" charset="0"/>
                <a:cs typeface="Times New Roman" panose="02020603050405020304" pitchFamily="18" charset="0"/>
              </a:rPr>
              <a:t>Άπαντα</a:t>
            </a:r>
            <a:r>
              <a:rPr lang="el-GR">
                <a:effectLst/>
                <a:latin typeface="Times New Roman" panose="02020603050405020304" pitchFamily="18" charset="0"/>
                <a:ea typeface="Calibri" panose="020F0502020204030204" pitchFamily="34" charset="0"/>
                <a:cs typeface="Times New Roman" panose="02020603050405020304" pitchFamily="18" charset="0"/>
              </a:rPr>
              <a:t>, τ. Β΄, εισαγωγή-επιμέλεια: </a:t>
            </a:r>
            <a:r>
              <a:rPr lang="el-GR" err="1">
                <a:effectLst/>
                <a:latin typeface="Times New Roman" panose="02020603050405020304" pitchFamily="18" charset="0"/>
                <a:ea typeface="Calibri" panose="020F0502020204030204" pitchFamily="34" charset="0"/>
                <a:cs typeface="Times New Roman" panose="02020603050405020304" pitchFamily="18" charset="0"/>
              </a:rPr>
              <a:t>Βάσιας</a:t>
            </a:r>
            <a:r>
              <a:rPr lang="el-GR">
                <a:effectLst/>
                <a:latin typeface="Times New Roman" panose="02020603050405020304" pitchFamily="18" charset="0"/>
                <a:ea typeface="Calibri" panose="020F0502020204030204" pitchFamily="34" charset="0"/>
                <a:cs typeface="Times New Roman" panose="02020603050405020304" pitchFamily="18" charset="0"/>
              </a:rPr>
              <a:t> </a:t>
            </a:r>
            <a:r>
              <a:rPr lang="el-GR" err="1">
                <a:effectLst/>
                <a:latin typeface="Times New Roman" panose="02020603050405020304" pitchFamily="18" charset="0"/>
                <a:ea typeface="Calibri" panose="020F0502020204030204" pitchFamily="34" charset="0"/>
                <a:cs typeface="Times New Roman" panose="02020603050405020304" pitchFamily="18" charset="0"/>
              </a:rPr>
              <a:t>Τσοκόπουλος</a:t>
            </a:r>
            <a:r>
              <a:rPr lang="el-GR">
                <a:effectLst/>
                <a:latin typeface="Times New Roman" panose="02020603050405020304" pitchFamily="18" charset="0"/>
                <a:ea typeface="Calibri" panose="020F0502020204030204" pitchFamily="34" charset="0"/>
                <a:cs typeface="Times New Roman" panose="02020603050405020304" pitchFamily="18" charset="0"/>
              </a:rPr>
              <a:t>, Δελφίνι, Αθήνα 1999, </a:t>
            </a:r>
            <a:r>
              <a:rPr lang="el-GR" err="1">
                <a:effectLst/>
                <a:latin typeface="Times New Roman" panose="02020603050405020304" pitchFamily="18" charset="0"/>
                <a:ea typeface="Calibri" panose="020F0502020204030204" pitchFamily="34" charset="0"/>
                <a:cs typeface="Times New Roman" panose="02020603050405020304" pitchFamily="18" charset="0"/>
              </a:rPr>
              <a:t>σσ</a:t>
            </a:r>
            <a:r>
              <a:rPr lang="el-GR">
                <a:effectLst/>
                <a:latin typeface="Times New Roman" panose="02020603050405020304" pitchFamily="18" charset="0"/>
                <a:ea typeface="Calibri" panose="020F0502020204030204" pitchFamily="34" charset="0"/>
                <a:cs typeface="Times New Roman" panose="02020603050405020304" pitchFamily="18" charset="0"/>
              </a:rPr>
              <a:t>. 100-103.</a:t>
            </a:r>
          </a:p>
          <a:p>
            <a:pPr marL="0" indent="0">
              <a:buNone/>
            </a:pPr>
            <a:r>
              <a:rPr lang="el-GR">
                <a:latin typeface="Times New Roman" panose="02020603050405020304" pitchFamily="18" charset="0"/>
                <a:ea typeface="Calibri" panose="020F0502020204030204" pitchFamily="34" charset="0"/>
                <a:cs typeface="Times New Roman" panose="02020603050405020304" pitchFamily="18" charset="0"/>
              </a:rPr>
              <a:t>*</a:t>
            </a:r>
            <a:r>
              <a:rPr lang="el-GR">
                <a:effectLst/>
                <a:latin typeface="Times New Roman" panose="02020603050405020304" pitchFamily="18" charset="0"/>
                <a:ea typeface="Calibri" panose="020F0502020204030204" pitchFamily="34" charset="0"/>
                <a:cs typeface="Times New Roman" panose="02020603050405020304" pitchFamily="18" charset="0"/>
              </a:rPr>
              <a:t>Ο </a:t>
            </a:r>
            <a:r>
              <a:rPr lang="el-GR" err="1">
                <a:effectLst/>
                <a:latin typeface="Times New Roman" panose="02020603050405020304" pitchFamily="18" charset="0"/>
                <a:ea typeface="Calibri" panose="020F0502020204030204" pitchFamily="34" charset="0"/>
                <a:cs typeface="Times New Roman" panose="02020603050405020304" pitchFamily="18" charset="0"/>
              </a:rPr>
              <a:t>Τσοκόπουλος</a:t>
            </a:r>
            <a:r>
              <a:rPr lang="el-GR">
                <a:effectLst/>
                <a:latin typeface="Times New Roman" panose="02020603050405020304" pitchFamily="18" charset="0"/>
                <a:ea typeface="Calibri" panose="020F0502020204030204" pitchFamily="34" charset="0"/>
                <a:cs typeface="Times New Roman" panose="02020603050405020304" pitchFamily="18" charset="0"/>
              </a:rPr>
              <a:t> σημειώνει για το συγκεκριμένο διήγημα πως «διαδραματίζεται στα </a:t>
            </a:r>
            <a:r>
              <a:rPr lang="el-GR" b="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«Βούρλα» </a:t>
            </a:r>
            <a:r>
              <a:rPr lang="el-GR">
                <a:effectLst/>
                <a:latin typeface="Times New Roman" panose="02020603050405020304" pitchFamily="18" charset="0"/>
                <a:ea typeface="Calibri" panose="020F0502020204030204" pitchFamily="34" charset="0"/>
                <a:cs typeface="Times New Roman" panose="02020603050405020304" pitchFamily="18" charset="0"/>
              </a:rPr>
              <a:t>τον τεράστιο οίκο ανοχής του μεσοπολέμου και δίνει μια πιστή και πρώιμη εικόνα του περιώνυμου πορνείου στρατώνα», βλ. «Επίμετρο» στα </a:t>
            </a:r>
            <a:r>
              <a:rPr lang="el-GR" i="1">
                <a:effectLst/>
                <a:latin typeface="Times New Roman" panose="02020603050405020304" pitchFamily="18" charset="0"/>
                <a:ea typeface="Calibri" panose="020F0502020204030204" pitchFamily="34" charset="0"/>
                <a:cs typeface="Times New Roman" panose="02020603050405020304" pitchFamily="18" charset="0"/>
              </a:rPr>
              <a:t>Άπαντα, </a:t>
            </a:r>
            <a:r>
              <a:rPr lang="el-GR">
                <a:effectLst/>
                <a:latin typeface="Times New Roman" panose="02020603050405020304" pitchFamily="18" charset="0"/>
                <a:ea typeface="Calibri" panose="020F0502020204030204" pitchFamily="34" charset="0"/>
                <a:cs typeface="Times New Roman" panose="02020603050405020304" pitchFamily="18" charset="0"/>
              </a:rPr>
              <a:t>τ. Β΄, </a:t>
            </a:r>
            <a:r>
              <a:rPr lang="el-GR" err="1">
                <a:effectLst/>
                <a:latin typeface="Times New Roman" panose="02020603050405020304" pitchFamily="18" charset="0"/>
                <a:ea typeface="Calibri" panose="020F0502020204030204" pitchFamily="34" charset="0"/>
                <a:cs typeface="Times New Roman" panose="02020603050405020304" pitchFamily="18" charset="0"/>
              </a:rPr>
              <a:t>ό.π</a:t>
            </a:r>
            <a:r>
              <a:rPr lang="el-GR">
                <a:effectLst/>
                <a:latin typeface="Times New Roman" panose="02020603050405020304" pitchFamily="18" charset="0"/>
                <a:ea typeface="Calibri" panose="020F0502020204030204" pitchFamily="34" charset="0"/>
                <a:cs typeface="Times New Roman" panose="02020603050405020304" pitchFamily="18" charset="0"/>
              </a:rPr>
              <a:t>., σ. 439.</a:t>
            </a:r>
            <a:endParaRPr lang="el-GR">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943129652"/>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Τίτλος 1">
            <a:extLst>
              <a:ext uri="{FF2B5EF4-FFF2-40B4-BE49-F238E27FC236}">
                <a16:creationId xmlns:a16="http://schemas.microsoft.com/office/drawing/2014/main" id="{6249E6EC-F6FE-00A8-F44D-D0D9BEEDE1A1}"/>
              </a:ext>
            </a:extLst>
          </p:cNvPr>
          <p:cNvSpPr>
            <a:spLocks noGrp="1"/>
          </p:cNvSpPr>
          <p:nvPr>
            <p:ph type="title"/>
          </p:nvPr>
        </p:nvSpPr>
        <p:spPr>
          <a:xfrm>
            <a:off x="1103312" y="452718"/>
            <a:ext cx="8947522" cy="1400530"/>
          </a:xfrm>
        </p:spPr>
        <p:txBody>
          <a:bodyPr anchor="ctr">
            <a:normAutofit/>
          </a:bodyPr>
          <a:lstStyle/>
          <a:p>
            <a:r>
              <a:rPr lang="el-GR">
                <a:solidFill>
                  <a:srgbClr val="FFFFFF"/>
                </a:solidFill>
                <a:effectLst>
                  <a:outerShdw blurRad="38100" dist="38100" dir="2700000" algn="tl">
                    <a:srgbClr val="000000">
                      <a:alpha val="43137"/>
                    </a:srgbClr>
                  </a:outerShdw>
                </a:effectLst>
              </a:rPr>
              <a:t>Τα Βούρλα: </a:t>
            </a:r>
          </a:p>
        </p:txBody>
      </p:sp>
      <p:sp>
        <p:nvSpPr>
          <p:cNvPr id="3" name="Θέση περιεχομένου 2">
            <a:extLst>
              <a:ext uri="{FF2B5EF4-FFF2-40B4-BE49-F238E27FC236}">
                <a16:creationId xmlns:a16="http://schemas.microsoft.com/office/drawing/2014/main" id="{34595AFE-631E-5530-2290-DC7518C4F974}"/>
              </a:ext>
            </a:extLst>
          </p:cNvPr>
          <p:cNvSpPr>
            <a:spLocks noGrp="1"/>
          </p:cNvSpPr>
          <p:nvPr>
            <p:ph idx="1"/>
          </p:nvPr>
        </p:nvSpPr>
        <p:spPr>
          <a:xfrm>
            <a:off x="1103312" y="2763520"/>
            <a:ext cx="8946541" cy="3484879"/>
          </a:xfrm>
        </p:spPr>
        <p:txBody>
          <a:bodyPr>
            <a:normAutofit/>
          </a:bodyPr>
          <a:lstStyle/>
          <a:p>
            <a:pPr marL="0" indent="0">
              <a:lnSpc>
                <a:spcPct val="90000"/>
              </a:lnSpc>
              <a:buNone/>
            </a:pPr>
            <a:r>
              <a:rPr lang="el-GR" sz="1600">
                <a:latin typeface="Arial Narrow" panose="020B0606020202030204" pitchFamily="34" charset="0"/>
              </a:rPr>
              <a:t>Ο Πειραιάς ως σημαντικό λιμάνι είχε συγκεντρώσει υπόκοσμο ενώ ήταν ανεπτυγμένη η πορνεία.</a:t>
            </a:r>
          </a:p>
          <a:p>
            <a:pPr marL="0" indent="0">
              <a:lnSpc>
                <a:spcPct val="90000"/>
              </a:lnSpc>
              <a:buNone/>
            </a:pPr>
            <a:r>
              <a:rPr lang="el-GR" sz="1600" i="0">
                <a:effectLst/>
                <a:latin typeface="Arial Narrow" panose="020B0606020202030204" pitchFamily="34" charset="0"/>
              </a:rPr>
              <a:t>«Το δημοτικό συμβούλιο συσκέφθηκε πάνω στο πρόβλημα και αποφάσισε να απομονώσει όλες τις αδήλωτες πόρνες του Πειραιά σ' ένα μεγάλο οίκημα εκτός σχεδίου πόλεως. Έτσι, ένα μέρος του υποκόσμου θα μετατοπιζόταν έξω από την πόλη. Όσο για τις πόρνες, περιορισμένες εκεί θα εξασκούσαν το επάγγελμά τους και συγχρόνως θα είχαν ιατρική παρακολούθηση.</a:t>
            </a:r>
          </a:p>
          <a:p>
            <a:pPr marL="0" indent="0">
              <a:lnSpc>
                <a:spcPct val="90000"/>
              </a:lnSpc>
              <a:buNone/>
            </a:pPr>
            <a:r>
              <a:rPr lang="el-GR" sz="1600" i="0">
                <a:effectLst/>
                <a:latin typeface="Arial Narrow" panose="020B0606020202030204" pitchFamily="34" charset="0"/>
              </a:rPr>
              <a:t>Το κράτος δεν ήθελε ν' ανακατευτεί σε μια τέτοια ιστορία και να βγάλει το κακό όνομα ότι χτίζει μπορντέλα. Ωστόσο το 1873 παραχώρησε στον δήμο του Πειραιά κάποια έκταση στη θέση Βούρλα, για να φτιαχτεί το τεράστιο μπορντέλο. Τα Βούρλα ήταν ένας βαλτότοπος στη Δραπετσώνα γεμάτος βούρλα (εξ ου και το όνομα), λίγα μέτρα πιο πέρα από το νεκροταφείο του Αγίου Διονυσίου -το παλιό νεκροταφείο της πόλης. Η περιοχή καθαρίστηκε και μπαζώθηκε. </a:t>
            </a:r>
            <a:r>
              <a:rPr lang="el-GR" sz="1600" i="1">
                <a:effectLst/>
                <a:latin typeface="Arial Narrow" panose="020B0606020202030204" pitchFamily="34" charset="0"/>
              </a:rPr>
              <a:t>Το ακίνητο των Βούρλων ανήκε στην οικογένεια Πιπινέλη, η οποία το είχε νοικιάσει στο κράτος και εισέπραττε το ενοίκιο. </a:t>
            </a:r>
            <a:r>
              <a:rPr lang="el-GR" sz="1600">
                <a:effectLst/>
                <a:latin typeface="Arial Narrow" panose="020B0606020202030204" pitchFamily="34" charset="0"/>
              </a:rPr>
              <a:t>Το κτήριο παραδόθηκε το 1875 και λειτούργησε ως μπορντέλο-στρατώνας.</a:t>
            </a:r>
          </a:p>
          <a:p>
            <a:pPr marL="0" indent="0">
              <a:lnSpc>
                <a:spcPct val="90000"/>
              </a:lnSpc>
              <a:buNone/>
            </a:pPr>
            <a:r>
              <a:rPr lang="el-GR" sz="1600" b="1" i="0">
                <a:effectLst/>
                <a:latin typeface="ProximaNova"/>
              </a:rPr>
              <a:t>Τα Βούρλα ήταν ένα τεράστιο δημόσιο μπορντέλο λειτούργησε υπό την προστασία του κράτους και την περιφρούρηση της αστυνομίας</a:t>
            </a:r>
            <a:r>
              <a:rPr lang="el-GR" sz="1600" b="0" i="0">
                <a:effectLst/>
                <a:latin typeface="ProximaNova"/>
              </a:rPr>
              <a:t>.</a:t>
            </a:r>
            <a:endParaRPr lang="el-GR" sz="1600" i="0">
              <a:effectLst/>
              <a:latin typeface="Arial Narrow" panose="020B0606020202030204" pitchFamily="34" charset="0"/>
            </a:endParaRPr>
          </a:p>
          <a:p>
            <a:pPr marL="0" indent="0">
              <a:lnSpc>
                <a:spcPct val="90000"/>
              </a:lnSpc>
              <a:buNone/>
            </a:pPr>
            <a:endParaRPr lang="el-GR" sz="1600" b="0" i="0">
              <a:effectLst/>
              <a:latin typeface="Arial Narrow" panose="020B0606020202030204" pitchFamily="34" charset="0"/>
            </a:endParaRPr>
          </a:p>
          <a:p>
            <a:pPr>
              <a:lnSpc>
                <a:spcPct val="90000"/>
              </a:lnSpc>
            </a:pPr>
            <a:endParaRPr lang="el-GR" sz="1600"/>
          </a:p>
        </p:txBody>
      </p:sp>
    </p:spTree>
    <p:extLst>
      <p:ext uri="{BB962C8B-B14F-4D97-AF65-F5344CB8AC3E}">
        <p14:creationId xmlns:p14="http://schemas.microsoft.com/office/powerpoint/2010/main" val="3655568040"/>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C4C9D4-47A0-A684-8E08-4C3123B3AA20}"/>
              </a:ext>
            </a:extLst>
          </p:cNvPr>
          <p:cNvSpPr>
            <a:spLocks noGrp="1"/>
          </p:cNvSpPr>
          <p:nvPr>
            <p:ph type="title"/>
          </p:nvPr>
        </p:nvSpPr>
        <p:spPr>
          <a:xfrm>
            <a:off x="646111" y="452718"/>
            <a:ext cx="9404723" cy="781278"/>
          </a:xfrm>
        </p:spPr>
        <p:txBody>
          <a:bodyPr/>
          <a:lstStyle/>
          <a:p>
            <a:r>
              <a:rPr lang="el-GR" dirty="0">
                <a:effectLst>
                  <a:outerShdw blurRad="38100" dist="38100" dir="2700000" algn="tl">
                    <a:srgbClr val="000000">
                      <a:alpha val="43137"/>
                    </a:srgbClr>
                  </a:outerShdw>
                </a:effectLst>
              </a:rPr>
              <a:t>Τα Βούρλα: </a:t>
            </a:r>
            <a:endParaRPr lang="el-GR" dirty="0"/>
          </a:p>
        </p:txBody>
      </p:sp>
      <p:sp>
        <p:nvSpPr>
          <p:cNvPr id="3" name="Θέση περιεχομένου 2">
            <a:extLst>
              <a:ext uri="{FF2B5EF4-FFF2-40B4-BE49-F238E27FC236}">
                <a16:creationId xmlns:a16="http://schemas.microsoft.com/office/drawing/2014/main" id="{A0337362-D4BC-F8C3-80C7-4E822ED2C8CA}"/>
              </a:ext>
            </a:extLst>
          </p:cNvPr>
          <p:cNvSpPr>
            <a:spLocks noGrp="1"/>
          </p:cNvSpPr>
          <p:nvPr>
            <p:ph idx="1"/>
          </p:nvPr>
        </p:nvSpPr>
        <p:spPr>
          <a:xfrm>
            <a:off x="230819" y="1713390"/>
            <a:ext cx="11461072" cy="4535009"/>
          </a:xfrm>
        </p:spPr>
        <p:txBody>
          <a:bodyPr>
            <a:noAutofit/>
          </a:bodyPr>
          <a:lstStyle/>
          <a:p>
            <a:pPr marL="0" indent="0" algn="just">
              <a:buNone/>
            </a:pPr>
            <a:r>
              <a:rPr lang="el-GR" sz="1600" b="0" i="0" dirty="0">
                <a:effectLst/>
                <a:latin typeface="Arial Narrow" panose="020B0606020202030204" pitchFamily="34" charset="0"/>
              </a:rPr>
              <a:t>Γύρω από τα Βούρλα μια συνομοταξία ανθρώπων ζούσε από και στην παρανομία: σωματέμποροι, νταβατζήδες, έμποροι ναρκωτικών, </a:t>
            </a:r>
            <a:r>
              <a:rPr lang="el-GR" sz="1600" b="0" i="0" dirty="0" err="1">
                <a:effectLst/>
                <a:latin typeface="Arial Narrow" panose="020B0606020202030204" pitchFamily="34" charset="0"/>
              </a:rPr>
              <a:t>τεκετζήδες</a:t>
            </a:r>
            <a:r>
              <a:rPr lang="el-GR" sz="1600" b="0" i="0" dirty="0">
                <a:effectLst/>
                <a:latin typeface="Arial Narrow" panose="020B0606020202030204" pitchFamily="34" charset="0"/>
              </a:rPr>
              <a:t>, χασισοπότες, νταήδες, αλήτες, κλέφτες, τζογαδόροι. Όλοι αυτοί είχαν τα στέκια τους γύρω από τη μάντρα, αλλά και σε μεγαλύτερη ακτίνα.</a:t>
            </a:r>
          </a:p>
          <a:p>
            <a:pPr marL="0" indent="0" algn="just">
              <a:buNone/>
            </a:pPr>
            <a:r>
              <a:rPr lang="el-GR" sz="1600" b="1" i="0" dirty="0">
                <a:effectLst/>
                <a:latin typeface="Arial Narrow" panose="020B0606020202030204" pitchFamily="34" charset="0"/>
              </a:rPr>
              <a:t>Οι Ναζί μετέτρεψαν τα Βούρλα σε φυλακή</a:t>
            </a:r>
            <a:r>
              <a:rPr lang="el-GR" sz="1600" b="0" i="0" dirty="0">
                <a:effectLst/>
                <a:latin typeface="Arial Narrow" panose="020B0606020202030204" pitchFamily="34" charset="0"/>
              </a:rPr>
              <a:t>. Μετά την απελευθέρωση, το ελληνικό κράτος διατήρησε τη φυλακή με το όνομα Δικαστική Φυλακή Πειραιώς, για ποινικούς και πολιτικούς κρατούμενους. </a:t>
            </a:r>
          </a:p>
          <a:p>
            <a:pPr marL="0" indent="0" algn="just">
              <a:buNone/>
            </a:pPr>
            <a:endParaRPr lang="el-GR" sz="1600" b="0" i="0" dirty="0">
              <a:effectLst/>
              <a:latin typeface="Arial Narrow" panose="020B0606020202030204" pitchFamily="34" charset="0"/>
            </a:endParaRPr>
          </a:p>
          <a:p>
            <a:pPr marL="0" indent="0" algn="just">
              <a:buNone/>
            </a:pPr>
            <a:r>
              <a:rPr lang="el-GR" sz="1600" b="0" i="0" dirty="0">
                <a:effectLst/>
                <a:latin typeface="Arial Narrow" panose="020B0606020202030204" pitchFamily="34" charset="0"/>
              </a:rPr>
              <a:t>Εντός των Βούρλων, </a:t>
            </a:r>
            <a:r>
              <a:rPr lang="el-GR" sz="1600" b="1" i="0" dirty="0">
                <a:effectLst/>
                <a:latin typeface="Arial Narrow" panose="020B0606020202030204" pitchFamily="34" charset="0"/>
              </a:rPr>
              <a:t>οι νεαρές, ηλικίας από 14 </a:t>
            </a:r>
            <a:r>
              <a:rPr lang="el-GR" sz="1600" b="1" i="0" dirty="0" err="1">
                <a:effectLst/>
                <a:latin typeface="Arial Narrow" panose="020B0606020202030204" pitchFamily="34" charset="0"/>
              </a:rPr>
              <a:t>ώς</a:t>
            </a:r>
            <a:r>
              <a:rPr lang="el-GR" sz="1600" b="1" i="0" dirty="0">
                <a:effectLst/>
                <a:latin typeface="Arial Narrow" panose="020B0606020202030204" pitchFamily="34" charset="0"/>
              </a:rPr>
              <a:t> 18 χρόνων έμεναν στο πρώτο τμήμα, στο αριστοκρατικό</a:t>
            </a:r>
            <a:r>
              <a:rPr lang="el-GR" sz="1600" b="0" i="0" dirty="0">
                <a:effectLst/>
                <a:latin typeface="Arial Narrow" panose="020B0606020202030204" pitchFamily="34" charset="0"/>
              </a:rPr>
              <a:t>. Ήταν στη σειρά νεόκτιστες και καθαρές κάμαρες </a:t>
            </a:r>
            <a:r>
              <a:rPr lang="el-GR" sz="1600" b="0" i="0" dirty="0" err="1">
                <a:effectLst/>
                <a:latin typeface="Arial Narrow" panose="020B0606020202030204" pitchFamily="34" charset="0"/>
              </a:rPr>
              <a:t>ασπροασβεστωμένες</a:t>
            </a:r>
            <a:r>
              <a:rPr lang="el-GR" sz="1600" b="0" i="0" dirty="0">
                <a:effectLst/>
                <a:latin typeface="Arial Narrow" panose="020B0606020202030204" pitchFamily="34" charset="0"/>
              </a:rPr>
              <a:t>. Στα Βούρλα δεν υπήρχε </a:t>
            </a:r>
            <a:r>
              <a:rPr lang="el-GR" sz="1600" b="0" i="0" dirty="0" err="1">
                <a:effectLst/>
                <a:latin typeface="Arial Narrow" panose="020B0606020202030204" pitchFamily="34" charset="0"/>
              </a:rPr>
              <a:t>μαντάμα</a:t>
            </a:r>
            <a:r>
              <a:rPr lang="el-GR" sz="1600" b="0" i="0" dirty="0">
                <a:effectLst/>
                <a:latin typeface="Arial Narrow" panose="020B0606020202030204" pitchFamily="34" charset="0"/>
              </a:rPr>
              <a:t>. Η </a:t>
            </a:r>
            <a:r>
              <a:rPr lang="el-GR" sz="1600" b="0" i="0" dirty="0" err="1">
                <a:effectLst/>
                <a:latin typeface="Arial Narrow" panose="020B0606020202030204" pitchFamily="34" charset="0"/>
              </a:rPr>
              <a:t>μαντάμα</a:t>
            </a:r>
            <a:r>
              <a:rPr lang="el-GR" sz="1600" b="0" i="0" dirty="0">
                <a:effectLst/>
                <a:latin typeface="Arial Narrow" panose="020B0606020202030204" pitchFamily="34" charset="0"/>
              </a:rPr>
              <a:t> ή μαμά ήταν ο εφιάλτης της πόρνης. Η </a:t>
            </a:r>
            <a:r>
              <a:rPr lang="el-GR" sz="1600" b="0" i="0" dirty="0" err="1">
                <a:effectLst/>
                <a:latin typeface="Arial Narrow" panose="020B0606020202030204" pitchFamily="34" charset="0"/>
              </a:rPr>
              <a:t>μαντάμα</a:t>
            </a:r>
            <a:r>
              <a:rPr lang="el-GR" sz="1600" b="0" i="0" dirty="0">
                <a:effectLst/>
                <a:latin typeface="Arial Narrow" panose="020B0606020202030204" pitchFamily="34" charset="0"/>
              </a:rPr>
              <a:t> την αγόραζε από τον σωματέμπορο και για να κάνει απόσβεση, την εκμεταλλευόταν άγρια.</a:t>
            </a:r>
          </a:p>
          <a:p>
            <a:pPr algn="just"/>
            <a:endParaRPr lang="el-GR" sz="1600" b="0" i="0" dirty="0">
              <a:effectLst/>
              <a:latin typeface="Arial Narrow" panose="020B0606020202030204" pitchFamily="34" charset="0"/>
            </a:endParaRPr>
          </a:p>
          <a:p>
            <a:pPr marL="0" indent="0" algn="just">
              <a:buNone/>
            </a:pPr>
            <a:r>
              <a:rPr lang="el-GR" sz="1600" i="1" dirty="0">
                <a:latin typeface="Arial Narrow" panose="020B0606020202030204" pitchFamily="34" charset="0"/>
              </a:rPr>
              <a:t>Η θέση της γυναίκας</a:t>
            </a:r>
          </a:p>
          <a:p>
            <a:pPr marL="0" indent="0" algn="just">
              <a:buNone/>
            </a:pPr>
            <a:r>
              <a:rPr lang="el-GR" sz="1600" b="1" i="0" dirty="0">
                <a:effectLst/>
                <a:latin typeface="Arial Narrow" panose="020B0606020202030204" pitchFamily="34" charset="0"/>
              </a:rPr>
              <a:t>Η γυναίκα απέκτησε δικαίωμα ψήφου, το 1930, αυτό αφορούσε μόνο τις δημοτικές εκλογές</a:t>
            </a:r>
            <a:r>
              <a:rPr lang="el-GR" sz="1600" b="0" i="0" dirty="0">
                <a:effectLst/>
                <a:latin typeface="Arial Narrow" panose="020B0606020202030204" pitchFamily="34" charset="0"/>
              </a:rPr>
              <a:t>. Μπορούσαν να εκλέγουν, αλλά όχι να εκλέγονται, όσες γυναίκες είχαν βγάλει το δημοτικό και είχαν περάσει τα τριάντα. Η πόρνη θεωρούνταν εκφυλισμένη και διεφθαρμένη.</a:t>
            </a:r>
          </a:p>
          <a:p>
            <a:pPr marL="0" indent="0" algn="just">
              <a:buNone/>
            </a:pPr>
            <a:r>
              <a:rPr lang="el-GR" sz="1600" b="0" i="0" dirty="0">
                <a:effectLst/>
                <a:latin typeface="Arial Narrow" panose="020B0606020202030204" pitchFamily="34" charset="0"/>
              </a:rPr>
              <a:t>Τον Φεβρουάριο του 1936 η εφημερίδα </a:t>
            </a:r>
            <a:r>
              <a:rPr lang="el-GR" sz="1600" b="0" i="1" dirty="0">
                <a:effectLst/>
                <a:latin typeface="Arial Narrow" panose="020B0606020202030204" pitchFamily="34" charset="0"/>
              </a:rPr>
              <a:t>Ακρόπολις</a:t>
            </a:r>
            <a:r>
              <a:rPr lang="el-GR" sz="1600" b="0" i="0" dirty="0">
                <a:effectLst/>
                <a:latin typeface="Arial Narrow" panose="020B0606020202030204" pitchFamily="34" charset="0"/>
              </a:rPr>
              <a:t> δημοσίευσε σε συνέχειες μια πρωτοποριακή έρευνα που έκανε η </a:t>
            </a:r>
            <a:r>
              <a:rPr lang="el-GR" sz="1600" b="0" i="0" dirty="0" err="1">
                <a:effectLst/>
                <a:latin typeface="Arial Narrow" panose="020B0606020202030204" pitchFamily="34" charset="0"/>
              </a:rPr>
              <a:t>Λιλίκα</a:t>
            </a:r>
            <a:r>
              <a:rPr lang="el-GR" sz="1600" b="0" i="0" dirty="0">
                <a:effectLst/>
                <a:latin typeface="Arial Narrow" panose="020B0606020202030204" pitchFamily="34" charset="0"/>
              </a:rPr>
              <a:t> Νάκου για λογαριασμό του Συνδέσμου των Δικαιωμάτων της Γυναίκας.</a:t>
            </a:r>
          </a:p>
          <a:p>
            <a:pPr algn="just"/>
            <a:endParaRPr lang="el-GR" sz="1600" b="0" i="0" dirty="0">
              <a:effectLst/>
              <a:latin typeface="Arial Narrow" panose="020B0606020202030204" pitchFamily="34" charset="0"/>
            </a:endParaRPr>
          </a:p>
          <a:p>
            <a:pPr marL="0" indent="0" algn="just">
              <a:buNone/>
            </a:pPr>
            <a:endParaRPr lang="el-GR" sz="1600" b="0" i="0" dirty="0">
              <a:effectLst/>
              <a:latin typeface="Arial Narrow" panose="020B0606020202030204" pitchFamily="34" charset="0"/>
            </a:endParaRPr>
          </a:p>
          <a:p>
            <a:pPr marL="0" indent="0" algn="just">
              <a:buNone/>
            </a:pPr>
            <a:r>
              <a:rPr lang="el-GR" sz="1600" b="0" i="0" dirty="0">
                <a:effectLst/>
                <a:latin typeface="Arial Narrow" panose="020B0606020202030204" pitchFamily="34" charset="0"/>
              </a:rPr>
              <a:t>Πηγή: </a:t>
            </a:r>
            <a:r>
              <a:rPr lang="en-US" sz="1600" b="0" i="0" dirty="0">
                <a:effectLst/>
                <a:latin typeface="Arial Narrow" panose="020B0606020202030204" pitchFamily="34" charset="0"/>
              </a:rPr>
              <a:t>https://www.huffingtonpost.gr/tety-solou/-12456_b_17454016.html</a:t>
            </a:r>
            <a:endParaRPr lang="el-GR" sz="1600" b="0" i="0" dirty="0">
              <a:effectLst/>
              <a:latin typeface="Arial Narrow" panose="020B0606020202030204" pitchFamily="34" charset="0"/>
            </a:endParaRPr>
          </a:p>
          <a:p>
            <a:pPr marL="0" indent="0">
              <a:buNone/>
            </a:pPr>
            <a:br>
              <a:rPr lang="el-GR" sz="1600" dirty="0">
                <a:effectLst/>
                <a:latin typeface="Arial Narrow" panose="020B0606020202030204" pitchFamily="34" charset="0"/>
              </a:rPr>
            </a:br>
            <a:endParaRPr lang="el-GR" sz="1600" dirty="0">
              <a:latin typeface="Arial Narrow" panose="020B0606020202030204" pitchFamily="34" charset="0"/>
            </a:endParaRPr>
          </a:p>
        </p:txBody>
      </p:sp>
    </p:spTree>
    <p:extLst>
      <p:ext uri="{BB962C8B-B14F-4D97-AF65-F5344CB8AC3E}">
        <p14:creationId xmlns:p14="http://schemas.microsoft.com/office/powerpoint/2010/main" val="13601210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70A811-E051-6C62-0C5A-17B50D98AE37}"/>
              </a:ext>
            </a:extLst>
          </p:cNvPr>
          <p:cNvSpPr>
            <a:spLocks noGrp="1"/>
          </p:cNvSpPr>
          <p:nvPr>
            <p:ph type="title"/>
          </p:nvPr>
        </p:nvSpPr>
        <p:spPr/>
        <p:txBody>
          <a:bodyPr/>
          <a:lstStyle/>
          <a:p>
            <a:pPr algn="ctr"/>
            <a:r>
              <a:rPr lang="el-GR" sz="1400" b="1"/>
              <a:t>Βιβλιογραφία για την κοινωνιστική πεζογραφία του Μεσοπολέμου: </a:t>
            </a:r>
            <a:r>
              <a:rPr lang="el-GR" sz="1400" b="1" i="1">
                <a:effectLst/>
                <a:ea typeface="Times New Roman" panose="02020603050405020304" pitchFamily="18" charset="0"/>
              </a:rPr>
              <a:t>Πρόσφατες εργασίες όπου σχολιασμός και βιβλιογραφία</a:t>
            </a:r>
            <a:br>
              <a:rPr lang="el-GR" sz="1400">
                <a:effectLst/>
                <a:latin typeface="Times New Roman" panose="02020603050405020304" pitchFamily="18" charset="0"/>
                <a:ea typeface="Times New Roman" panose="02020603050405020304" pitchFamily="18" charset="0"/>
              </a:rPr>
            </a:br>
            <a:endParaRPr lang="el-GR" sz="1400" dirty="0"/>
          </a:p>
        </p:txBody>
      </p:sp>
      <p:sp>
        <p:nvSpPr>
          <p:cNvPr id="3" name="Θέση περιεχομένου 2">
            <a:extLst>
              <a:ext uri="{FF2B5EF4-FFF2-40B4-BE49-F238E27FC236}">
                <a16:creationId xmlns:a16="http://schemas.microsoft.com/office/drawing/2014/main" id="{36B80A89-4F01-B5B7-AFBF-DCBDA6FC98B1}"/>
              </a:ext>
            </a:extLst>
          </p:cNvPr>
          <p:cNvSpPr>
            <a:spLocks noGrp="1"/>
          </p:cNvSpPr>
          <p:nvPr>
            <p:ph idx="1"/>
          </p:nvPr>
        </p:nvSpPr>
        <p:spPr>
          <a:xfrm>
            <a:off x="221942" y="1242874"/>
            <a:ext cx="11683013" cy="5005525"/>
          </a:xfrm>
        </p:spPr>
        <p:txBody>
          <a:bodyPr>
            <a:normAutofit fontScale="47500" lnSpcReduction="20000"/>
          </a:bodyPr>
          <a:lstStyle/>
          <a:p>
            <a:pPr marL="0" indent="0">
              <a:lnSpc>
                <a:spcPct val="115000"/>
              </a:lnSpc>
              <a:buNone/>
            </a:pPr>
            <a:r>
              <a:rPr lang="el-GR" sz="1800" dirty="0">
                <a:effectLst/>
                <a:latin typeface="Times New Roman" panose="02020603050405020304" pitchFamily="18" charset="0"/>
                <a:ea typeface="Times New Roman" panose="02020603050405020304" pitchFamily="18" charset="0"/>
              </a:rPr>
              <a:t> </a:t>
            </a:r>
          </a:p>
          <a:p>
            <a:pPr marL="342900" lvl="0" indent="-342900">
              <a:lnSpc>
                <a:spcPct val="115000"/>
              </a:lnSpc>
              <a:buFont typeface="+mj-lt"/>
              <a:buAutoNum type="arabicPeriod"/>
            </a:pP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Μαρία </a:t>
            </a:r>
            <a:r>
              <a:rPr lang="el-GR" sz="2500" dirty="0" err="1">
                <a:effectLst/>
                <a:latin typeface="Times New Roman" panose="02020603050405020304" pitchFamily="18" charset="0"/>
                <a:ea typeface="Calibri" panose="020F0502020204030204" pitchFamily="34" charset="0"/>
                <a:cs typeface="Times New Roman" panose="02020603050405020304" pitchFamily="18" charset="0"/>
              </a:rPr>
              <a:t>Αγγούρη</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2500" i="1" dirty="0">
                <a:effectLst/>
                <a:latin typeface="Times New Roman" panose="02020603050405020304" pitchFamily="18" charset="0"/>
                <a:ea typeface="Calibri" panose="020F0502020204030204" pitchFamily="34" charset="0"/>
                <a:cs typeface="Times New Roman" panose="02020603050405020304" pitchFamily="18" charset="0"/>
              </a:rPr>
              <a:t>Η </a:t>
            </a:r>
            <a:r>
              <a:rPr lang="el-GR" sz="2500" i="1" dirty="0" err="1">
                <a:effectLst/>
                <a:latin typeface="Times New Roman" panose="02020603050405020304" pitchFamily="18" charset="0"/>
                <a:ea typeface="Calibri" panose="020F0502020204030204" pitchFamily="34" charset="0"/>
                <a:cs typeface="Times New Roman" panose="02020603050405020304" pitchFamily="18" charset="0"/>
              </a:rPr>
              <a:t>κοινωνιστική</a:t>
            </a:r>
            <a:r>
              <a:rPr lang="el-GR" sz="2500" i="1" dirty="0">
                <a:effectLst/>
                <a:latin typeface="Times New Roman" panose="02020603050405020304" pitchFamily="18" charset="0"/>
                <a:ea typeface="Calibri" panose="020F0502020204030204" pitchFamily="34" charset="0"/>
                <a:cs typeface="Times New Roman" panose="02020603050405020304" pitchFamily="18" charset="0"/>
              </a:rPr>
              <a:t> πεζογραφία του μεσοπολέμου: όροι και θέματα. Δ. Βουτυράς – Κ. </a:t>
            </a:r>
            <a:r>
              <a:rPr lang="el-GR" sz="2500" i="1" dirty="0" err="1">
                <a:effectLst/>
                <a:latin typeface="Times New Roman" panose="02020603050405020304" pitchFamily="18" charset="0"/>
                <a:ea typeface="Calibri" panose="020F0502020204030204" pitchFamily="34" charset="0"/>
                <a:cs typeface="Times New Roman" panose="02020603050405020304" pitchFamily="18" charset="0"/>
              </a:rPr>
              <a:t>Παρορίτης</a:t>
            </a:r>
            <a:r>
              <a:rPr lang="el-GR" sz="2500" i="1" dirty="0">
                <a:effectLst/>
                <a:latin typeface="Times New Roman" panose="02020603050405020304" pitchFamily="18" charset="0"/>
                <a:ea typeface="Calibri" panose="020F0502020204030204" pitchFamily="34" charset="0"/>
                <a:cs typeface="Times New Roman" panose="02020603050405020304" pitchFamily="18" charset="0"/>
              </a:rPr>
              <a:t> – Π. Πικρός</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 Πανεπιστήμιο Πατρών, Τμήμα Φιλολογίας, Πάτρα, 2019, Διπλωματική εργασία. [https://nemertes.library.upatras.gr/jspui/bitstream/10889/13105/1/%CE%97%20%CE%BA%CE%BF%CE%B9%CE%BD%CF%89%CE%BD%CE%B9%CF%83%CF%84%CE%B9%CE%BA%CE%AE%20%CF%80%CE%B5%CE%B6%CE%BF%CE%B3%CF%81%CE%B1%CF%86%CE%AF%CE%B1%20%CF%84%CE%BF%CF%85%20%CE%BC%CE%B5%CF%83%CE%BF%CF%80%CE%BF%CE%BB%CE%AD%CE%BC%CE%BF%CF%85%20%CF%8C%CF%81%CE%BF%CE%B9%20%CE%BA%CE%B1%CE%B9%20%CE%B8%CE%AD%CE%BC%CE%B1%CF%84%CE%B1.%20%CE%94%CE%B7%CE%BC%CE%BF%CF%83%CE%B8%CE%AD%CE%BD%CE%B7%CF%82%20%CE%92%CE%BF%CF%85%CF%84%CF%85%CF%81%CE%AC%CF%82%20-%CE%9A%CF%8E%CF%83%CF%84%CE%B1%CF%82%20%CE%A0%CE%B1%CF%81%CE%BF%CF%81%CE%AF%CF%84%CE%B7%CF%82-%CE%A0%CE%AD%CF%84%CF%81%CE%BF%CF%82%20%CE%A0%CE%B9%CE%BA%CF%81%CF%8C%CF%82.pdf] </a:t>
            </a:r>
          </a:p>
          <a:p>
            <a:pPr>
              <a:lnSpc>
                <a:spcPct val="115000"/>
              </a:lnSpc>
              <a:buFont typeface="+mj-lt"/>
              <a:buAutoNum type="arabicPeriod"/>
            </a:pP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Ευάγγελος </a:t>
            </a:r>
            <a:r>
              <a:rPr lang="el-GR" sz="2500" dirty="0" err="1">
                <a:effectLst/>
                <a:latin typeface="Times New Roman" panose="02020603050405020304" pitchFamily="18" charset="0"/>
                <a:ea typeface="Calibri" panose="020F0502020204030204" pitchFamily="34" charset="0"/>
                <a:cs typeface="Times New Roman" panose="02020603050405020304" pitchFamily="18" charset="0"/>
              </a:rPr>
              <a:t>Αληγιζάκης</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2500" i="1" dirty="0">
                <a:effectLst/>
                <a:latin typeface="Times New Roman" panose="02020603050405020304" pitchFamily="18" charset="0"/>
                <a:ea typeface="Calibri" panose="020F0502020204030204" pitchFamily="34" charset="0"/>
                <a:cs typeface="Times New Roman" panose="02020603050405020304" pitchFamily="18" charset="0"/>
              </a:rPr>
              <a:t>Εικόνες εγκλήματος στην Ελλάδα του Μεσοπολέμου: «Ρεμπέτικο» και κοινωνικός έλεγχος </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[https://thesis.ekt.gr/thesisBookReader/id/24530#page/1/mode/2up], (2011), Εθνικό και Καποδιστριακό Πανεπιστήμιο Αθηνών ΕΚΠΑ, 2011.</a:t>
            </a:r>
            <a:endParaRPr lang="el-GR" sz="25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mj-lt"/>
              <a:buAutoNum type="arabicPeriod"/>
            </a:pP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Δέσποινα </a:t>
            </a:r>
            <a:r>
              <a:rPr lang="el-GR" sz="2500" dirty="0" err="1">
                <a:effectLst/>
                <a:latin typeface="Times New Roman" panose="02020603050405020304" pitchFamily="18" charset="0"/>
                <a:ea typeface="Calibri" panose="020F0502020204030204" pitchFamily="34" charset="0"/>
                <a:cs typeface="Times New Roman" panose="02020603050405020304" pitchFamily="18" charset="0"/>
              </a:rPr>
              <a:t>Μπισχινιώτη</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2500" i="1" dirty="0">
                <a:effectLst/>
                <a:latin typeface="Times New Roman" panose="02020603050405020304" pitchFamily="18" charset="0"/>
                <a:ea typeface="Calibri" panose="020F0502020204030204" pitchFamily="34" charset="0"/>
                <a:cs typeface="Times New Roman" panose="02020603050405020304" pitchFamily="18" charset="0"/>
              </a:rPr>
              <a:t>Σεξουαλικότητα, σχέσεις εξουσίας και σωματικές εν-γραφές σε πεζά λογοτεχνικά κείμενα της δεκαετίας του 1920</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 Αριστοτέλειο Πανεπιστήμιο Θεσσαλονίκης, Φιλοσοφική Σχολή, Τμήμα Φιλολογίας, Θεσσαλονίκη, 2014, διπλωματική εργασία [</a:t>
            </a:r>
            <a:r>
              <a:rPr lang="en-GB" sz="2500" dirty="0">
                <a:effectLst/>
                <a:latin typeface="Times New Roman" panose="02020603050405020304" pitchFamily="18" charset="0"/>
                <a:ea typeface="Calibri" panose="020F0502020204030204" pitchFamily="34" charset="0"/>
                <a:cs typeface="Times New Roman" panose="02020603050405020304" pitchFamily="18" charset="0"/>
              </a:rPr>
              <a:t>http</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a:t>
            </a:r>
            <a:r>
              <a:rPr lang="en-GB" sz="2500" dirty="0" err="1">
                <a:effectLst/>
                <a:latin typeface="Times New Roman" panose="02020603050405020304" pitchFamily="18" charset="0"/>
                <a:ea typeface="Calibri" panose="020F0502020204030204" pitchFamily="34" charset="0"/>
                <a:cs typeface="Times New Roman" panose="02020603050405020304" pitchFamily="18" charset="0"/>
              </a:rPr>
              <a:t>ikee</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a:t>
            </a:r>
            <a:r>
              <a:rPr lang="en-GB" sz="2500" dirty="0">
                <a:effectLst/>
                <a:latin typeface="Times New Roman" panose="02020603050405020304" pitchFamily="18" charset="0"/>
                <a:ea typeface="Calibri" panose="020F0502020204030204" pitchFamily="34" charset="0"/>
                <a:cs typeface="Times New Roman" panose="02020603050405020304" pitchFamily="18" charset="0"/>
              </a:rPr>
              <a:t>lib</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a:t>
            </a:r>
            <a:r>
              <a:rPr lang="en-GB" sz="2500" dirty="0">
                <a:effectLst/>
                <a:latin typeface="Times New Roman" panose="02020603050405020304" pitchFamily="18" charset="0"/>
                <a:ea typeface="Calibri" panose="020F0502020204030204" pitchFamily="34" charset="0"/>
                <a:cs typeface="Times New Roman" panose="02020603050405020304" pitchFamily="18" charset="0"/>
              </a:rPr>
              <a:t>auth</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a:t>
            </a:r>
            <a:r>
              <a:rPr lang="en-GB" sz="2500" dirty="0">
                <a:effectLst/>
                <a:latin typeface="Times New Roman" panose="02020603050405020304" pitchFamily="18" charset="0"/>
                <a:ea typeface="Calibri" panose="020F0502020204030204" pitchFamily="34" charset="0"/>
                <a:cs typeface="Times New Roman" panose="02020603050405020304" pitchFamily="18" charset="0"/>
              </a:rPr>
              <a:t>gr</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a:t>
            </a:r>
            <a:r>
              <a:rPr lang="en-GB" sz="2500" dirty="0">
                <a:effectLst/>
                <a:latin typeface="Times New Roman" panose="02020603050405020304" pitchFamily="18" charset="0"/>
                <a:ea typeface="Calibri" panose="020F0502020204030204" pitchFamily="34" charset="0"/>
                <a:cs typeface="Times New Roman" panose="02020603050405020304" pitchFamily="18" charset="0"/>
              </a:rPr>
              <a:t>record</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/269780/</a:t>
            </a:r>
            <a:r>
              <a:rPr lang="en-GB" sz="2500" dirty="0">
                <a:effectLst/>
                <a:latin typeface="Times New Roman" panose="02020603050405020304" pitchFamily="18" charset="0"/>
                <a:ea typeface="Calibri" panose="020F0502020204030204" pitchFamily="34" charset="0"/>
                <a:cs typeface="Times New Roman" panose="02020603050405020304" pitchFamily="18" charset="0"/>
              </a:rPr>
              <a:t>files</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a:t>
            </a:r>
            <a:r>
              <a:rPr lang="en-GB" sz="2500" dirty="0">
                <a:effectLst/>
                <a:latin typeface="Times New Roman" panose="02020603050405020304" pitchFamily="18" charset="0"/>
                <a:ea typeface="Calibri" panose="020F0502020204030204" pitchFamily="34" charset="0"/>
                <a:cs typeface="Times New Roman" panose="02020603050405020304" pitchFamily="18" charset="0"/>
              </a:rPr>
              <a:t>GRI</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-2015-14658.</a:t>
            </a:r>
            <a:r>
              <a:rPr lang="en-GB" sz="2500" dirty="0">
                <a:effectLst/>
                <a:latin typeface="Times New Roman" panose="02020603050405020304" pitchFamily="18" charset="0"/>
                <a:ea typeface="Calibri" panose="020F0502020204030204" pitchFamily="34" charset="0"/>
                <a:cs typeface="Times New Roman" panose="02020603050405020304" pitchFamily="18" charset="0"/>
              </a:rPr>
              <a:t>pdf</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nSpc>
                <a:spcPct val="115000"/>
              </a:lnSpc>
              <a:buFont typeface="+mj-lt"/>
              <a:buAutoNum type="arabicPeriod"/>
            </a:pP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Τζανάκη (2018). «Πορνεία και ‘ανελευθερία</a:t>
            </a:r>
            <a:r>
              <a:rPr lang="el-GR" sz="2500" dirty="0">
                <a:latin typeface="Times New Roman" panose="02020603050405020304" pitchFamily="18" charset="0"/>
                <a:ea typeface="Calibri" panose="020F0502020204030204" pitchFamily="34" charset="0"/>
                <a:cs typeface="Times New Roman" panose="02020603050405020304" pitchFamily="18" charset="0"/>
              </a:rPr>
              <a:t>’</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 στον Μεσοπόλεμο». </a:t>
            </a:r>
            <a:r>
              <a:rPr lang="el-GR" sz="2500" i="1" dirty="0">
                <a:effectLst/>
                <a:latin typeface="Times New Roman" panose="02020603050405020304" pitchFamily="18" charset="0"/>
                <a:ea typeface="Calibri" panose="020F0502020204030204" pitchFamily="34" charset="0"/>
                <a:cs typeface="Times New Roman" panose="02020603050405020304" pitchFamily="18" charset="0"/>
              </a:rPr>
              <a:t>Επιθεώρηση Κοινωνικών Ερευνών</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 150, 111-149. </a:t>
            </a:r>
            <a:r>
              <a:rPr lang="el-GR" sz="2500" dirty="0" err="1">
                <a:effectLst/>
                <a:latin typeface="Times New Roman" panose="02020603050405020304" pitchFamily="18" charset="0"/>
                <a:ea typeface="Calibri" panose="020F0502020204030204" pitchFamily="34" charset="0"/>
                <a:cs typeface="Times New Roman" panose="02020603050405020304" pitchFamily="18" charset="0"/>
              </a:rPr>
              <a:t>doi:https</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://doi.org/10.12681/grsr.17962 </a:t>
            </a:r>
          </a:p>
          <a:p>
            <a:pPr>
              <a:lnSpc>
                <a:spcPct val="115000"/>
              </a:lnSpc>
              <a:buFont typeface="+mj-lt"/>
              <a:buAutoNum type="arabicPeriod"/>
            </a:pP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Ελισάβετ-Αντωνία Χαντζή, </a:t>
            </a:r>
            <a:r>
              <a:rPr lang="el-GR" sz="2500" i="1" dirty="0">
                <a:effectLst/>
                <a:latin typeface="Times New Roman" panose="02020603050405020304" pitchFamily="18" charset="0"/>
                <a:ea typeface="Calibri" panose="020F0502020204030204" pitchFamily="34" charset="0"/>
                <a:cs typeface="Times New Roman" panose="02020603050405020304" pitchFamily="18" charset="0"/>
              </a:rPr>
              <a:t>Γυναίκες στο περιθώριο. Αναπαραστάσεις γυναικείων μορφών στην πεζογραφία κατά το α´ ήμισυ του 20ού αιώνα</a:t>
            </a:r>
            <a:r>
              <a:rPr lang="el-GR" sz="2500" dirty="0">
                <a:effectLst/>
                <a:latin typeface="Times New Roman" panose="02020603050405020304" pitchFamily="18" charset="0"/>
                <a:ea typeface="Calibri" panose="020F0502020204030204" pitchFamily="34" charset="0"/>
                <a:cs typeface="Times New Roman" panose="02020603050405020304" pitchFamily="18" charset="0"/>
              </a:rPr>
              <a:t>, Πανεπιστήμιο Ιωαννίνων, Τμήμα Φιλολογίας, Ιωάννινα, 2020, Διπλωματική εργασία. [https://olympias.lib.uoi.gr/jspui/bitstream/123456789/31064/1/%CE%9C.%CE%95.%20%CE%A7%CE%91%CE%9D%CE%A4%CE%96%CE%97%20%CE%95%CE%9B%CE%99%CE%A3%CE%91%CE%92%CE%95%CE%A4-%CE%91%CE%9D%CE%A4%CE%A9%CE%9D%CE%99%CE%91%202020.pdf</a:t>
            </a:r>
            <a:r>
              <a:rPr lang="el-GR" sz="2500" dirty="0">
                <a:effectLst/>
                <a:latin typeface="Times New Roman" panose="02020603050405020304" pitchFamily="18" charset="0"/>
                <a:ea typeface="Times New Roman" panose="02020603050405020304" pitchFamily="18" charset="0"/>
              </a:rPr>
              <a:t> </a:t>
            </a:r>
          </a:p>
          <a:p>
            <a:pPr marL="0" indent="0">
              <a:lnSpc>
                <a:spcPct val="115000"/>
              </a:lnSpc>
              <a:buNone/>
            </a:pPr>
            <a:r>
              <a:rPr lang="el-GR" sz="2500" dirty="0">
                <a:effectLst/>
                <a:latin typeface="Times New Roman" panose="02020603050405020304" pitchFamily="18" charset="0"/>
                <a:ea typeface="Times New Roman" panose="02020603050405020304" pitchFamily="18" charset="0"/>
              </a:rPr>
              <a:t> </a:t>
            </a:r>
          </a:p>
          <a:p>
            <a:endParaRPr lang="el-GR" dirty="0"/>
          </a:p>
        </p:txBody>
      </p:sp>
    </p:spTree>
    <p:extLst>
      <p:ext uri="{BB962C8B-B14F-4D97-AF65-F5344CB8AC3E}">
        <p14:creationId xmlns:p14="http://schemas.microsoft.com/office/powerpoint/2010/main" val="34706656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E3D03E-5251-BA65-63E1-FFB0AE508E63}"/>
              </a:ext>
            </a:extLst>
          </p:cNvPr>
          <p:cNvSpPr>
            <a:spLocks noGrp="1"/>
          </p:cNvSpPr>
          <p:nvPr>
            <p:ph type="title"/>
          </p:nvPr>
        </p:nvSpPr>
        <p:spPr>
          <a:xfrm>
            <a:off x="646111" y="239698"/>
            <a:ext cx="10504242" cy="1083076"/>
          </a:xfrm>
        </p:spPr>
        <p:txBody>
          <a:bodyPr/>
          <a:lstStyle/>
          <a:p>
            <a:endParaRPr lang="el-GR" dirty="0"/>
          </a:p>
        </p:txBody>
      </p:sp>
      <p:sp>
        <p:nvSpPr>
          <p:cNvPr id="3" name="Θέση περιεχομένου 2">
            <a:extLst>
              <a:ext uri="{FF2B5EF4-FFF2-40B4-BE49-F238E27FC236}">
                <a16:creationId xmlns:a16="http://schemas.microsoft.com/office/drawing/2014/main" id="{F53943A9-BC8C-1873-A6E0-09191DA2535D}"/>
              </a:ext>
            </a:extLst>
          </p:cNvPr>
          <p:cNvSpPr>
            <a:spLocks noGrp="1"/>
          </p:cNvSpPr>
          <p:nvPr>
            <p:ph idx="1"/>
          </p:nvPr>
        </p:nvSpPr>
        <p:spPr>
          <a:xfrm>
            <a:off x="337352" y="2052918"/>
            <a:ext cx="9712502" cy="4195481"/>
          </a:xfrm>
        </p:spPr>
        <p:txBody>
          <a:bodyPr>
            <a:normAutofit/>
          </a:bodyPr>
          <a:lstStyle/>
          <a:p>
            <a:r>
              <a:rPr lang="el-GR" dirty="0" err="1"/>
              <a:t>Παραρλάμα</a:t>
            </a:r>
            <a:r>
              <a:rPr lang="el-GR" dirty="0"/>
              <a:t> (</a:t>
            </a:r>
            <a:r>
              <a:rPr lang="el-GR" dirty="0" err="1"/>
              <a:t>Κόμικ</a:t>
            </a:r>
            <a:r>
              <a:rPr lang="el-GR" dirty="0"/>
              <a:t>) από τους Δημήτρη </a:t>
            </a:r>
            <a:r>
              <a:rPr lang="el-GR" dirty="0" err="1"/>
              <a:t>Βανέλλη</a:t>
            </a:r>
            <a:r>
              <a:rPr lang="el-GR" dirty="0"/>
              <a:t> και Θανάση Πέτρου</a:t>
            </a:r>
          </a:p>
          <a:p>
            <a:r>
              <a:rPr lang="en-US" dirty="0"/>
              <a:t>https://www.google.com/search?q=%CE%A0%CE%B1%CF%81%CE%B1%CF%81%CE%BB%CE%AC%CE%BC%CE%B1&amp;rlz=1C1GCEU_elGR944GR944&amp;oq=%CE%A0%CE%B1%CF%81%CE%B1%CF%81%CE%BB%CE%AC%CE%BC%CE%B1&amp;gs_lcrp=EgZjaHJvbWUyCQgAEEUYORiABDIHCAEQLhiABDIHCAIQABiABDIGCAMQABge0gEJNzc2OWowajE1qAIAsAIA&amp;sourceid=chrome&amp;ie=UTF-8#fpstate=ive&amp;vld=cid:4af51428,vid:zAy3wN1paIY,st:0</a:t>
            </a:r>
            <a:endParaRPr lang="el-GR" dirty="0"/>
          </a:p>
          <a:p>
            <a:endParaRPr lang="el-GR" dirty="0"/>
          </a:p>
          <a:p>
            <a:r>
              <a:rPr lang="el-GR" dirty="0"/>
              <a:t>Και ανοιχτό ψηφιακό μάθημα στη διεύθυνση:</a:t>
            </a:r>
          </a:p>
          <a:p>
            <a:pPr marL="0" indent="0">
              <a:buNone/>
            </a:pPr>
            <a:r>
              <a:rPr lang="en-US" dirty="0"/>
              <a:t>https://opencourses.uoc.gr/courses/pluginfile.php/9784/mod_resource/content/0/10.%20Pararlama.pdf</a:t>
            </a:r>
            <a:endParaRPr lang="el-GR" dirty="0"/>
          </a:p>
        </p:txBody>
      </p:sp>
    </p:spTree>
    <p:extLst>
      <p:ext uri="{BB962C8B-B14F-4D97-AF65-F5344CB8AC3E}">
        <p14:creationId xmlns:p14="http://schemas.microsoft.com/office/powerpoint/2010/main" val="2352690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64602"/>
          </a:xfrm>
        </p:spPr>
        <p:txBody>
          <a:bodyPr/>
          <a:lstStyle/>
          <a:p>
            <a:r>
              <a:rPr lang="el-CY" sz="3600" dirty="0"/>
              <a:t>Β</a:t>
            </a:r>
            <a:r>
              <a:rPr lang="el-GR" sz="3600" dirty="0" err="1"/>
              <a:t>ιογραφικά</a:t>
            </a:r>
            <a:r>
              <a:rPr lang="el-CY" sz="3600" dirty="0"/>
              <a:t> </a:t>
            </a:r>
            <a:r>
              <a:rPr lang="el-GR" sz="3600" dirty="0"/>
              <a:t>1</a:t>
            </a:r>
          </a:p>
        </p:txBody>
      </p:sp>
      <p:sp>
        <p:nvSpPr>
          <p:cNvPr id="3" name="Content Placeholder 2"/>
          <p:cNvSpPr>
            <a:spLocks noGrp="1"/>
          </p:cNvSpPr>
          <p:nvPr>
            <p:ph idx="1"/>
          </p:nvPr>
        </p:nvSpPr>
        <p:spPr/>
        <p:txBody>
          <a:bodyPr>
            <a:normAutofit lnSpcReduction="10000"/>
          </a:bodyPr>
          <a:lstStyle/>
          <a:p>
            <a:r>
              <a:rPr lang="el-GR" dirty="0"/>
              <a:t>Γέννηση στην Κωνσταντινούπολη. Ευχάριστα παιδικά χρόνια. </a:t>
            </a:r>
          </a:p>
          <a:p>
            <a:r>
              <a:rPr lang="el-GR" dirty="0"/>
              <a:t>1876 : ερχομός στην  Ελλάδα. Κρίση επιληψίας στο γυμνάσιο: «Νευρασθένεια», «</a:t>
            </a:r>
            <a:r>
              <a:rPr lang="el-GR" dirty="0" err="1"/>
              <a:t>Αρρώστεια</a:t>
            </a:r>
            <a:r>
              <a:rPr lang="el-GR" dirty="0"/>
              <a:t>» τις ονομάζει ο ίδιος</a:t>
            </a:r>
          </a:p>
          <a:p>
            <a:r>
              <a:rPr lang="el-GR" dirty="0"/>
              <a:t>Εφηβικές πρωτότυπες δραστηριότητες, μεγαλεπήβολα σχέδια για μακρινά ταξίδια, ξιφασκία και σπουδές στη μουσική</a:t>
            </a:r>
          </a:p>
          <a:p>
            <a:r>
              <a:rPr lang="el-GR" dirty="0"/>
              <a:t>Ματαιωμένα όνειρα λόγω της ασθένειας. Διέξοδος: το γράψιμο. Θετικές κριτικές από Ξενόπουλο και Παλαμά</a:t>
            </a:r>
          </a:p>
          <a:p>
            <a:r>
              <a:rPr lang="el-GR" dirty="0"/>
              <a:t>1903 : Γάμος με τη Μπετίνα Φέξη και συγγραφή 1</a:t>
            </a:r>
            <a:r>
              <a:rPr lang="el-GR" baseline="30000" dirty="0"/>
              <a:t>ου</a:t>
            </a:r>
            <a:r>
              <a:rPr lang="el-GR" dirty="0"/>
              <a:t> εκτενούς διηγήματος</a:t>
            </a:r>
          </a:p>
          <a:p>
            <a:r>
              <a:rPr lang="el-GR" dirty="0"/>
              <a:t>1906 :  Οικονομική καταστροφή και αυτοκτονία του πατέρα του</a:t>
            </a:r>
          </a:p>
          <a:p>
            <a:r>
              <a:rPr lang="el-GR" dirty="0"/>
              <a:t>Βιοπορισμός μέσω της συγγραφής</a:t>
            </a:r>
          </a:p>
        </p:txBody>
      </p:sp>
    </p:spTree>
    <p:extLst>
      <p:ext uri="{BB962C8B-B14F-4D97-AF65-F5344CB8AC3E}">
        <p14:creationId xmlns:p14="http://schemas.microsoft.com/office/powerpoint/2010/main" val="15835258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2E5F28-1FD7-E689-7962-76BFF9742F49}"/>
              </a:ext>
            </a:extLst>
          </p:cNvPr>
          <p:cNvSpPr>
            <a:spLocks noGrp="1"/>
          </p:cNvSpPr>
          <p:nvPr>
            <p:ph type="title"/>
          </p:nvPr>
        </p:nvSpPr>
        <p:spPr>
          <a:xfrm>
            <a:off x="399395" y="452718"/>
            <a:ext cx="9651440" cy="1400530"/>
          </a:xfrm>
        </p:spPr>
        <p:txBody>
          <a:bodyPr/>
          <a:lstStyle/>
          <a:p>
            <a:r>
              <a:rPr lang="el-GR" dirty="0"/>
              <a:t>Στοιχεία του διηγήματος</a:t>
            </a:r>
          </a:p>
        </p:txBody>
      </p:sp>
      <p:sp>
        <p:nvSpPr>
          <p:cNvPr id="3" name="Θέση περιεχομένου 2">
            <a:extLst>
              <a:ext uri="{FF2B5EF4-FFF2-40B4-BE49-F238E27FC236}">
                <a16:creationId xmlns:a16="http://schemas.microsoft.com/office/drawing/2014/main" id="{1516C429-7229-8E49-0AB2-09F26A448C9C}"/>
              </a:ext>
            </a:extLst>
          </p:cNvPr>
          <p:cNvSpPr>
            <a:spLocks noGrp="1"/>
          </p:cNvSpPr>
          <p:nvPr>
            <p:ph idx="1"/>
          </p:nvPr>
        </p:nvSpPr>
        <p:spPr>
          <a:xfrm>
            <a:off x="399394" y="1713186"/>
            <a:ext cx="11414234" cy="4535213"/>
          </a:xfrm>
        </p:spPr>
        <p:txBody>
          <a:bodyPr>
            <a:normAutofit fontScale="92500" lnSpcReduction="20000"/>
          </a:bodyPr>
          <a:lstStyle/>
          <a:p>
            <a:r>
              <a:rPr lang="el-GR" dirty="0"/>
              <a:t>Το διήγημα (1908) του Δημοσθένη Βουτυρά είναι ένα αλληγορικό κείμενο που κάθε εποχή το αντιμετώπισε και το ερμήνευσε διαφορετικά.</a:t>
            </a:r>
          </a:p>
          <a:p>
            <a:r>
              <a:rPr lang="el-GR" dirty="0"/>
              <a:t>το γύρισμα της ρόδας:  η φράση αυτή που επαναλαμβάνεται ως μοτίβο  αφενός δείχνει την αδιάφορη επανάληψη του βίου του Φάρμα, αφετέρου συνδέει το κροτάλισμα της ρόδας με το «σημαίνον»-φόβητρο που θα γράψει ο ήρωας (επανάληψη ρ).</a:t>
            </a:r>
          </a:p>
          <a:p>
            <a:r>
              <a:rPr lang="el-GR" dirty="0"/>
              <a:t>Ο ήρωας δεν θυμάται τους γονείς του (χωρικοί) ούτε έχει ερωτική επιθυμία </a:t>
            </a:r>
            <a:r>
              <a:rPr lang="el-GR" i="1" dirty="0">
                <a:solidFill>
                  <a:schemeClr val="bg2">
                    <a:lumMod val="40000"/>
                    <a:lumOff val="60000"/>
                  </a:schemeClr>
                </a:solidFill>
              </a:rPr>
              <a:t>(</a:t>
            </a:r>
            <a:r>
              <a:rPr lang="el-GR" b="0" i="1" dirty="0">
                <a:solidFill>
                  <a:schemeClr val="bg2">
                    <a:lumMod val="40000"/>
                    <a:lumOff val="60000"/>
                  </a:schemeClr>
                </a:solidFill>
                <a:effectLst/>
                <a:latin typeface="Lucida Grande"/>
              </a:rPr>
              <a:t>Τη γυναίκα την είχε λησμονήσει).</a:t>
            </a:r>
          </a:p>
          <a:p>
            <a:r>
              <a:rPr lang="el-GR" dirty="0"/>
              <a:t>Δεν μιλούσε, ούτε γελούσε…. </a:t>
            </a:r>
            <a:r>
              <a:rPr lang="el-GR" b="0" i="1" dirty="0">
                <a:solidFill>
                  <a:schemeClr val="bg2">
                    <a:lumMod val="40000"/>
                    <a:lumOff val="60000"/>
                  </a:schemeClr>
                </a:solidFill>
                <a:effectLst/>
                <a:latin typeface="Lucida Grande"/>
              </a:rPr>
              <a:t>σα να μιλούσε τη γλώσσα της ρόδας…</a:t>
            </a:r>
            <a:endParaRPr lang="el-GR" i="1" dirty="0">
              <a:solidFill>
                <a:schemeClr val="bg2">
                  <a:lumMod val="40000"/>
                  <a:lumOff val="60000"/>
                </a:schemeClr>
              </a:solidFill>
            </a:endParaRPr>
          </a:p>
          <a:p>
            <a:r>
              <a:rPr lang="el-GR" dirty="0"/>
              <a:t>Το συναίσθημα που ενώνει τον ήρωα με τους ανθρώπους είναι </a:t>
            </a:r>
            <a:r>
              <a:rPr lang="el-GR" b="1" dirty="0"/>
              <a:t>το μίσος</a:t>
            </a:r>
            <a:r>
              <a:rPr lang="el-GR" dirty="0"/>
              <a:t>.</a:t>
            </a:r>
          </a:p>
          <a:p>
            <a:r>
              <a:rPr lang="el-GR" dirty="0"/>
              <a:t>Στο τέλος του διηγήματος ο Φάρμας περνάει από την παθητική στάση στην ενεργό δράση.</a:t>
            </a:r>
          </a:p>
          <a:p>
            <a:pPr marL="0" indent="0">
              <a:buNone/>
            </a:pPr>
            <a:endParaRPr lang="el-GR" dirty="0"/>
          </a:p>
          <a:p>
            <a:r>
              <a:rPr lang="el-GR" dirty="0"/>
              <a:t>Γιατί η λέξη που γράφει είναι απειλητική; </a:t>
            </a:r>
            <a:r>
              <a:rPr lang="el-GR" b="1" i="1" dirty="0">
                <a:effectLst>
                  <a:outerShdw blurRad="38100" dist="38100" dir="2700000" algn="tl">
                    <a:srgbClr val="000000">
                      <a:alpha val="43137"/>
                    </a:srgbClr>
                  </a:outerShdw>
                </a:effectLst>
              </a:rPr>
              <a:t>Γιατί συνδέεται η λέξη με το κακό;</a:t>
            </a:r>
          </a:p>
          <a:p>
            <a:r>
              <a:rPr lang="el-GR" dirty="0"/>
              <a:t>Τι σημασία της δίνουν οι άλλοι; </a:t>
            </a:r>
          </a:p>
          <a:p>
            <a:r>
              <a:rPr lang="el-GR" dirty="0"/>
              <a:t>Πώς ερμηνεύεται το γεγονός ότι γράφει τη λέξη με κόκκινη μπογιά;</a:t>
            </a:r>
          </a:p>
        </p:txBody>
      </p:sp>
    </p:spTree>
    <p:extLst>
      <p:ext uri="{BB962C8B-B14F-4D97-AF65-F5344CB8AC3E}">
        <p14:creationId xmlns:p14="http://schemas.microsoft.com/office/powerpoint/2010/main" val="3039190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DAD22DF-E36E-30DD-F108-0AC84248E140}"/>
              </a:ext>
            </a:extLst>
          </p:cNvPr>
          <p:cNvSpPr>
            <a:spLocks noGrp="1"/>
          </p:cNvSpPr>
          <p:nvPr>
            <p:ph idx="1"/>
          </p:nvPr>
        </p:nvSpPr>
        <p:spPr>
          <a:xfrm>
            <a:off x="220717" y="617838"/>
            <a:ext cx="11834649" cy="5630561"/>
          </a:xfrm>
        </p:spPr>
        <p:txBody>
          <a:bodyPr>
            <a:noAutofit/>
          </a:bodyPr>
          <a:lstStyle/>
          <a:p>
            <a:pPr marL="0" marR="0" lvl="0" indent="0" algn="just" defTabSz="914400" rtl="0" eaLnBrk="0" fontAlgn="base" latinLnBrk="0" hangingPunct="0">
              <a:lnSpc>
                <a:spcPct val="90000"/>
              </a:lnSpc>
              <a:spcBef>
                <a:spcPct val="0"/>
              </a:spcBef>
              <a:spcAft>
                <a:spcPts val="600"/>
              </a:spcAft>
              <a:buClrTx/>
              <a:buSzTx/>
              <a:buFontTx/>
              <a:buNone/>
              <a:tabLst/>
            </a:pPr>
            <a:r>
              <a:rPr kumimoji="0" lang="el-GR" altLang="el-GR" sz="1600" b="0" i="0" u="none" strike="noStrike" cap="none" normalizeH="0" baseline="0" dirty="0">
                <a:ln>
                  <a:noFill/>
                </a:ln>
                <a:effectLst/>
                <a:latin typeface="+mn-lt"/>
              </a:rPr>
              <a:t>«Ο βασιλιάς της Βαβυλώνας έχει προσκαλέσει χίλιους σπουδαίους επισκέπτες. Αυτοί χρησιμοποιούν τα χρυσά και τα ασημένια ποτήρια καθώς και τις κούπες που έχουν αφαιρεθεί από το ναό του Ιεχωβά στην Ιερουσαλήμ. Ξαφνικά, όμως, εμφανίζονται στον αέρα τα δάχτυλα ενός ανθρώπινου χεριού και αρχίζουν να γράφουν στον τοίχο. Όλοι τρομάζουν.</a:t>
            </a:r>
          </a:p>
          <a:p>
            <a:pPr marL="0" marR="0" lvl="0" indent="0" algn="just" defTabSz="914400" rtl="0" eaLnBrk="0" fontAlgn="base" latinLnBrk="0" hangingPunct="0">
              <a:lnSpc>
                <a:spcPct val="90000"/>
              </a:lnSpc>
              <a:spcBef>
                <a:spcPct val="0"/>
              </a:spcBef>
              <a:spcAft>
                <a:spcPts val="600"/>
              </a:spcAft>
              <a:buClrTx/>
              <a:buSzTx/>
              <a:buFontTx/>
              <a:buNone/>
              <a:tabLst/>
            </a:pPr>
            <a:r>
              <a:rPr kumimoji="0" lang="el-GR" altLang="el-GR" sz="1600" b="0" i="0" u="none" strike="noStrike" cap="none" normalizeH="0" baseline="0" dirty="0">
                <a:ln>
                  <a:noFill/>
                </a:ln>
                <a:effectLst/>
                <a:latin typeface="+mn-lt"/>
              </a:rPr>
              <a:t>Βασιλιάς είναι τώρα ο </a:t>
            </a:r>
            <a:r>
              <a:rPr kumimoji="0" lang="el-GR" altLang="el-GR" sz="1600" b="0" i="0" u="none" strike="noStrike" cap="none" normalizeH="0" baseline="0" dirty="0" err="1">
                <a:ln>
                  <a:noFill/>
                </a:ln>
                <a:effectLst/>
                <a:latin typeface="+mn-lt"/>
              </a:rPr>
              <a:t>Βαλτάσαρ</a:t>
            </a:r>
            <a:r>
              <a:rPr kumimoji="0" lang="el-GR" altLang="el-GR" sz="1600" b="0" i="0" u="none" strike="noStrike" cap="none" normalizeH="0" baseline="0" dirty="0">
                <a:ln>
                  <a:noFill/>
                </a:ln>
                <a:effectLst/>
                <a:latin typeface="+mn-lt"/>
              </a:rPr>
              <a:t>, ο </a:t>
            </a:r>
            <a:r>
              <a:rPr kumimoji="0" lang="el-GR" altLang="el-GR" sz="1600" b="0" i="0" u="none" strike="noStrike" cap="none" normalizeH="0" baseline="0" dirty="0" err="1">
                <a:ln>
                  <a:noFill/>
                </a:ln>
                <a:effectLst/>
                <a:latin typeface="+mn-lt"/>
              </a:rPr>
              <a:t>εγγονός</a:t>
            </a:r>
            <a:r>
              <a:rPr kumimoji="0" lang="el-GR" altLang="el-GR" sz="1600" b="0" i="0" u="none" strike="noStrike" cap="none" normalizeH="0" baseline="0" dirty="0">
                <a:ln>
                  <a:noFill/>
                </a:ln>
                <a:effectLst/>
                <a:latin typeface="+mn-lt"/>
              </a:rPr>
              <a:t> του </a:t>
            </a:r>
            <a:r>
              <a:rPr kumimoji="0" lang="el-GR" altLang="el-GR" sz="1600" b="0" i="0" u="none" strike="noStrike" cap="none" normalizeH="0" baseline="0" dirty="0" err="1">
                <a:ln>
                  <a:noFill/>
                </a:ln>
                <a:effectLst/>
                <a:latin typeface="+mn-lt"/>
              </a:rPr>
              <a:t>Ναβουχοδονόσορα</a:t>
            </a:r>
            <a:r>
              <a:rPr kumimoji="0" lang="el-GR" altLang="el-GR" sz="1600" b="0" i="0" u="none" strike="noStrike" cap="none" normalizeH="0" baseline="0" dirty="0">
                <a:ln>
                  <a:noFill/>
                </a:ln>
                <a:effectLst/>
                <a:latin typeface="+mn-lt"/>
              </a:rPr>
              <a:t>. Αυτός φωνάζει να του φέρουν τους σοφούς του. “Όποιος μπορέσει να διαβάσει αυτή τη γραφή και να μου πει τι σημαίνει”, λέει ο βασιλιάς, “θα πάρει πολλά δώρα και θα γίνει ο τρίτος σε σπουδαιότητα άρχοντας του βασιλείου”. Κανένας, όμως, από τους σοφούς δεν μπορεί να διαβάσει τη γραφή στον τοίχο.</a:t>
            </a:r>
          </a:p>
          <a:p>
            <a:pPr marL="0" marR="0" lvl="0" indent="0" algn="just" defTabSz="914400" rtl="0" eaLnBrk="0" fontAlgn="base" latinLnBrk="0" hangingPunct="0">
              <a:lnSpc>
                <a:spcPct val="90000"/>
              </a:lnSpc>
              <a:spcBef>
                <a:spcPct val="0"/>
              </a:spcBef>
              <a:spcAft>
                <a:spcPts val="600"/>
              </a:spcAft>
              <a:buClrTx/>
              <a:buSzTx/>
              <a:buFontTx/>
              <a:buNone/>
              <a:tabLst/>
            </a:pPr>
            <a:r>
              <a:rPr kumimoji="0" lang="el-GR" altLang="el-GR" sz="1600" b="0" i="0" u="none" strike="noStrike" cap="none" normalizeH="0" baseline="0" dirty="0">
                <a:ln>
                  <a:noFill/>
                </a:ln>
                <a:effectLst/>
                <a:latin typeface="+mn-lt"/>
              </a:rPr>
              <a:t>Η μητέρα του βασιλιά ακούει το θόρυβο και μπαίνει στη μεγάλη τραπεζαρία. “Δεν χρειάζεται να φοβάσαι τόσο πολύ”, λέει στο βασιλιά. “Υπάρχει ένας άντρας στο βασίλειό σου που γνωρίζει τους άγιους θεούς. Όταν ο παππούς σου, ο </a:t>
            </a:r>
            <a:r>
              <a:rPr kumimoji="0" lang="el-GR" altLang="el-GR" sz="1600" b="0" i="0" u="none" strike="noStrike" cap="none" normalizeH="0" baseline="0" dirty="0" err="1">
                <a:ln>
                  <a:noFill/>
                </a:ln>
                <a:effectLst/>
                <a:latin typeface="+mn-lt"/>
              </a:rPr>
              <a:t>Ναβουχοδονόσορ</a:t>
            </a:r>
            <a:r>
              <a:rPr kumimoji="0" lang="el-GR" altLang="el-GR" sz="1600" b="0" i="0" u="none" strike="noStrike" cap="none" normalizeH="0" baseline="0" dirty="0">
                <a:ln>
                  <a:noFill/>
                </a:ln>
                <a:effectLst/>
                <a:latin typeface="+mn-lt"/>
              </a:rPr>
              <a:t>, ήταν βασιλιάς, τον έκανε αρχηγό όλων των σοφών του. Το όνομά του είναι Δανιήλ. Στείλε να τον φωνάξεις, και εκείνος θα σου πει τι σημαίνουν όλα αυτά”.</a:t>
            </a:r>
          </a:p>
          <a:p>
            <a:pPr marL="0" marR="0" lvl="0" indent="0" algn="just" defTabSz="914400" rtl="0" eaLnBrk="0" fontAlgn="base" latinLnBrk="0" hangingPunct="0">
              <a:lnSpc>
                <a:spcPct val="90000"/>
              </a:lnSpc>
              <a:spcBef>
                <a:spcPct val="0"/>
              </a:spcBef>
              <a:spcAft>
                <a:spcPts val="600"/>
              </a:spcAft>
              <a:buClrTx/>
              <a:buSzTx/>
              <a:buFontTx/>
              <a:buNone/>
              <a:tabLst/>
            </a:pPr>
            <a:r>
              <a:rPr kumimoji="0" lang="el-GR" altLang="el-GR" sz="1600" b="0" i="0" u="none" strike="noStrike" cap="none" normalizeH="0" baseline="0" dirty="0">
                <a:ln>
                  <a:noFill/>
                </a:ln>
                <a:effectLst/>
                <a:latin typeface="+mn-lt"/>
              </a:rPr>
              <a:t>Φέρνουν, λοιπόν, αμέσως τον Δανιήλ. Εκείνος, αφού πρώτα αρνείται να πάρει οποιοδήποτε δώρο, αρχίζει να αφηγείται γιατί ο Ιεχωβά απομάκρυνε κάποτε από τη βασιλεία τον παππού του </a:t>
            </a:r>
            <a:r>
              <a:rPr kumimoji="0" lang="el-GR" altLang="el-GR" sz="1600" b="0" i="0" u="none" strike="noStrike" cap="none" normalizeH="0" baseline="0" dirty="0" err="1">
                <a:ln>
                  <a:noFill/>
                </a:ln>
                <a:effectLst/>
                <a:latin typeface="+mn-lt"/>
              </a:rPr>
              <a:t>Βαλτάσαρ</a:t>
            </a:r>
            <a:r>
              <a:rPr kumimoji="0" lang="el-GR" altLang="el-GR" sz="1600" b="0" i="0" u="none" strike="noStrike" cap="none" normalizeH="0" baseline="0" dirty="0">
                <a:ln>
                  <a:noFill/>
                </a:ln>
                <a:effectLst/>
                <a:latin typeface="+mn-lt"/>
              </a:rPr>
              <a:t>, τον </a:t>
            </a:r>
            <a:r>
              <a:rPr kumimoji="0" lang="el-GR" altLang="el-GR" sz="1600" b="0" i="0" u="none" strike="noStrike" cap="none" normalizeH="0" baseline="0" dirty="0" err="1">
                <a:ln>
                  <a:noFill/>
                </a:ln>
                <a:effectLst/>
                <a:latin typeface="+mn-lt"/>
              </a:rPr>
              <a:t>Ναβουχοδονόσορα</a:t>
            </a:r>
            <a:r>
              <a:rPr kumimoji="0" lang="el-GR" altLang="el-GR" sz="1600" b="0" i="0" u="none" strike="noStrike" cap="none" normalizeH="0" baseline="0" dirty="0">
                <a:ln>
                  <a:noFill/>
                </a:ln>
                <a:effectLst/>
                <a:latin typeface="+mn-lt"/>
              </a:rPr>
              <a:t>. “Ήταν πολύ υπερήφανος”, λέει ο Δανιήλ. “Και ο Ιεχωβά τον τιμώρησε”.</a:t>
            </a:r>
          </a:p>
          <a:p>
            <a:pPr marL="0" marR="0" lvl="0" indent="0" algn="just" defTabSz="914400" rtl="0" eaLnBrk="0" fontAlgn="base" latinLnBrk="0" hangingPunct="0">
              <a:lnSpc>
                <a:spcPct val="90000"/>
              </a:lnSpc>
              <a:spcBef>
                <a:spcPct val="0"/>
              </a:spcBef>
              <a:spcAft>
                <a:spcPts val="600"/>
              </a:spcAft>
              <a:buClrTx/>
              <a:buSzTx/>
              <a:buFontTx/>
              <a:buNone/>
              <a:tabLst/>
            </a:pPr>
            <a:r>
              <a:rPr kumimoji="0" lang="el-GR" altLang="el-GR" sz="1600" b="0" i="0" u="none" strike="noStrike" cap="none" normalizeH="0" baseline="0" dirty="0">
                <a:ln>
                  <a:noFill/>
                </a:ln>
                <a:effectLst/>
                <a:latin typeface="+mn-lt"/>
              </a:rPr>
              <a:t>“Εσύ όμως”, λέει ο Δανιήλ στον </a:t>
            </a:r>
            <a:r>
              <a:rPr kumimoji="0" lang="el-GR" altLang="el-GR" sz="1600" b="0" i="0" u="none" strike="noStrike" cap="none" normalizeH="0" baseline="0" dirty="0" err="1">
                <a:ln>
                  <a:noFill/>
                </a:ln>
                <a:effectLst/>
                <a:latin typeface="+mn-lt"/>
              </a:rPr>
              <a:t>Βαλτάσαρ</a:t>
            </a:r>
            <a:r>
              <a:rPr kumimoji="0" lang="el-GR" altLang="el-GR" sz="1600" b="0" i="0" u="none" strike="noStrike" cap="none" normalizeH="0" baseline="0" dirty="0">
                <a:ln>
                  <a:noFill/>
                </a:ln>
                <a:effectLst/>
                <a:latin typeface="+mn-lt"/>
              </a:rPr>
              <a:t>, “γνώριζες όλα όσα είχαν συμβεί σε αυτόν, και ωστόσο εξακολουθείς να είσαι τόσο υπερήφανος όσο ήταν και ο </a:t>
            </a:r>
            <a:r>
              <a:rPr kumimoji="0" lang="el-GR" altLang="el-GR" sz="1600" b="0" i="0" u="none" strike="noStrike" cap="none" normalizeH="0" baseline="0" dirty="0" err="1">
                <a:ln>
                  <a:noFill/>
                </a:ln>
                <a:effectLst/>
                <a:latin typeface="+mn-lt"/>
              </a:rPr>
              <a:t>Ναβουχοδονόσορ</a:t>
            </a:r>
            <a:r>
              <a:rPr kumimoji="0" lang="el-GR" altLang="el-GR" sz="1600" b="0" i="0" u="none" strike="noStrike" cap="none" normalizeH="0" baseline="0" dirty="0">
                <a:ln>
                  <a:noFill/>
                </a:ln>
                <a:effectLst/>
                <a:latin typeface="+mn-lt"/>
              </a:rPr>
              <a:t>. Έφερες τα ποτήρια και τις κούπες από το ναό του Ιεχωβά και ήπιες από αυτά. </a:t>
            </a:r>
            <a:r>
              <a:rPr kumimoji="0" lang="el-GR" altLang="el-GR" sz="1600" b="0" i="0" u="none" strike="noStrike" cap="none" normalizeH="0" baseline="0" dirty="0" err="1">
                <a:ln>
                  <a:noFill/>
                </a:ln>
                <a:effectLst/>
                <a:latin typeface="+mn-lt"/>
              </a:rPr>
              <a:t>Αίνεσες</a:t>
            </a:r>
            <a:r>
              <a:rPr kumimoji="0" lang="el-GR" altLang="el-GR" sz="1600" b="0" i="0" u="none" strike="noStrike" cap="none" normalizeH="0" baseline="0" dirty="0">
                <a:ln>
                  <a:noFill/>
                </a:ln>
                <a:effectLst/>
                <a:latin typeface="+mn-lt"/>
              </a:rPr>
              <a:t> θεούς φτιαγμένους από ξύλο και πέτρα και δεν έδωσες τιμή στον Μεγάλο μας Δημιουργό. Γι’ αυτό και ο Θεός έστειλε το χέρι για να γράψει αυτά τα λόγια.</a:t>
            </a:r>
          </a:p>
          <a:p>
            <a:pPr marL="0" marR="0" lvl="0" indent="0" defTabSz="914400" rtl="0" eaLnBrk="0" fontAlgn="base" latinLnBrk="0" hangingPunct="0">
              <a:lnSpc>
                <a:spcPct val="90000"/>
              </a:lnSpc>
              <a:spcBef>
                <a:spcPct val="0"/>
              </a:spcBef>
              <a:spcAft>
                <a:spcPts val="600"/>
              </a:spcAft>
              <a:buClrTx/>
              <a:buSzTx/>
              <a:buFontTx/>
              <a:buNone/>
              <a:tabLst/>
            </a:pPr>
            <a:r>
              <a:rPr kumimoji="0" lang="el-GR" altLang="el-GR" sz="1600" b="0" i="0" u="none" strike="noStrike" cap="none" normalizeH="0" baseline="0" dirty="0">
                <a:ln>
                  <a:noFill/>
                </a:ln>
                <a:effectLst/>
                <a:latin typeface="+mn-lt"/>
              </a:rPr>
              <a:t>Και να τι είναι γραμμένο”, λέει ο Δανιήλ: </a:t>
            </a:r>
            <a:r>
              <a:rPr kumimoji="0" lang="el-GR" altLang="el-GR" sz="1600" b="1" i="1" u="none" strike="noStrike" cap="none" normalizeH="0" baseline="0" dirty="0">
                <a:ln>
                  <a:noFill/>
                </a:ln>
                <a:effectLst/>
                <a:latin typeface="+mn-lt"/>
              </a:rPr>
              <a:t>“</a:t>
            </a:r>
            <a:r>
              <a:rPr kumimoji="0" lang="el-GR" altLang="el-GR" sz="1600" b="1" i="1" u="none" strike="noStrike" cap="none" normalizeH="0" baseline="0" dirty="0" err="1">
                <a:ln>
                  <a:noFill/>
                </a:ln>
                <a:effectLst/>
                <a:latin typeface="+mn-lt"/>
              </a:rPr>
              <a:t>Μενέ</a:t>
            </a:r>
            <a:r>
              <a:rPr kumimoji="0" lang="el-GR" altLang="el-GR" sz="1600" b="1" i="1" u="none" strike="noStrike" cap="none" normalizeH="0" baseline="0" dirty="0">
                <a:ln>
                  <a:noFill/>
                </a:ln>
                <a:effectLst/>
                <a:latin typeface="+mn-lt"/>
              </a:rPr>
              <a:t>, </a:t>
            </a:r>
            <a:r>
              <a:rPr kumimoji="0" lang="el-GR" altLang="el-GR" sz="1600" b="1" i="1" u="none" strike="noStrike" cap="none" normalizeH="0" baseline="0" dirty="0" err="1">
                <a:ln>
                  <a:noFill/>
                </a:ln>
                <a:effectLst/>
                <a:latin typeface="+mn-lt"/>
              </a:rPr>
              <a:t>Μενέ</a:t>
            </a:r>
            <a:r>
              <a:rPr kumimoji="0" lang="el-GR" altLang="el-GR" sz="1600" b="1" i="1" u="none" strike="noStrike" cap="none" normalizeH="0" baseline="0" dirty="0">
                <a:ln>
                  <a:noFill/>
                </a:ln>
                <a:effectLst/>
                <a:latin typeface="+mn-lt"/>
              </a:rPr>
              <a:t>, </a:t>
            </a:r>
            <a:r>
              <a:rPr kumimoji="0" lang="el-GR" altLang="el-GR" sz="1600" b="1" i="1" u="none" strike="noStrike" cap="none" normalizeH="0" baseline="0" dirty="0" err="1">
                <a:ln>
                  <a:noFill/>
                </a:ln>
                <a:effectLst/>
                <a:latin typeface="+mn-lt"/>
              </a:rPr>
              <a:t>Θεκέλ</a:t>
            </a:r>
            <a:r>
              <a:rPr kumimoji="0" lang="el-GR" altLang="el-GR" sz="1600" b="1" i="0" u="none" strike="noStrike" cap="none" normalizeH="0" baseline="0" dirty="0">
                <a:ln>
                  <a:noFill/>
                </a:ln>
                <a:effectLst/>
                <a:latin typeface="+mn-lt"/>
              </a:rPr>
              <a:t> και </a:t>
            </a:r>
            <a:r>
              <a:rPr kumimoji="0" lang="el-GR" altLang="el-GR" sz="1600" b="1" i="1" u="none" strike="noStrike" cap="none" normalizeH="0" baseline="0" dirty="0" err="1">
                <a:ln>
                  <a:noFill/>
                </a:ln>
                <a:effectLst/>
                <a:latin typeface="+mn-lt"/>
              </a:rPr>
              <a:t>Φαρσίν</a:t>
            </a:r>
            <a:r>
              <a:rPr kumimoji="0" lang="el-GR" altLang="el-GR" sz="1600" b="1" i="1" u="none" strike="noStrike" cap="none" normalizeH="0" baseline="0" dirty="0">
                <a:ln>
                  <a:noFill/>
                </a:ln>
                <a:effectLst/>
                <a:latin typeface="+mn-lt"/>
              </a:rPr>
              <a:t>”.</a:t>
            </a:r>
            <a:endParaRPr kumimoji="0" lang="el-GR" altLang="el-GR" sz="1600" b="1" i="0" u="none" strike="noStrike" cap="none" normalizeH="0" baseline="0" dirty="0">
              <a:ln>
                <a:noFill/>
              </a:ln>
              <a:effectLst/>
              <a:latin typeface="+mn-lt"/>
            </a:endParaRPr>
          </a:p>
          <a:p>
            <a:pPr marL="0" marR="0" lvl="0" indent="0" defTabSz="914400" rtl="0" eaLnBrk="0" fontAlgn="base" latinLnBrk="0" hangingPunct="0">
              <a:lnSpc>
                <a:spcPct val="90000"/>
              </a:lnSpc>
              <a:spcBef>
                <a:spcPct val="0"/>
              </a:spcBef>
              <a:spcAft>
                <a:spcPts val="600"/>
              </a:spcAft>
              <a:buClrTx/>
              <a:buSzTx/>
              <a:buFontTx/>
              <a:buNone/>
              <a:tabLst/>
            </a:pPr>
            <a:r>
              <a:rPr kumimoji="0" lang="el-GR" altLang="el-GR" sz="1600" b="0" i="1" u="none" strike="noStrike" cap="none" normalizeH="0" baseline="0" dirty="0">
                <a:ln>
                  <a:noFill/>
                </a:ln>
                <a:effectLst/>
                <a:latin typeface="+mn-lt"/>
              </a:rPr>
              <a:t>“</a:t>
            </a:r>
            <a:r>
              <a:rPr kumimoji="0" lang="el-GR" altLang="el-GR" sz="1600" b="0" i="1" u="none" strike="noStrike" cap="none" normalizeH="0" baseline="0" dirty="0" err="1">
                <a:ln>
                  <a:noFill/>
                </a:ln>
                <a:effectLst/>
                <a:latin typeface="+mn-lt"/>
              </a:rPr>
              <a:t>Μενέ</a:t>
            </a:r>
            <a:r>
              <a:rPr kumimoji="0" lang="el-GR" altLang="el-GR" sz="1600" b="0" i="0" u="none" strike="noStrike" cap="none" normalizeH="0" baseline="0" dirty="0">
                <a:ln>
                  <a:noFill/>
                </a:ln>
                <a:effectLst/>
                <a:latin typeface="+mn-lt"/>
              </a:rPr>
              <a:t> σημαίνει ότι ο Θεός αρίθμησε τις μέρες της βασιλείας σου και την τερμάτισε. </a:t>
            </a:r>
            <a:r>
              <a:rPr kumimoji="0" lang="el-GR" altLang="el-GR" sz="1600" b="0" i="1" u="none" strike="noStrike" cap="none" normalizeH="0" baseline="0" dirty="0" err="1">
                <a:ln>
                  <a:noFill/>
                </a:ln>
                <a:effectLst/>
                <a:latin typeface="+mn-lt"/>
              </a:rPr>
              <a:t>Θεκέλ</a:t>
            </a:r>
            <a:r>
              <a:rPr kumimoji="0" lang="el-GR" altLang="el-GR" sz="1600" b="0" i="0" u="none" strike="noStrike" cap="none" normalizeH="0" baseline="0" dirty="0">
                <a:ln>
                  <a:noFill/>
                </a:ln>
                <a:effectLst/>
                <a:latin typeface="+mn-lt"/>
              </a:rPr>
              <a:t> σημαίνει ότι ζυγίστηκες στη ζυγαριά ευρέθης ελλιπής. </a:t>
            </a:r>
            <a:r>
              <a:rPr kumimoji="0" lang="el-GR" altLang="el-GR" sz="1600" b="0" i="1" u="none" strike="noStrike" cap="none" normalizeH="0" baseline="0" dirty="0" err="1">
                <a:ln>
                  <a:noFill/>
                </a:ln>
                <a:effectLst/>
                <a:latin typeface="+mn-lt"/>
              </a:rPr>
              <a:t>Φαρσίν</a:t>
            </a:r>
            <a:r>
              <a:rPr kumimoji="0" lang="el-GR" altLang="el-GR" sz="1600" b="0" i="0" u="none" strike="noStrike" cap="none" normalizeH="0" baseline="0" dirty="0">
                <a:ln>
                  <a:noFill/>
                </a:ln>
                <a:effectLst/>
                <a:latin typeface="+mn-lt"/>
              </a:rPr>
              <a:t> σημαίνει ότι η βασιλεία σου </a:t>
            </a:r>
            <a:r>
              <a:rPr kumimoji="0" lang="el-GR" altLang="el-GR" sz="1600" b="0" i="0" u="none" strike="noStrike" cap="none" normalizeH="0" baseline="0" dirty="0" err="1">
                <a:ln>
                  <a:noFill/>
                </a:ln>
                <a:effectLst/>
                <a:latin typeface="+mn-lt"/>
              </a:rPr>
              <a:t>διηρέθη</a:t>
            </a:r>
            <a:r>
              <a:rPr kumimoji="0" lang="el-GR" altLang="el-GR" sz="1600" b="0" i="0" u="none" strike="noStrike" cap="none" normalizeH="0" baseline="0" dirty="0">
                <a:ln>
                  <a:noFill/>
                </a:ln>
                <a:effectLst/>
                <a:latin typeface="+mn-lt"/>
              </a:rPr>
              <a:t>, δίνεται στους </a:t>
            </a:r>
            <a:r>
              <a:rPr kumimoji="0" lang="el-GR" altLang="el-GR" sz="1600" b="0" i="0" u="none" strike="noStrike" cap="none" normalizeH="0" baseline="0" dirty="0" err="1">
                <a:ln>
                  <a:noFill/>
                </a:ln>
                <a:effectLst/>
                <a:latin typeface="+mn-lt"/>
              </a:rPr>
              <a:t>Μήδους</a:t>
            </a:r>
            <a:r>
              <a:rPr kumimoji="0" lang="el-GR" altLang="el-GR" sz="1600" b="0" i="0" u="none" strike="noStrike" cap="none" normalizeH="0" baseline="0" dirty="0">
                <a:ln>
                  <a:noFill/>
                </a:ln>
                <a:effectLst/>
                <a:latin typeface="+mn-lt"/>
              </a:rPr>
              <a:t> και στους Πέρσες”.</a:t>
            </a:r>
          </a:p>
          <a:p>
            <a:pPr marL="0" marR="0" lvl="0" indent="0" defTabSz="914400" rtl="0" eaLnBrk="0" fontAlgn="base" latinLnBrk="0" hangingPunct="0">
              <a:lnSpc>
                <a:spcPct val="90000"/>
              </a:lnSpc>
              <a:spcBef>
                <a:spcPct val="0"/>
              </a:spcBef>
              <a:spcAft>
                <a:spcPts val="600"/>
              </a:spcAft>
              <a:buClrTx/>
              <a:buSzTx/>
              <a:buFontTx/>
              <a:buNone/>
              <a:tabLst/>
            </a:pPr>
            <a:r>
              <a:rPr kumimoji="0" lang="el-GR" altLang="el-GR" sz="1600" b="0" i="0" u="none" strike="noStrike" cap="none" normalizeH="0" baseline="0" dirty="0">
                <a:ln>
                  <a:noFill/>
                </a:ln>
                <a:effectLst/>
                <a:latin typeface="+mn-lt"/>
              </a:rPr>
              <a:t>Ενώ ακόμα μιλάει ο Δανιήλ, οι </a:t>
            </a:r>
            <a:r>
              <a:rPr kumimoji="0" lang="el-GR" altLang="el-GR" sz="1600" b="0" i="0" u="none" strike="noStrike" cap="none" normalizeH="0" baseline="0" dirty="0" err="1">
                <a:ln>
                  <a:noFill/>
                </a:ln>
                <a:effectLst/>
                <a:latin typeface="+mn-lt"/>
              </a:rPr>
              <a:t>Μήδοι</a:t>
            </a:r>
            <a:r>
              <a:rPr kumimoji="0" lang="el-GR" altLang="el-GR" sz="1600" b="0" i="0" u="none" strike="noStrike" cap="none" normalizeH="0" baseline="0" dirty="0">
                <a:ln>
                  <a:noFill/>
                </a:ln>
                <a:effectLst/>
                <a:latin typeface="+mn-lt"/>
              </a:rPr>
              <a:t> και οι Πέρσες αρχίζουν να επιτίθενται στη Βαβυλώνα. Κυριεύουν την πόλη και θανατώνουν τον </a:t>
            </a:r>
            <a:r>
              <a:rPr kumimoji="0" lang="el-GR" altLang="el-GR" sz="1600" b="0" i="0" u="none" strike="noStrike" cap="none" normalizeH="0" baseline="0" dirty="0" err="1">
                <a:ln>
                  <a:noFill/>
                </a:ln>
                <a:effectLst/>
                <a:latin typeface="+mn-lt"/>
              </a:rPr>
              <a:t>Βαλτάσαρ</a:t>
            </a:r>
            <a:r>
              <a:rPr kumimoji="0" lang="el-GR" altLang="el-GR" sz="1600" b="0" i="0" u="none" strike="noStrike" cap="none" normalizeH="0" baseline="0" dirty="0">
                <a:ln>
                  <a:noFill/>
                </a:ln>
                <a:effectLst/>
                <a:latin typeface="+mn-lt"/>
              </a:rPr>
              <a:t>. Τα λόγια που έγραψε το χέρι στον τοίχο βγαίνουν αληθινά την ίδια εκείνη νύχτα! </a:t>
            </a:r>
          </a:p>
          <a:p>
            <a:pPr marL="0" marR="0" lvl="0" indent="0" defTabSz="914400" rtl="0" eaLnBrk="0" fontAlgn="base" latinLnBrk="0" hangingPunct="0">
              <a:lnSpc>
                <a:spcPct val="90000"/>
              </a:lnSpc>
              <a:spcBef>
                <a:spcPct val="0"/>
              </a:spcBef>
              <a:spcAft>
                <a:spcPts val="600"/>
              </a:spcAft>
              <a:buClrTx/>
              <a:buSzTx/>
              <a:buFontTx/>
              <a:buNone/>
              <a:tabLst/>
            </a:pPr>
            <a:r>
              <a:rPr kumimoji="0" lang="el-GR" altLang="el-GR" sz="1600" b="0" i="0" u="none" strike="noStrike" cap="none" normalizeH="0" baseline="0" dirty="0">
                <a:ln>
                  <a:noFill/>
                </a:ln>
                <a:effectLst/>
                <a:latin typeface="+mn-lt"/>
                <a:hlinkClick r:id="rId2">
                  <a:extLst>
                    <a:ext uri="{A12FA001-AC4F-418D-AE19-62706E023703}">
                      <ahyp:hlinkClr xmlns:ahyp="http://schemas.microsoft.com/office/drawing/2018/hyperlinkcolor" val="tx"/>
                    </a:ext>
                  </a:extLst>
                </a:hlinkClick>
              </a:rPr>
              <a:t>Δανιήλ 5:1-31</a:t>
            </a:r>
            <a:r>
              <a:rPr lang="el-GR" altLang="el-GR" sz="1600" dirty="0">
                <a:latin typeface="+mn-lt"/>
              </a:rPr>
              <a:t>». </a:t>
            </a:r>
            <a:endParaRPr kumimoji="0" lang="el-GR" altLang="el-GR" sz="1600" b="0" i="0" u="none" strike="noStrike" cap="none" normalizeH="0" baseline="0" dirty="0">
              <a:ln>
                <a:noFill/>
              </a:ln>
              <a:effectLst/>
              <a:latin typeface="+mn-lt"/>
            </a:endParaRPr>
          </a:p>
          <a:p>
            <a:pPr marL="0" marR="0" lvl="0" indent="0" algn="just" defTabSz="914400" rtl="0" eaLnBrk="0" fontAlgn="base" latinLnBrk="0" hangingPunct="0">
              <a:lnSpc>
                <a:spcPct val="90000"/>
              </a:lnSpc>
              <a:spcBef>
                <a:spcPct val="0"/>
              </a:spcBef>
              <a:spcAft>
                <a:spcPts val="600"/>
              </a:spcAft>
              <a:buClrTx/>
              <a:buSzTx/>
              <a:buFontTx/>
              <a:buNone/>
              <a:tabLst/>
            </a:pPr>
            <a:endParaRPr kumimoji="0" lang="el-GR" altLang="el-GR" sz="1600" b="0" i="0" u="none" strike="noStrike" cap="none" normalizeH="0" baseline="0" dirty="0">
              <a:ln>
                <a:noFill/>
              </a:ln>
              <a:effectLst/>
              <a:latin typeface="+mn-lt"/>
            </a:endParaRPr>
          </a:p>
          <a:p>
            <a:pPr marL="0" marR="0" lvl="0" indent="0" algn="just" defTabSz="914400" rtl="0" eaLnBrk="0" fontAlgn="base" latinLnBrk="0" hangingPunct="0">
              <a:lnSpc>
                <a:spcPct val="90000"/>
              </a:lnSpc>
              <a:spcBef>
                <a:spcPct val="0"/>
              </a:spcBef>
              <a:spcAft>
                <a:spcPts val="600"/>
              </a:spcAft>
              <a:buClrTx/>
              <a:buSzTx/>
              <a:buFontTx/>
              <a:buNone/>
              <a:tabLst/>
            </a:pPr>
            <a:r>
              <a:rPr kumimoji="0" lang="el-GR" altLang="el-GR" sz="1600" b="0" i="0" u="none" strike="noStrike" cap="none" normalizeH="0" baseline="0" dirty="0">
                <a:ln>
                  <a:noFill/>
                </a:ln>
                <a:effectLst/>
                <a:latin typeface="+mn-lt"/>
              </a:rPr>
              <a:t>        </a:t>
            </a:r>
          </a:p>
        </p:txBody>
      </p:sp>
    </p:spTree>
    <p:extLst>
      <p:ext uri="{BB962C8B-B14F-4D97-AF65-F5344CB8AC3E}">
        <p14:creationId xmlns:p14="http://schemas.microsoft.com/office/powerpoint/2010/main" val="3714984277"/>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B79C05-FFED-AF1B-D50A-F6AD63CAB708}"/>
              </a:ext>
            </a:extLst>
          </p:cNvPr>
          <p:cNvSpPr>
            <a:spLocks noGrp="1"/>
          </p:cNvSpPr>
          <p:nvPr>
            <p:ph type="title"/>
          </p:nvPr>
        </p:nvSpPr>
        <p:spPr>
          <a:xfrm>
            <a:off x="1650123" y="452718"/>
            <a:ext cx="8807669" cy="1400530"/>
          </a:xfrm>
        </p:spPr>
        <p:txBody>
          <a:bodyPr/>
          <a:lstStyle/>
          <a:p>
            <a:pPr algn="ctr"/>
            <a:r>
              <a:rPr lang="el-GR" dirty="0"/>
              <a:t>Συμβολιστικά στοιχεία &amp; φανταστικό</a:t>
            </a:r>
          </a:p>
        </p:txBody>
      </p:sp>
      <p:sp>
        <p:nvSpPr>
          <p:cNvPr id="3" name="Θέση περιεχομένου 2">
            <a:extLst>
              <a:ext uri="{FF2B5EF4-FFF2-40B4-BE49-F238E27FC236}">
                <a16:creationId xmlns:a16="http://schemas.microsoft.com/office/drawing/2014/main" id="{A83706E8-CEE1-2B13-952A-7EB54E0C395D}"/>
              </a:ext>
            </a:extLst>
          </p:cNvPr>
          <p:cNvSpPr>
            <a:spLocks noGrp="1"/>
          </p:cNvSpPr>
          <p:nvPr>
            <p:ph idx="1"/>
          </p:nvPr>
        </p:nvSpPr>
        <p:spPr>
          <a:xfrm>
            <a:off x="645130" y="2238703"/>
            <a:ext cx="11273601" cy="4361794"/>
          </a:xfrm>
        </p:spPr>
        <p:txBody>
          <a:bodyPr/>
          <a:lstStyle/>
          <a:p>
            <a:r>
              <a:rPr lang="el-GR" b="0" i="1" dirty="0">
                <a:solidFill>
                  <a:schemeClr val="bg2">
                    <a:lumMod val="40000"/>
                    <a:lumOff val="60000"/>
                  </a:schemeClr>
                </a:solidFill>
                <a:effectLst/>
                <a:latin typeface="Lucida Grande"/>
              </a:rPr>
              <a:t>Ένα λυχναράκι </a:t>
            </a:r>
            <a:r>
              <a:rPr lang="el-GR" b="0" i="1" dirty="0" err="1">
                <a:solidFill>
                  <a:schemeClr val="bg2">
                    <a:lumMod val="40000"/>
                    <a:lumOff val="60000"/>
                  </a:schemeClr>
                </a:solidFill>
                <a:effectLst/>
                <a:latin typeface="Lucida Grande"/>
              </a:rPr>
              <a:t>έκαιε</a:t>
            </a:r>
            <a:r>
              <a:rPr lang="el-GR" b="0" i="1" dirty="0">
                <a:solidFill>
                  <a:schemeClr val="bg2">
                    <a:lumMod val="40000"/>
                    <a:lumOff val="60000"/>
                  </a:schemeClr>
                </a:solidFill>
                <a:effectLst/>
                <a:latin typeface="Lucida Grande"/>
              </a:rPr>
              <a:t> πάνω στο τραπέζι και φώτιζε ένα ξερό κομμάτι ψωμί και τρεις ελιές σάπιες, βαλμένες αντί σε πιάτο σ' ένα χαρτί κίτρινο. Μια μύγα, άγνωστο γιατί, ξενυχτούσε, καθότανε πάνω στο ξεροκόμματο του ψωμιού, συλλογισμένη.</a:t>
            </a:r>
          </a:p>
          <a:p>
            <a:r>
              <a:rPr lang="el-GR" b="0" i="0" dirty="0">
                <a:solidFill>
                  <a:schemeClr val="bg2">
                    <a:lumMod val="40000"/>
                    <a:lumOff val="60000"/>
                  </a:schemeClr>
                </a:solidFill>
                <a:effectLst/>
                <a:latin typeface="Lucida Grande"/>
              </a:rPr>
              <a:t>….την ημισέληνο, που του φαινότανε σα χρυσό λαμπερό ψάρι φτερωτό (</a:t>
            </a:r>
            <a:r>
              <a:rPr lang="el-GR" b="0" i="0" dirty="0" err="1">
                <a:solidFill>
                  <a:schemeClr val="bg2">
                    <a:lumMod val="40000"/>
                    <a:lumOff val="60000"/>
                  </a:schemeClr>
                </a:solidFill>
                <a:effectLst/>
                <a:latin typeface="Lucida Grande"/>
              </a:rPr>
              <a:t>σουρρεαλιστικό</a:t>
            </a:r>
            <a:r>
              <a:rPr lang="el-GR" b="0" i="0" dirty="0">
                <a:solidFill>
                  <a:schemeClr val="bg2">
                    <a:lumMod val="40000"/>
                    <a:lumOff val="60000"/>
                  </a:schemeClr>
                </a:solidFill>
                <a:effectLst/>
                <a:latin typeface="Lucida Grande"/>
              </a:rPr>
              <a:t>, εισαγωγή στο παράλογο).</a:t>
            </a:r>
          </a:p>
          <a:p>
            <a:r>
              <a:rPr lang="el-GR" b="0" i="1" dirty="0">
                <a:solidFill>
                  <a:schemeClr val="bg2">
                    <a:lumMod val="40000"/>
                    <a:lumOff val="60000"/>
                  </a:schemeClr>
                </a:solidFill>
                <a:effectLst/>
                <a:latin typeface="Lucida Grande"/>
              </a:rPr>
              <a:t>Ήταν φανταστική η λέξη· του την είχε βγάλει το κρανίο του, αλλά του φαινότανε να λέει κάτι </a:t>
            </a:r>
            <a:r>
              <a:rPr lang="el-GR" b="1" i="1" dirty="0">
                <a:solidFill>
                  <a:schemeClr val="bg2">
                    <a:lumMod val="40000"/>
                    <a:lumOff val="60000"/>
                  </a:schemeClr>
                </a:solidFill>
                <a:effectLst>
                  <a:outerShdw blurRad="38100" dist="38100" dir="2700000" algn="tl">
                    <a:srgbClr val="000000">
                      <a:alpha val="43137"/>
                    </a:srgbClr>
                  </a:outerShdw>
                </a:effectLst>
                <a:latin typeface="Lucida Grande"/>
              </a:rPr>
              <a:t>κακό. </a:t>
            </a:r>
          </a:p>
          <a:p>
            <a:r>
              <a:rPr lang="el-GR" b="0" i="1" dirty="0">
                <a:solidFill>
                  <a:schemeClr val="bg2">
                    <a:lumMod val="40000"/>
                    <a:lumOff val="60000"/>
                  </a:schemeClr>
                </a:solidFill>
                <a:effectLst/>
                <a:latin typeface="Lucida Grande"/>
              </a:rPr>
              <a:t>Ήθελαν να πουν φάντασμα, αλλά δεν τολμούσαν...</a:t>
            </a:r>
          </a:p>
          <a:p>
            <a:endParaRPr lang="el-GR" b="1" i="1" dirty="0">
              <a:solidFill>
                <a:schemeClr val="bg2">
                  <a:lumMod val="40000"/>
                  <a:lumOff val="6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104466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03A45A-0626-5541-CF6B-D64FCB9BDBE4}"/>
              </a:ext>
            </a:extLst>
          </p:cNvPr>
          <p:cNvSpPr>
            <a:spLocks noGrp="1"/>
          </p:cNvSpPr>
          <p:nvPr>
            <p:ph type="title"/>
          </p:nvPr>
        </p:nvSpPr>
        <p:spPr/>
        <p:txBody>
          <a:bodyPr/>
          <a:lstStyle/>
          <a:p>
            <a:r>
              <a:rPr lang="el-GR" dirty="0"/>
              <a:t>Ερωτήματα:</a:t>
            </a:r>
          </a:p>
        </p:txBody>
      </p:sp>
      <p:sp>
        <p:nvSpPr>
          <p:cNvPr id="3" name="Θέση περιεχομένου 2">
            <a:extLst>
              <a:ext uri="{FF2B5EF4-FFF2-40B4-BE49-F238E27FC236}">
                <a16:creationId xmlns:a16="http://schemas.microsoft.com/office/drawing/2014/main" id="{10D1972F-C639-0067-0D1F-A7ED9E5771AE}"/>
              </a:ext>
            </a:extLst>
          </p:cNvPr>
          <p:cNvSpPr>
            <a:spLocks noGrp="1"/>
          </p:cNvSpPr>
          <p:nvPr>
            <p:ph idx="1"/>
          </p:nvPr>
        </p:nvSpPr>
        <p:spPr>
          <a:xfrm>
            <a:off x="451946" y="1513490"/>
            <a:ext cx="11603420" cy="4734909"/>
          </a:xfrm>
        </p:spPr>
        <p:txBody>
          <a:bodyPr/>
          <a:lstStyle/>
          <a:p>
            <a:pPr algn="just">
              <a:buFont typeface="+mj-lt"/>
              <a:buAutoNum type="arabicPeriod"/>
            </a:pPr>
            <a:r>
              <a:rPr lang="el-GR" b="0" i="0" dirty="0">
                <a:effectLst/>
                <a:latin typeface="Lucida Grande"/>
              </a:rPr>
              <a:t>Ποιες ήταν οι αιτίες που οδήγησαν τον ήρωα στην ψυχική ερήμωση;</a:t>
            </a:r>
          </a:p>
          <a:p>
            <a:pPr algn="just">
              <a:buFont typeface="+mj-lt"/>
              <a:buAutoNum type="arabicPeriod"/>
            </a:pPr>
            <a:r>
              <a:rPr lang="el-GR" b="0" i="0" dirty="0">
                <a:effectLst/>
                <a:latin typeface="Lucida Grande"/>
              </a:rPr>
              <a:t>Όταν ο Φάρμας μπαίνει ένα βράδυ στο δωμάτιο του, βρίσκει πάνω στο τραπέζι του μια μύγα. Τι θέλει να δηλώσει ο συγγραφέας μ' αυτή την εικόνα;</a:t>
            </a:r>
          </a:p>
          <a:p>
            <a:pPr algn="just">
              <a:buFont typeface="+mj-lt"/>
              <a:buAutoNum type="arabicPeriod"/>
            </a:pPr>
            <a:r>
              <a:rPr lang="el-GR" b="0" i="0" dirty="0">
                <a:effectLst/>
                <a:latin typeface="Lucida Grande"/>
              </a:rPr>
              <a:t>Ποιες νομίζετε ότι ήταν οι αιτίες που προκάλεσαν την ενέργεια του Φάρμα και ποιος ήταν ο σκοπός της;</a:t>
            </a:r>
          </a:p>
          <a:p>
            <a:pPr algn="just">
              <a:buFont typeface="+mj-lt"/>
              <a:buAutoNum type="arabicPeriod"/>
            </a:pPr>
            <a:r>
              <a:rPr lang="el-GR" b="0" i="0" dirty="0">
                <a:effectLst/>
                <a:latin typeface="Lucida Grande"/>
              </a:rPr>
              <a:t>Θα χαρακτηρίζατε το διήγημα ρεαλιστικό; </a:t>
            </a:r>
          </a:p>
          <a:p>
            <a:pPr algn="just">
              <a:buFont typeface="+mj-lt"/>
              <a:buAutoNum type="arabicPeriod"/>
            </a:pPr>
            <a:r>
              <a:rPr lang="el-GR" b="0" i="1" dirty="0">
                <a:solidFill>
                  <a:schemeClr val="bg2">
                    <a:lumMod val="40000"/>
                    <a:lumOff val="60000"/>
                  </a:schemeClr>
                </a:solidFill>
                <a:effectLst/>
                <a:latin typeface="Lucida Grande"/>
              </a:rPr>
              <a:t>Ο Φάρμας φάνηκε από ψηλά να κοιτάζει, έπειτα τραβήχτηκε γρήγορα και πήγε κοντά στη ρόδα, κι εκεί, κρατώντας το χερούλι της γέλασε, ύστερα από τόσα χρόνια, </a:t>
            </a:r>
            <a:r>
              <a:rPr lang="el-GR" b="1" i="1" dirty="0">
                <a:solidFill>
                  <a:schemeClr val="bg2">
                    <a:lumMod val="40000"/>
                    <a:lumOff val="60000"/>
                  </a:schemeClr>
                </a:solidFill>
                <a:effectLst>
                  <a:outerShdw blurRad="38100" dist="38100" dir="2700000" algn="tl">
                    <a:srgbClr val="000000">
                      <a:alpha val="43137"/>
                    </a:srgbClr>
                  </a:outerShdw>
                </a:effectLst>
                <a:latin typeface="Lucida Grande"/>
              </a:rPr>
              <a:t>ένα σιωπηλό γέλιο!... </a:t>
            </a:r>
            <a:r>
              <a:rPr lang="el-GR" dirty="0"/>
              <a:t>Πώς ερμηνεύεται το «σιωπηλό γέλιο» του Φάρμα; Ο σαρκασμός του προς την κοινωνία αλλάζει κάτι επί της ουσίας;</a:t>
            </a:r>
          </a:p>
          <a:p>
            <a:pPr algn="just">
              <a:buFont typeface="+mj-lt"/>
              <a:buAutoNum type="arabicPeriod"/>
            </a:pPr>
            <a:endParaRPr lang="el-GR" b="1" i="1" dirty="0">
              <a:solidFill>
                <a:schemeClr val="bg2">
                  <a:lumMod val="40000"/>
                  <a:lumOff val="60000"/>
                </a:schemeClr>
              </a:solidFill>
              <a:effectLst>
                <a:outerShdw blurRad="38100" dist="38100" dir="2700000" algn="tl">
                  <a:srgbClr val="000000">
                    <a:alpha val="43137"/>
                  </a:srgbClr>
                </a:outerShdw>
              </a:effectLst>
              <a:latin typeface="Lucida Grande"/>
            </a:endParaRPr>
          </a:p>
          <a:p>
            <a:pPr algn="just">
              <a:buFont typeface="+mj-lt"/>
              <a:buAutoNum type="arabicPeriod"/>
            </a:pPr>
            <a:endParaRPr lang="el-GR" b="0" i="0" dirty="0">
              <a:effectLst/>
              <a:latin typeface="Lucida Grande"/>
            </a:endParaRPr>
          </a:p>
          <a:p>
            <a:endParaRPr lang="el-GR" dirty="0"/>
          </a:p>
        </p:txBody>
      </p:sp>
    </p:spTree>
    <p:extLst>
      <p:ext uri="{BB962C8B-B14F-4D97-AF65-F5344CB8AC3E}">
        <p14:creationId xmlns:p14="http://schemas.microsoft.com/office/powerpoint/2010/main" val="619206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96962"/>
          </a:xfrm>
        </p:spPr>
        <p:txBody>
          <a:bodyPr/>
          <a:lstStyle/>
          <a:p>
            <a:r>
              <a:rPr lang="el-CY" sz="3600" dirty="0"/>
              <a:t>Βιογραφικά</a:t>
            </a:r>
            <a:r>
              <a:rPr lang="el-GR" sz="3600" dirty="0"/>
              <a:t> 2</a:t>
            </a:r>
          </a:p>
        </p:txBody>
      </p:sp>
      <p:sp>
        <p:nvSpPr>
          <p:cNvPr id="3" name="Content Placeholder 2"/>
          <p:cNvSpPr>
            <a:spLocks noGrp="1"/>
          </p:cNvSpPr>
          <p:nvPr>
            <p:ph idx="1"/>
          </p:nvPr>
        </p:nvSpPr>
        <p:spPr>
          <a:xfrm>
            <a:off x="1103312" y="1630680"/>
            <a:ext cx="8946541" cy="5074920"/>
          </a:xfrm>
        </p:spPr>
        <p:txBody>
          <a:bodyPr/>
          <a:lstStyle/>
          <a:p>
            <a:r>
              <a:rPr lang="el-GR" dirty="0"/>
              <a:t>1920 : Αρχή μιας λαμπρής δεκαετίας. Αναδημοσίευση του έργου του και απόκτηση θαυμαστών</a:t>
            </a:r>
          </a:p>
          <a:p>
            <a:r>
              <a:rPr lang="el-GR" dirty="0"/>
              <a:t>1923 : Εθνικόν Αριστείον Γραμμάτων και Τεχνών</a:t>
            </a:r>
          </a:p>
          <a:p>
            <a:r>
              <a:rPr lang="el-GR" dirty="0"/>
              <a:t>1931 : Αριστείο Δήμου Πειραιώς</a:t>
            </a:r>
          </a:p>
          <a:p>
            <a:r>
              <a:rPr lang="el-GR" dirty="0"/>
              <a:t>Ενδιαφέρον για το έργο του και στο εξωτερικό. Μεταφράσεις κειμένων του στα γαλλικά, ολλανδικά, πορτογαλλικά, τουρκικά.</a:t>
            </a:r>
          </a:p>
          <a:p>
            <a:r>
              <a:rPr lang="el-GR" dirty="0"/>
              <a:t>Συγκαταλέγεται στις ανθολογίες του εξωτερικού και των ΗΠΑ</a:t>
            </a:r>
          </a:p>
          <a:p>
            <a:r>
              <a:rPr lang="el-GR" dirty="0"/>
              <a:t>1924-1937 : ενασχόληση με σχολικά αναγνωστικά</a:t>
            </a:r>
          </a:p>
          <a:p>
            <a:r>
              <a:rPr lang="el-GR" dirty="0"/>
              <a:t>Οικονομική ανέχεια</a:t>
            </a:r>
          </a:p>
          <a:p>
            <a:r>
              <a:rPr lang="el-GR" dirty="0"/>
              <a:t>Βοηθά την Εθνική Αντίσταση.</a:t>
            </a:r>
          </a:p>
          <a:p>
            <a:endParaRPr lang="el-GR" dirty="0"/>
          </a:p>
        </p:txBody>
      </p:sp>
    </p:spTree>
    <p:extLst>
      <p:ext uri="{BB962C8B-B14F-4D97-AF65-F5344CB8AC3E}">
        <p14:creationId xmlns:p14="http://schemas.microsoft.com/office/powerpoint/2010/main" val="571249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CY" sz="3600" dirty="0"/>
              <a:t>Βιογραφικά </a:t>
            </a:r>
            <a:r>
              <a:rPr lang="el-GR" sz="3600" dirty="0"/>
              <a:t>3</a:t>
            </a:r>
          </a:p>
        </p:txBody>
      </p:sp>
      <p:sp>
        <p:nvSpPr>
          <p:cNvPr id="3" name="Content Placeholder 2"/>
          <p:cNvSpPr>
            <a:spLocks noGrp="1"/>
          </p:cNvSpPr>
          <p:nvPr>
            <p:ph idx="1"/>
          </p:nvPr>
        </p:nvSpPr>
        <p:spPr/>
        <p:txBody>
          <a:bodyPr/>
          <a:lstStyle/>
          <a:p>
            <a:r>
              <a:rPr lang="el-GR" dirty="0"/>
              <a:t>Συνυπογράφει αντιφασιστική διακήρυξη των πειραιωτών διανοουμένων</a:t>
            </a:r>
            <a:endParaRPr lang="el-CY" dirty="0"/>
          </a:p>
          <a:p>
            <a:r>
              <a:rPr lang="el-GR" dirty="0"/>
              <a:t>Τ</a:t>
            </a:r>
            <a:r>
              <a:rPr lang="el-CY" dirty="0"/>
              <a:t>ιμητική σύνταξη από το Δήμο Αθηναίων </a:t>
            </a:r>
            <a:r>
              <a:rPr lang="el-GR" dirty="0"/>
              <a:t>(1940) </a:t>
            </a:r>
            <a:r>
              <a:rPr lang="el-CY" dirty="0"/>
              <a:t>την οποία χάνει αργότερα</a:t>
            </a:r>
          </a:p>
          <a:p>
            <a:r>
              <a:rPr lang="el-GR" dirty="0"/>
              <a:t>Δ</a:t>
            </a:r>
            <a:r>
              <a:rPr lang="el-CY" dirty="0"/>
              <a:t>εν εκλέγεται στην Ακαδημία </a:t>
            </a:r>
          </a:p>
          <a:p>
            <a:r>
              <a:rPr lang="el-CY" dirty="0"/>
              <a:t>Πικρία</a:t>
            </a:r>
            <a:r>
              <a:rPr lang="el-GR" dirty="0"/>
              <a:t> - Απογοήτευση από τη ζωή</a:t>
            </a:r>
            <a:endParaRPr lang="el-CY" dirty="0"/>
          </a:p>
          <a:p>
            <a:r>
              <a:rPr lang="el-GR" dirty="0"/>
              <a:t>Α</a:t>
            </a:r>
            <a:r>
              <a:rPr lang="el-CY" dirty="0"/>
              <a:t>πολαμβάνει την αγάπη των ομότεχνών του</a:t>
            </a:r>
          </a:p>
          <a:p>
            <a:r>
              <a:rPr lang="el-CY" dirty="0"/>
              <a:t>1954 </a:t>
            </a:r>
            <a:r>
              <a:rPr lang="el-GR" dirty="0"/>
              <a:t>: Ασθένεια</a:t>
            </a:r>
          </a:p>
          <a:p>
            <a:endParaRPr lang="el-GR" dirty="0"/>
          </a:p>
          <a:p>
            <a:endParaRPr lang="el-GR" dirty="0"/>
          </a:p>
        </p:txBody>
      </p:sp>
    </p:spTree>
    <p:extLst>
      <p:ext uri="{BB962C8B-B14F-4D97-AF65-F5344CB8AC3E}">
        <p14:creationId xmlns:p14="http://schemas.microsoft.com/office/powerpoint/2010/main" val="4173244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4E78424C-6FD0-41F8-9CAA-5DC19C4235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3855" y="1447800"/>
            <a:ext cx="3108626" cy="4572000"/>
          </a:xfrm>
        </p:spPr>
        <p:txBody>
          <a:bodyPr anchor="ctr">
            <a:normAutofit/>
          </a:bodyPr>
          <a:lstStyle/>
          <a:p>
            <a:r>
              <a:rPr lang="el-CY" sz="3200" b="1">
                <a:solidFill>
                  <a:srgbClr val="F2F2F2"/>
                </a:solidFill>
              </a:rPr>
              <a:t>Εργογραφία</a:t>
            </a:r>
            <a:r>
              <a:rPr lang="el-GR" sz="3200">
                <a:solidFill>
                  <a:srgbClr val="F2F2F2"/>
                </a:solidFill>
              </a:rPr>
              <a:t>  (επιλογή)</a:t>
            </a:r>
          </a:p>
        </p:txBody>
      </p:sp>
      <p:sp>
        <p:nvSpPr>
          <p:cNvPr id="7" name="Freeform: Shape 10">
            <a:extLst>
              <a:ext uri="{FF2B5EF4-FFF2-40B4-BE49-F238E27FC236}">
                <a16:creationId xmlns:a16="http://schemas.microsoft.com/office/drawing/2014/main" id="{DD136760-57DC-4301-8BEA-B71AD2D139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61310" y="0"/>
            <a:ext cx="8030690" cy="6858000"/>
          </a:xfrm>
          <a:custGeom>
            <a:avLst/>
            <a:gdLst>
              <a:gd name="connsiteX0" fmla="*/ 1176 w 8030690"/>
              <a:gd name="connsiteY0" fmla="*/ 0 h 6858000"/>
              <a:gd name="connsiteX1" fmla="*/ 1344715 w 8030690"/>
              <a:gd name="connsiteY1" fmla="*/ 0 h 6858000"/>
              <a:gd name="connsiteX2" fmla="*/ 1344715 w 8030690"/>
              <a:gd name="connsiteY2" fmla="*/ 0 h 6858000"/>
              <a:gd name="connsiteX3" fmla="*/ 8030690 w 8030690"/>
              <a:gd name="connsiteY3" fmla="*/ 0 h 6858000"/>
              <a:gd name="connsiteX4" fmla="*/ 8030690 w 8030690"/>
              <a:gd name="connsiteY4" fmla="*/ 6858000 h 6858000"/>
              <a:gd name="connsiteX5" fmla="*/ 477746 w 8030690"/>
              <a:gd name="connsiteY5" fmla="*/ 6858000 h 6858000"/>
              <a:gd name="connsiteX6" fmla="*/ 477746 w 8030690"/>
              <a:gd name="connsiteY6" fmla="*/ 6858000 h 6858000"/>
              <a:gd name="connsiteX7" fmla="*/ 0 w 8030690"/>
              <a:gd name="connsiteY7" fmla="*/ 6858000 h 6858000"/>
              <a:gd name="connsiteX8" fmla="*/ 5883 w 8030690"/>
              <a:gd name="connsiteY8" fmla="*/ 6817538 h 6858000"/>
              <a:gd name="connsiteX9" fmla="*/ 23196 w 8030690"/>
              <a:gd name="connsiteY9" fmla="*/ 6698894 h 6858000"/>
              <a:gd name="connsiteX10" fmla="*/ 35298 w 8030690"/>
              <a:gd name="connsiteY10" fmla="*/ 6612483 h 6858000"/>
              <a:gd name="connsiteX11" fmla="*/ 48073 w 8030690"/>
              <a:gd name="connsiteY11" fmla="*/ 6509613 h 6858000"/>
              <a:gd name="connsiteX12" fmla="*/ 63369 w 8030690"/>
              <a:gd name="connsiteY12" fmla="*/ 6387541 h 6858000"/>
              <a:gd name="connsiteX13" fmla="*/ 79506 w 8030690"/>
              <a:gd name="connsiteY13" fmla="*/ 6252438 h 6858000"/>
              <a:gd name="connsiteX14" fmla="*/ 96483 w 8030690"/>
              <a:gd name="connsiteY14" fmla="*/ 6100191 h 6858000"/>
              <a:gd name="connsiteX15" fmla="*/ 114468 w 8030690"/>
              <a:gd name="connsiteY15" fmla="*/ 5934227 h 6858000"/>
              <a:gd name="connsiteX16" fmla="*/ 132454 w 8030690"/>
              <a:gd name="connsiteY16" fmla="*/ 5753862 h 6858000"/>
              <a:gd name="connsiteX17" fmla="*/ 150775 w 8030690"/>
              <a:gd name="connsiteY17" fmla="*/ 5561838 h 6858000"/>
              <a:gd name="connsiteX18" fmla="*/ 167752 w 8030690"/>
              <a:gd name="connsiteY18" fmla="*/ 5354726 h 6858000"/>
              <a:gd name="connsiteX19" fmla="*/ 184057 w 8030690"/>
              <a:gd name="connsiteY19" fmla="*/ 5138013 h 6858000"/>
              <a:gd name="connsiteX20" fmla="*/ 198849 w 8030690"/>
              <a:gd name="connsiteY20" fmla="*/ 4908956 h 6858000"/>
              <a:gd name="connsiteX21" fmla="*/ 212968 w 8030690"/>
              <a:gd name="connsiteY21" fmla="*/ 4670298 h 6858000"/>
              <a:gd name="connsiteX22" fmla="*/ 226248 w 8030690"/>
              <a:gd name="connsiteY22" fmla="*/ 4421352 h 6858000"/>
              <a:gd name="connsiteX23" fmla="*/ 230954 w 8030690"/>
              <a:gd name="connsiteY23" fmla="*/ 4293793 h 6858000"/>
              <a:gd name="connsiteX24" fmla="*/ 236165 w 8030690"/>
              <a:gd name="connsiteY24" fmla="*/ 4163491 h 6858000"/>
              <a:gd name="connsiteX25" fmla="*/ 241039 w 8030690"/>
              <a:gd name="connsiteY25" fmla="*/ 4031132 h 6858000"/>
              <a:gd name="connsiteX26" fmla="*/ 244233 w 8030690"/>
              <a:gd name="connsiteY26" fmla="*/ 3898087 h 6858000"/>
              <a:gd name="connsiteX27" fmla="*/ 247091 w 8030690"/>
              <a:gd name="connsiteY27" fmla="*/ 3762298 h 6858000"/>
              <a:gd name="connsiteX28" fmla="*/ 250116 w 8030690"/>
              <a:gd name="connsiteY28" fmla="*/ 3625138 h 6858000"/>
              <a:gd name="connsiteX29" fmla="*/ 252133 w 8030690"/>
              <a:gd name="connsiteY29" fmla="*/ 3485235 h 6858000"/>
              <a:gd name="connsiteX30" fmla="*/ 252133 w 8030690"/>
              <a:gd name="connsiteY30" fmla="*/ 3343960 h 6858000"/>
              <a:gd name="connsiteX31" fmla="*/ 253142 w 8030690"/>
              <a:gd name="connsiteY31" fmla="*/ 3201314 h 6858000"/>
              <a:gd name="connsiteX32" fmla="*/ 252133 w 8030690"/>
              <a:gd name="connsiteY32" fmla="*/ 3057296 h 6858000"/>
              <a:gd name="connsiteX33" fmla="*/ 250116 w 8030690"/>
              <a:gd name="connsiteY33" fmla="*/ 2911221 h 6858000"/>
              <a:gd name="connsiteX34" fmla="*/ 248267 w 8030690"/>
              <a:gd name="connsiteY34" fmla="*/ 2765145 h 6858000"/>
              <a:gd name="connsiteX35" fmla="*/ 244233 w 8030690"/>
              <a:gd name="connsiteY35" fmla="*/ 2617013 h 6858000"/>
              <a:gd name="connsiteX36" fmla="*/ 240031 w 8030690"/>
              <a:gd name="connsiteY36" fmla="*/ 2467508 h 6858000"/>
              <a:gd name="connsiteX37" fmla="*/ 235156 w 8030690"/>
              <a:gd name="connsiteY37" fmla="*/ 2318004 h 6858000"/>
              <a:gd name="connsiteX38" fmla="*/ 228265 w 8030690"/>
              <a:gd name="connsiteY38" fmla="*/ 2167128 h 6858000"/>
              <a:gd name="connsiteX39" fmla="*/ 220028 w 8030690"/>
              <a:gd name="connsiteY39" fmla="*/ 2014880 h 6858000"/>
              <a:gd name="connsiteX40" fmla="*/ 212128 w 8030690"/>
              <a:gd name="connsiteY40" fmla="*/ 1861947 h 6858000"/>
              <a:gd name="connsiteX41" fmla="*/ 202043 w 8030690"/>
              <a:gd name="connsiteY41" fmla="*/ 1709013 h 6858000"/>
              <a:gd name="connsiteX42" fmla="*/ 189940 w 8030690"/>
              <a:gd name="connsiteY42" fmla="*/ 1554023 h 6858000"/>
              <a:gd name="connsiteX43" fmla="*/ 177838 w 8030690"/>
              <a:gd name="connsiteY43" fmla="*/ 1401089 h 6858000"/>
              <a:gd name="connsiteX44" fmla="*/ 163886 w 8030690"/>
              <a:gd name="connsiteY44" fmla="*/ 1245413 h 6858000"/>
              <a:gd name="connsiteX45" fmla="*/ 148590 w 8030690"/>
              <a:gd name="connsiteY45" fmla="*/ 1089050 h 6858000"/>
              <a:gd name="connsiteX46" fmla="*/ 132454 w 8030690"/>
              <a:gd name="connsiteY46" fmla="*/ 934745 h 6858000"/>
              <a:gd name="connsiteX47" fmla="*/ 113628 w 8030690"/>
              <a:gd name="connsiteY47" fmla="*/ 778383 h 6858000"/>
              <a:gd name="connsiteX48" fmla="*/ 93457 w 8030690"/>
              <a:gd name="connsiteY48" fmla="*/ 622706 h 6858000"/>
              <a:gd name="connsiteX49" fmla="*/ 73454 w 8030690"/>
              <a:gd name="connsiteY49" fmla="*/ 466344 h 6858000"/>
              <a:gd name="connsiteX50" fmla="*/ 50090 w 8030690"/>
              <a:gd name="connsiteY50" fmla="*/ 310667 h 6858000"/>
              <a:gd name="connsiteX51" fmla="*/ 26222 w 8030690"/>
              <a:gd name="connsiteY51" fmla="*/ 15567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030690" h="6858000">
                <a:moveTo>
                  <a:pt x="1176" y="0"/>
                </a:moveTo>
                <a:lnTo>
                  <a:pt x="1344715" y="0"/>
                </a:lnTo>
                <a:lnTo>
                  <a:pt x="1344715" y="0"/>
                </a:lnTo>
                <a:lnTo>
                  <a:pt x="8030690" y="0"/>
                </a:lnTo>
                <a:lnTo>
                  <a:pt x="8030690" y="6858000"/>
                </a:lnTo>
                <a:lnTo>
                  <a:pt x="477746" y="6858000"/>
                </a:lnTo>
                <a:lnTo>
                  <a:pt x="477746" y="6858000"/>
                </a:lnTo>
                <a:lnTo>
                  <a:pt x="0" y="6858000"/>
                </a:lnTo>
                <a:lnTo>
                  <a:pt x="5883" y="6817538"/>
                </a:lnTo>
                <a:lnTo>
                  <a:pt x="23196" y="6698894"/>
                </a:lnTo>
                <a:lnTo>
                  <a:pt x="35298" y="6612483"/>
                </a:lnTo>
                <a:lnTo>
                  <a:pt x="48073" y="6509613"/>
                </a:lnTo>
                <a:lnTo>
                  <a:pt x="63369" y="6387541"/>
                </a:lnTo>
                <a:lnTo>
                  <a:pt x="79506" y="6252438"/>
                </a:lnTo>
                <a:lnTo>
                  <a:pt x="96483" y="6100191"/>
                </a:lnTo>
                <a:lnTo>
                  <a:pt x="114468" y="5934227"/>
                </a:lnTo>
                <a:lnTo>
                  <a:pt x="132454" y="5753862"/>
                </a:lnTo>
                <a:lnTo>
                  <a:pt x="150775" y="5561838"/>
                </a:lnTo>
                <a:lnTo>
                  <a:pt x="167752" y="5354726"/>
                </a:lnTo>
                <a:lnTo>
                  <a:pt x="184057" y="5138013"/>
                </a:lnTo>
                <a:lnTo>
                  <a:pt x="198849" y="4908956"/>
                </a:lnTo>
                <a:lnTo>
                  <a:pt x="212968" y="4670298"/>
                </a:lnTo>
                <a:lnTo>
                  <a:pt x="226248" y="4421352"/>
                </a:lnTo>
                <a:lnTo>
                  <a:pt x="230954" y="4293793"/>
                </a:lnTo>
                <a:lnTo>
                  <a:pt x="236165" y="4163491"/>
                </a:lnTo>
                <a:lnTo>
                  <a:pt x="241039" y="4031132"/>
                </a:lnTo>
                <a:lnTo>
                  <a:pt x="244233" y="3898087"/>
                </a:lnTo>
                <a:lnTo>
                  <a:pt x="247091" y="3762298"/>
                </a:lnTo>
                <a:lnTo>
                  <a:pt x="250116" y="3625138"/>
                </a:lnTo>
                <a:lnTo>
                  <a:pt x="252133" y="3485235"/>
                </a:lnTo>
                <a:lnTo>
                  <a:pt x="252133" y="3343960"/>
                </a:lnTo>
                <a:lnTo>
                  <a:pt x="253142" y="3201314"/>
                </a:lnTo>
                <a:lnTo>
                  <a:pt x="252133" y="3057296"/>
                </a:lnTo>
                <a:lnTo>
                  <a:pt x="250116" y="2911221"/>
                </a:lnTo>
                <a:lnTo>
                  <a:pt x="248267" y="2765145"/>
                </a:lnTo>
                <a:lnTo>
                  <a:pt x="244233" y="2617013"/>
                </a:lnTo>
                <a:lnTo>
                  <a:pt x="240031" y="2467508"/>
                </a:lnTo>
                <a:lnTo>
                  <a:pt x="235156" y="2318004"/>
                </a:lnTo>
                <a:lnTo>
                  <a:pt x="228265" y="2167128"/>
                </a:lnTo>
                <a:lnTo>
                  <a:pt x="220028" y="2014880"/>
                </a:lnTo>
                <a:lnTo>
                  <a:pt x="212128" y="1861947"/>
                </a:lnTo>
                <a:lnTo>
                  <a:pt x="202043" y="1709013"/>
                </a:lnTo>
                <a:lnTo>
                  <a:pt x="189940" y="1554023"/>
                </a:lnTo>
                <a:lnTo>
                  <a:pt x="177838" y="1401089"/>
                </a:lnTo>
                <a:lnTo>
                  <a:pt x="163886" y="1245413"/>
                </a:lnTo>
                <a:lnTo>
                  <a:pt x="148590" y="1089050"/>
                </a:lnTo>
                <a:lnTo>
                  <a:pt x="132454" y="934745"/>
                </a:lnTo>
                <a:lnTo>
                  <a:pt x="113628" y="778383"/>
                </a:lnTo>
                <a:lnTo>
                  <a:pt x="93457" y="622706"/>
                </a:lnTo>
                <a:lnTo>
                  <a:pt x="73454" y="466344"/>
                </a:lnTo>
                <a:lnTo>
                  <a:pt x="50090" y="310667"/>
                </a:lnTo>
                <a:lnTo>
                  <a:pt x="26222" y="15567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 name="Freeform 11">
            <a:extLst>
              <a:ext uri="{FF2B5EF4-FFF2-40B4-BE49-F238E27FC236}">
                <a16:creationId xmlns:a16="http://schemas.microsoft.com/office/drawing/2014/main" id="{BDC58DEA-1307-4F44-AD47-E613D8B76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48110" y="-1"/>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1">
              <a:alpha val="20000"/>
            </a:schemeClr>
          </a:solidFill>
          <a:ln>
            <a:noFill/>
          </a:ln>
        </p:spPr>
        <p:txBody>
          <a:bodyPr rtlCol="0" anchor="ctr"/>
          <a:lstStyle/>
          <a:p>
            <a:pPr algn="ctr"/>
            <a:endParaRPr lang="en-US"/>
          </a:p>
        </p:txBody>
      </p:sp>
      <p:sp>
        <p:nvSpPr>
          <p:cNvPr id="10" name="Rectangle 14">
            <a:extLst>
              <a:ext uri="{FF2B5EF4-FFF2-40B4-BE49-F238E27FC236}">
                <a16:creationId xmlns:a16="http://schemas.microsoft.com/office/drawing/2014/main" id="{C99B912D-1E4B-42AF-A2BE-CFEFEC916E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l-GR"/>
          </a:p>
        </p:txBody>
      </p:sp>
      <p:graphicFrame>
        <p:nvGraphicFramePr>
          <p:cNvPr id="12" name="Content Placeholder 2">
            <a:extLst>
              <a:ext uri="{FF2B5EF4-FFF2-40B4-BE49-F238E27FC236}">
                <a16:creationId xmlns:a16="http://schemas.microsoft.com/office/drawing/2014/main" id="{9123931F-69BE-2072-5E4E-5CF94C791104}"/>
              </a:ext>
            </a:extLst>
          </p:cNvPr>
          <p:cNvGraphicFramePr>
            <a:graphicFrameLocks noGrp="1"/>
          </p:cNvGraphicFramePr>
          <p:nvPr>
            <p:ph idx="1"/>
            <p:extLst>
              <p:ext uri="{D42A27DB-BD31-4B8C-83A1-F6EECF244321}">
                <p14:modId xmlns:p14="http://schemas.microsoft.com/office/powerpoint/2010/main" val="1715111175"/>
              </p:ext>
            </p:extLst>
          </p:nvPr>
        </p:nvGraphicFramePr>
        <p:xfrm>
          <a:off x="5048250" y="864973"/>
          <a:ext cx="6496050" cy="56346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4530005"/>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95082"/>
          </a:xfrm>
        </p:spPr>
        <p:txBody>
          <a:bodyPr/>
          <a:lstStyle/>
          <a:p>
            <a:r>
              <a:rPr lang="el-CY" sz="3600" dirty="0"/>
              <a:t> Ιδιαιτερότητες</a:t>
            </a:r>
            <a:r>
              <a:rPr lang="el-GR" sz="3600" dirty="0"/>
              <a:t> συγγραφέα</a:t>
            </a:r>
          </a:p>
        </p:txBody>
      </p:sp>
      <p:sp>
        <p:nvSpPr>
          <p:cNvPr id="3" name="Content Placeholder 2"/>
          <p:cNvSpPr>
            <a:spLocks noGrp="1"/>
          </p:cNvSpPr>
          <p:nvPr>
            <p:ph idx="1"/>
          </p:nvPr>
        </p:nvSpPr>
        <p:spPr>
          <a:xfrm>
            <a:off x="1103312" y="1325880"/>
            <a:ext cx="8946541" cy="4922519"/>
          </a:xfrm>
        </p:spPr>
        <p:txBody>
          <a:bodyPr>
            <a:normAutofit/>
          </a:bodyPr>
          <a:lstStyle/>
          <a:p>
            <a:r>
              <a:rPr lang="el-GR" sz="2800" dirty="0"/>
              <a:t>Ε</a:t>
            </a:r>
            <a:r>
              <a:rPr lang="el-CY" sz="2800" dirty="0"/>
              <a:t>μφάνιση λογοτέχνη χωρίς πρόθεση και φιλοδοξίες</a:t>
            </a:r>
            <a:endParaRPr lang="el-GR" sz="2800" dirty="0"/>
          </a:p>
          <a:p>
            <a:r>
              <a:rPr lang="el-GR" sz="2800" dirty="0"/>
              <a:t>Προλετάριος της γραφής</a:t>
            </a:r>
            <a:endParaRPr lang="el-CY" sz="2800" dirty="0"/>
          </a:p>
          <a:p>
            <a:r>
              <a:rPr lang="el-GR" sz="2800" dirty="0"/>
              <a:t>Δ</a:t>
            </a:r>
            <a:r>
              <a:rPr lang="el-CY" sz="2800" dirty="0"/>
              <a:t>εν εμφανίζεται ως πνευματικός ηγέτης</a:t>
            </a:r>
          </a:p>
          <a:p>
            <a:r>
              <a:rPr lang="el-GR" sz="2800" dirty="0"/>
              <a:t>Ε</a:t>
            </a:r>
            <a:r>
              <a:rPr lang="el-CY" sz="2800" dirty="0"/>
              <a:t>ιρωνικά αποστασιοποιημένος</a:t>
            </a:r>
          </a:p>
          <a:p>
            <a:r>
              <a:rPr lang="el-GR" sz="2800" dirty="0"/>
              <a:t>Ι</a:t>
            </a:r>
            <a:r>
              <a:rPr lang="el-CY" sz="2800" dirty="0"/>
              <a:t>διόρρυθμος, υπερευαίσθητος, </a:t>
            </a:r>
            <a:r>
              <a:rPr lang="el-GR" sz="2800" dirty="0"/>
              <a:t>«</a:t>
            </a:r>
            <a:r>
              <a:rPr lang="el-CY" sz="2800" dirty="0"/>
              <a:t>απαίδευτος</a:t>
            </a:r>
            <a:r>
              <a:rPr lang="el-GR" sz="2800" dirty="0"/>
              <a:t>»</a:t>
            </a:r>
            <a:r>
              <a:rPr lang="el-CY" sz="2800" dirty="0"/>
              <a:t> και απροετοίμαστος για την τέχνη του λόγου</a:t>
            </a:r>
          </a:p>
          <a:p>
            <a:r>
              <a:rPr lang="el-GR" sz="2800" dirty="0"/>
              <a:t>Α</a:t>
            </a:r>
            <a:r>
              <a:rPr lang="el-CY" sz="2800" dirty="0"/>
              <a:t>νένταχτος στο</a:t>
            </a:r>
            <a:r>
              <a:rPr lang="el-GR" sz="2800" dirty="0"/>
              <a:t>ν</a:t>
            </a:r>
            <a:r>
              <a:rPr lang="el-CY" sz="2800" dirty="0"/>
              <a:t> χώρο της Αριστεράς</a:t>
            </a:r>
            <a:endParaRPr lang="el-GR" sz="2800" dirty="0"/>
          </a:p>
          <a:p>
            <a:endParaRPr lang="el-CY" sz="2800" dirty="0"/>
          </a:p>
          <a:p>
            <a:endParaRPr lang="el-GR" sz="2800" dirty="0"/>
          </a:p>
        </p:txBody>
      </p:sp>
    </p:spTree>
    <p:extLst>
      <p:ext uri="{BB962C8B-B14F-4D97-AF65-F5344CB8AC3E}">
        <p14:creationId xmlns:p14="http://schemas.microsoft.com/office/powerpoint/2010/main" val="3910542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95082"/>
          </a:xfrm>
        </p:spPr>
        <p:txBody>
          <a:bodyPr/>
          <a:lstStyle/>
          <a:p>
            <a:r>
              <a:rPr lang="el-CY" sz="3600" dirty="0"/>
              <a:t>Ιδιαιτερότητες</a:t>
            </a:r>
            <a:endParaRPr lang="el-GR" sz="3600" dirty="0"/>
          </a:p>
        </p:txBody>
      </p:sp>
      <p:sp>
        <p:nvSpPr>
          <p:cNvPr id="3" name="Content Placeholder 2"/>
          <p:cNvSpPr>
            <a:spLocks noGrp="1"/>
          </p:cNvSpPr>
          <p:nvPr>
            <p:ph idx="1"/>
          </p:nvPr>
        </p:nvSpPr>
        <p:spPr>
          <a:xfrm>
            <a:off x="1103312" y="1691640"/>
            <a:ext cx="8946541" cy="4556759"/>
          </a:xfrm>
        </p:spPr>
        <p:txBody>
          <a:bodyPr>
            <a:normAutofit/>
          </a:bodyPr>
          <a:lstStyle/>
          <a:p>
            <a:r>
              <a:rPr lang="el-GR" sz="2800" dirty="0"/>
              <a:t>Ε</a:t>
            </a:r>
            <a:r>
              <a:rPr lang="el-CY" sz="2800" dirty="0"/>
              <a:t>ισηγητής ενός νέου τρόπου γραφής</a:t>
            </a:r>
          </a:p>
          <a:p>
            <a:r>
              <a:rPr lang="el-CY" sz="2800" dirty="0"/>
              <a:t>Ελευθερία, τόλμη, ατίθαση σκέψη</a:t>
            </a:r>
          </a:p>
          <a:p>
            <a:r>
              <a:rPr lang="el-GR" sz="2800" dirty="0"/>
              <a:t>Φ</a:t>
            </a:r>
            <a:r>
              <a:rPr lang="el-CY" sz="2800" dirty="0"/>
              <a:t>ιλοσοφημένη ολιγάρκεια</a:t>
            </a:r>
          </a:p>
          <a:p>
            <a:r>
              <a:rPr lang="el-GR" sz="2800" dirty="0"/>
              <a:t>Ε</a:t>
            </a:r>
            <a:r>
              <a:rPr lang="el-CY" sz="2800" dirty="0"/>
              <a:t>κτός –ισμών....</a:t>
            </a:r>
          </a:p>
          <a:p>
            <a:r>
              <a:rPr lang="el-CY" sz="2800" dirty="0"/>
              <a:t>(ηθογράφος της πόλης, προσυμβολιστής, συμβολιστής, νατουραλιστής, ρεαλιστής, ρομαντικός.....)</a:t>
            </a:r>
          </a:p>
          <a:p>
            <a:r>
              <a:rPr lang="el-CY" sz="2800" dirty="0"/>
              <a:t> ανάλαφρα....δημοτικιστής</a:t>
            </a:r>
            <a:endParaRPr lang="el-GR" sz="2800" dirty="0"/>
          </a:p>
        </p:txBody>
      </p:sp>
    </p:spTree>
    <p:extLst>
      <p:ext uri="{BB962C8B-B14F-4D97-AF65-F5344CB8AC3E}">
        <p14:creationId xmlns:p14="http://schemas.microsoft.com/office/powerpoint/2010/main" val="764545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27442"/>
          </a:xfrm>
        </p:spPr>
        <p:txBody>
          <a:bodyPr/>
          <a:lstStyle/>
          <a:p>
            <a:r>
              <a:rPr lang="el-CY" sz="3600" dirty="0"/>
              <a:t>Χαρακτηρισμ</a:t>
            </a:r>
            <a:r>
              <a:rPr lang="el-GR" sz="3600" dirty="0" err="1"/>
              <a:t>οί</a:t>
            </a:r>
            <a:endParaRPr lang="el-GR" sz="3600" dirty="0"/>
          </a:p>
        </p:txBody>
      </p:sp>
      <p:sp>
        <p:nvSpPr>
          <p:cNvPr id="3" name="Content Placeholder 2"/>
          <p:cNvSpPr>
            <a:spLocks noGrp="1"/>
          </p:cNvSpPr>
          <p:nvPr>
            <p:ph idx="1"/>
          </p:nvPr>
        </p:nvSpPr>
        <p:spPr/>
        <p:txBody>
          <a:bodyPr>
            <a:normAutofit/>
          </a:bodyPr>
          <a:lstStyle/>
          <a:p>
            <a:r>
              <a:rPr lang="el-CY" sz="3600" dirty="0"/>
              <a:t>αυτοφυής πρόδρομος</a:t>
            </a:r>
          </a:p>
          <a:p>
            <a:endParaRPr lang="el-CY" sz="3600" dirty="0"/>
          </a:p>
          <a:p>
            <a:r>
              <a:rPr lang="el-CY" sz="3600" dirty="0"/>
              <a:t> εισηγητής </a:t>
            </a:r>
            <a:r>
              <a:rPr lang="el-GR" sz="3600" dirty="0"/>
              <a:t>ενός νέου τρόπου γραφής</a:t>
            </a:r>
            <a:endParaRPr lang="el-CY" sz="3600" dirty="0"/>
          </a:p>
          <a:p>
            <a:endParaRPr lang="el-CY" sz="3600" dirty="0"/>
          </a:p>
          <a:p>
            <a:r>
              <a:rPr lang="el-CY" sz="3600" dirty="0"/>
              <a:t>πρωτοπόρος της νεοτερικής γραφής στην Ελλάδα</a:t>
            </a:r>
            <a:r>
              <a:rPr lang="el-GR" sz="3600" dirty="0"/>
              <a:t> </a:t>
            </a:r>
          </a:p>
        </p:txBody>
      </p:sp>
    </p:spTree>
    <p:extLst>
      <p:ext uri="{BB962C8B-B14F-4D97-AF65-F5344CB8AC3E}">
        <p14:creationId xmlns:p14="http://schemas.microsoft.com/office/powerpoint/2010/main" val="3912255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80297"/>
          </a:xfrm>
        </p:spPr>
        <p:txBody>
          <a:bodyPr/>
          <a:lstStyle/>
          <a:p>
            <a:r>
              <a:rPr lang="el-CY" sz="3600" dirty="0"/>
              <a:t>Θεματολογία</a:t>
            </a:r>
            <a:r>
              <a:rPr lang="el-GR" sz="3600" dirty="0"/>
              <a:t> διηγημάτων</a:t>
            </a:r>
          </a:p>
        </p:txBody>
      </p:sp>
      <p:sp>
        <p:nvSpPr>
          <p:cNvPr id="3" name="Content Placeholder 2"/>
          <p:cNvSpPr>
            <a:spLocks noGrp="1"/>
          </p:cNvSpPr>
          <p:nvPr>
            <p:ph idx="1"/>
          </p:nvPr>
        </p:nvSpPr>
        <p:spPr>
          <a:xfrm>
            <a:off x="1103312" y="1433016"/>
            <a:ext cx="8946541" cy="4815384"/>
          </a:xfrm>
        </p:spPr>
        <p:txBody>
          <a:bodyPr/>
          <a:lstStyle/>
          <a:p>
            <a:r>
              <a:rPr lang="el-GR" sz="2800" dirty="0"/>
              <a:t>Κ</a:t>
            </a:r>
            <a:r>
              <a:rPr lang="el-CY" sz="2800" dirty="0"/>
              <a:t>αταγραφή της οδυνηρής αποκοπής του ατόμου από την κοινότητα</a:t>
            </a:r>
          </a:p>
          <a:p>
            <a:r>
              <a:rPr lang="el-GR" sz="2800" dirty="0"/>
              <a:t>Α</a:t>
            </a:r>
            <a:r>
              <a:rPr lang="el-CY" sz="2800" dirty="0"/>
              <a:t>ποξένωση, μοναξιά, ψυχικός κατακερματισμός</a:t>
            </a:r>
          </a:p>
          <a:p>
            <a:r>
              <a:rPr lang="el-GR" sz="2800" dirty="0"/>
              <a:t>Α</a:t>
            </a:r>
            <a:r>
              <a:rPr lang="el-CY" sz="2800" dirty="0"/>
              <a:t>διέξοδη περιπλάνηση στους δρόμους</a:t>
            </a:r>
          </a:p>
          <a:p>
            <a:r>
              <a:rPr lang="el-GR" sz="2800" dirty="0"/>
              <a:t>Α</a:t>
            </a:r>
            <a:r>
              <a:rPr lang="el-CY" sz="2800" dirty="0"/>
              <a:t>μήχανη μετακίνηση</a:t>
            </a:r>
          </a:p>
          <a:p>
            <a:r>
              <a:rPr lang="el-GR" sz="2800" dirty="0"/>
              <a:t>Μ</a:t>
            </a:r>
            <a:r>
              <a:rPr lang="el-CY" sz="2800" dirty="0"/>
              <a:t>ικροαστική</a:t>
            </a:r>
            <a:r>
              <a:rPr lang="el-GR" sz="2800" dirty="0"/>
              <a:t>,</a:t>
            </a:r>
            <a:r>
              <a:rPr lang="el-CY" sz="2800" dirty="0"/>
              <a:t> μεσοαστική ανέχεια</a:t>
            </a:r>
          </a:p>
          <a:p>
            <a:r>
              <a:rPr lang="el-GR" sz="2800" dirty="0"/>
              <a:t>Σ</a:t>
            </a:r>
            <a:r>
              <a:rPr lang="el-CY" sz="2800" dirty="0"/>
              <a:t>υνδυασμός αντιφάσεων</a:t>
            </a:r>
          </a:p>
          <a:p>
            <a:r>
              <a:rPr lang="el-GR" sz="2800" dirty="0"/>
              <a:t>Παρουσίαση της </a:t>
            </a:r>
            <a:r>
              <a:rPr lang="el-CY" sz="2800" dirty="0"/>
              <a:t>γειτονιάς</a:t>
            </a:r>
          </a:p>
          <a:p>
            <a:endParaRPr lang="el-GR" sz="2800" dirty="0"/>
          </a:p>
          <a:p>
            <a:endParaRPr lang="el-GR" dirty="0"/>
          </a:p>
        </p:txBody>
      </p:sp>
    </p:spTree>
    <p:extLst>
      <p:ext uri="{BB962C8B-B14F-4D97-AF65-F5344CB8AC3E}">
        <p14:creationId xmlns:p14="http://schemas.microsoft.com/office/powerpoint/2010/main" val="40869075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442</TotalTime>
  <Words>2987</Words>
  <Application>Microsoft Office PowerPoint</Application>
  <PresentationFormat>Ευρεία οθόνη</PresentationFormat>
  <Paragraphs>163</Paragraphs>
  <Slides>23</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23</vt:i4>
      </vt:variant>
    </vt:vector>
  </HeadingPairs>
  <TitlesOfParts>
    <vt:vector size="32" baseType="lpstr">
      <vt:lpstr>Arial</vt:lpstr>
      <vt:lpstr>Arial Narrow</vt:lpstr>
      <vt:lpstr>Calibri</vt:lpstr>
      <vt:lpstr>Century Gothic</vt:lpstr>
      <vt:lpstr>Lucida Grande</vt:lpstr>
      <vt:lpstr>ProximaNova</vt:lpstr>
      <vt:lpstr>Times New Roman</vt:lpstr>
      <vt:lpstr>Wingdings 3</vt:lpstr>
      <vt:lpstr>Ion</vt:lpstr>
      <vt:lpstr> Δημοσθένης Βουτυράς  (1871/2 - 1958)  «Ο Μαξίμ Γκόρκι της Ελλάδας»  2ο και 3ο Μαθήμα</vt:lpstr>
      <vt:lpstr>Βιογραφικά 1</vt:lpstr>
      <vt:lpstr>Βιογραφικά 2</vt:lpstr>
      <vt:lpstr>Βιογραφικά 3</vt:lpstr>
      <vt:lpstr>Εργογραφία  (επιλογή)</vt:lpstr>
      <vt:lpstr> Ιδιαιτερότητες συγγραφέα</vt:lpstr>
      <vt:lpstr>Ιδιαιτερότητες</vt:lpstr>
      <vt:lpstr>Χαρακτηρισμοί</vt:lpstr>
      <vt:lpstr>Θεματολογία διηγημάτων</vt:lpstr>
      <vt:lpstr>Θεματολογία</vt:lpstr>
      <vt:lpstr>Χαρακτηριστικά γραφής</vt:lpstr>
      <vt:lpstr>Χαρακτηριστικά γραφής</vt:lpstr>
      <vt:lpstr>Βιβλιογραφία</vt:lpstr>
      <vt:lpstr>Τηλεοπτική παρουσίαση</vt:lpstr>
      <vt:lpstr> «Η Γραμματική»  32 διηγήματα, 1921</vt:lpstr>
      <vt:lpstr>Τα Βούρλα: </vt:lpstr>
      <vt:lpstr>Τα Βούρλα: </vt:lpstr>
      <vt:lpstr>Βιβλιογραφία για την κοινωνιστική πεζογραφία του Μεσοπολέμου: Πρόσφατες εργασίες όπου σχολιασμός και βιβλιογραφία </vt:lpstr>
      <vt:lpstr>Παρουσίαση του PowerPoint</vt:lpstr>
      <vt:lpstr>Στοιχεία του διηγήματος</vt:lpstr>
      <vt:lpstr>Παρουσίαση του PowerPoint</vt:lpstr>
      <vt:lpstr>Συμβολιστικά στοιχεία &amp; φανταστικό</vt:lpstr>
      <vt:lpstr>Ερωτήματα:</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Δημοσθένης Βουτυράς</dc:title>
  <dc:creator>Katerina Moustakatou</dc:creator>
  <cp:lastModifiedBy>Georgia Gotsi</cp:lastModifiedBy>
  <cp:revision>16</cp:revision>
  <dcterms:created xsi:type="dcterms:W3CDTF">2022-11-03T06:46:53Z</dcterms:created>
  <dcterms:modified xsi:type="dcterms:W3CDTF">2023-10-31T19:17:44Z</dcterms:modified>
</cp:coreProperties>
</file>