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F587F18-5C14-46DF-BA8E-B1DC96CC41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DA4C61A-83BC-4DD8-9BB6-C15F431B7C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2C0C37D-F8E5-49E1-B50F-4AF333DD5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4AD6-757B-47F2-A06E-64DF944F8E35}" type="datetimeFigureOut">
              <a:rPr lang="el-GR" smtClean="0"/>
              <a:t>11/3/2019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A607BC6-BDD2-4670-9366-8A25C74C8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DCA0225-F29D-4367-B9A0-1E92933EC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BF9CB-A6C9-4401-A150-859E78C7AE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1871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1B593F2-50A1-4031-AAA8-F5F5AB893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6234271-FABB-40BD-B112-3E8839099B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499D829-DA31-47DE-BBB4-B574C0748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4AD6-757B-47F2-A06E-64DF944F8E35}" type="datetimeFigureOut">
              <a:rPr lang="el-GR" smtClean="0"/>
              <a:t>11/3/2019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F0A1D4F-045C-4D62-A4F6-C79B81461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5B4F5DD-769C-433B-86EB-37087891B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BF9CB-A6C9-4401-A150-859E78C7AE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4531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6FBB6326-4F00-406A-A17C-667C73EF9C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AA5ECFFB-FFD0-4153-B11E-77487280CA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7111C4C-4468-475B-AB43-82F0F64E5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4AD6-757B-47F2-A06E-64DF944F8E35}" type="datetimeFigureOut">
              <a:rPr lang="el-GR" smtClean="0"/>
              <a:t>11/3/2019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864BE75-BCE9-4DEE-9391-9B0C51D8B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869020D-4BE7-4BAF-A305-DA4F8AB3E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BF9CB-A6C9-4401-A150-859E78C7AE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4940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493857F-C248-4F79-BD80-3E26220F1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9CCCF78-05DB-4BED-9AEB-94A190FA8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D68E0A2-94B3-4EB3-A1A8-05943E185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4AD6-757B-47F2-A06E-64DF944F8E35}" type="datetimeFigureOut">
              <a:rPr lang="el-GR" smtClean="0"/>
              <a:t>11/3/2019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19398B7-D79A-4385-BC8F-411B4007B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47A9389-4766-4E7F-8310-45AA0F1C9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BF9CB-A6C9-4401-A150-859E78C7AE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9961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B4F1084-4F1B-49AB-9F08-BBE82F7CB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5A05B76-D4EE-42A7-A6F3-93D0B0CDF8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FB5AE95-FD3F-432C-B705-551F66B90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4AD6-757B-47F2-A06E-64DF944F8E35}" type="datetimeFigureOut">
              <a:rPr lang="el-GR" smtClean="0"/>
              <a:t>11/3/2019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B9ACE46-19DD-4318-BAA1-6EA684898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54BF0DE-F571-4799-AF52-28BA03D4F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BF9CB-A6C9-4401-A150-859E78C7AE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45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DEE8C75-01A5-4109-8436-58AA0DAE7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DB99B01-ADF3-49CC-8214-9EC135E80D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3DCBDE8-56D5-4134-A742-7ABC46294D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2DD53C9-B9F4-4F4B-8FEA-F5B65E05A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4AD6-757B-47F2-A06E-64DF944F8E35}" type="datetimeFigureOut">
              <a:rPr lang="el-GR" smtClean="0"/>
              <a:t>11/3/2019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B3EF364-573F-46C5-ABCA-CB3C13857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4F3FE93-439E-459D-8F16-724295EB9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BF9CB-A6C9-4401-A150-859E78C7AE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6981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63E2AA3-F273-40EB-923B-AFCAFE83E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8A448A7-40CB-4EE8-B1D5-333353FB1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55D72C4-936D-4A7A-A889-6676DF2CB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A2729A50-9B3B-44C1-9828-C74A9A0D55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BCAF805A-2F90-45FE-8F13-66194B486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1CCA64F4-18B7-43DD-BFAA-AC4076C31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4AD6-757B-47F2-A06E-64DF944F8E35}" type="datetimeFigureOut">
              <a:rPr lang="el-GR" smtClean="0"/>
              <a:t>11/3/2019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E6BF0742-645D-4741-B704-2782FAB6A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D1DDA2B2-F434-46DA-BD49-A10202221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BF9CB-A6C9-4401-A150-859E78C7AE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6624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E2F00F3-CE69-4011-9B4E-0FFD25B94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309AF459-349D-422E-B9FE-589DFC028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4AD6-757B-47F2-A06E-64DF944F8E35}" type="datetimeFigureOut">
              <a:rPr lang="el-GR" smtClean="0"/>
              <a:t>11/3/2019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652E178A-BE59-42D0-8195-EC61BFF9F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59777419-3422-4276-94C7-25A7813FE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BF9CB-A6C9-4401-A150-859E78C7AE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118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8CD8B897-C90F-401A-96FF-05F3310BF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4AD6-757B-47F2-A06E-64DF944F8E35}" type="datetimeFigureOut">
              <a:rPr lang="el-GR" smtClean="0"/>
              <a:t>11/3/2019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2FBEF8E6-C215-447C-A2E0-5128DDF90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A7FC042-8E0F-40D8-8945-1269EED68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BF9CB-A6C9-4401-A150-859E78C7AE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154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A76FB2-95D8-48E8-9855-CEF553501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56E0AD2-7640-45FC-8F67-6DAFBABD9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5EC9065-00DF-498A-B5FE-EB108828A1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07A9BC5-E690-4BD6-967A-3FF404E61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4AD6-757B-47F2-A06E-64DF944F8E35}" type="datetimeFigureOut">
              <a:rPr lang="el-GR" smtClean="0"/>
              <a:t>11/3/2019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5D36AE4-E740-4F19-949C-C10C084AC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C4E3AD6-4E89-4190-9548-C918A7A17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BF9CB-A6C9-4401-A150-859E78C7AE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064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E81AF83-5155-4A42-B8B0-48B76CC41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357B63F1-0CCF-4234-9723-D717AF72C7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BF7AB66-8F80-46DF-A2FA-D559B2FBD8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4546D32-0E69-4D78-8BC0-F0A0AA162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4AD6-757B-47F2-A06E-64DF944F8E35}" type="datetimeFigureOut">
              <a:rPr lang="el-GR" smtClean="0"/>
              <a:t>11/3/2019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E86ED03-2491-441A-925D-A678F36AF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CFC46CB-A374-4E16-BF75-A324CE8C4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BF9CB-A6C9-4401-A150-859E78C7AE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976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A1E50325-BAD9-48B7-843D-E0B68EAFB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692BB88-9465-4D92-A002-6357EF731B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6E2197D-2CEA-4555-8191-5312391D7B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B4AD6-757B-47F2-A06E-64DF944F8E35}" type="datetimeFigureOut">
              <a:rPr lang="el-GR" smtClean="0"/>
              <a:t>11/3/2019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927DBC2-E333-45BC-A181-B3D54C259A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60147C3-302B-4971-A60F-0E9A566D68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BF9CB-A6C9-4401-A150-859E78C7AE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036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91ACB7-2B7E-409A-9CF5-2351C7F42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5884"/>
          </a:xfrm>
        </p:spPr>
        <p:txBody>
          <a:bodyPr>
            <a:normAutofit fontScale="90000"/>
          </a:bodyPr>
          <a:lstStyle/>
          <a:p>
            <a:pPr algn="ctr"/>
            <a:r>
              <a:rPr lang="el-GR" i="1" dirty="0"/>
              <a:t>Τα μάτια της ψυχής μου</a:t>
            </a:r>
            <a:r>
              <a:rPr lang="el-GR" dirty="0"/>
              <a:t>, 1892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F9E00C3-C239-4EEA-B1BA-6AAEBB754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1686" y="2222695"/>
            <a:ext cx="9664505" cy="4270178"/>
          </a:xfrm>
        </p:spPr>
        <p:txBody>
          <a:bodyPr/>
          <a:lstStyle/>
          <a:p>
            <a:r>
              <a:rPr lang="el-GR" dirty="0"/>
              <a:t>Μότο: «Ανοιχτά πάντα κι άγρυπνα τα μάτια της ψυχής μου» (Σολωμός)</a:t>
            </a:r>
          </a:p>
          <a:p>
            <a:r>
              <a:rPr lang="el-GR" dirty="0"/>
              <a:t>Σύντομη εισαγωγή όπου ο Παλαμάς αναλύει την άποψή του για την ταυτότητα και τον ρόλο του Ποιητή.</a:t>
            </a:r>
          </a:p>
          <a:p>
            <a:r>
              <a:rPr lang="el-GR" dirty="0"/>
              <a:t>Η συλλογή χωρίζεται στις ενότητες: «Αρχαίοι θεοί», «Παράμερη ζωή», «Με τα όνειρα», «Μεσσίας».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20540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2F4FA8B-5DD2-4BC3-B8CB-1BC0AFF4E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pPr algn="ctr"/>
            <a:r>
              <a:rPr lang="el-GR"/>
              <a:t>Η ΝΙΚΗ</a:t>
            </a:r>
            <a:endParaRPr lang="el-GR" dirty="0"/>
          </a:p>
        </p:txBody>
      </p:sp>
      <p:pic>
        <p:nvPicPr>
          <p:cNvPr id="5" name="Θέση περιεχομένου 4" descr="Εικόνα που περιέχει κτίριο, τοίχος, εσωτερικό&#10;&#10;Η περιγραφή δημιουργήθηκε αυτόματα">
            <a:extLst>
              <a:ext uri="{FF2B5EF4-FFF2-40B4-BE49-F238E27FC236}">
                <a16:creationId xmlns:a16="http://schemas.microsoft.com/office/drawing/2014/main" id="{48BEE554-1FBA-4741-8B98-48ED5F6157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557" y="928468"/>
            <a:ext cx="8496886" cy="5929532"/>
          </a:xfrm>
        </p:spPr>
      </p:pic>
    </p:spTree>
    <p:extLst>
      <p:ext uri="{BB962C8B-B14F-4D97-AF65-F5344CB8AC3E}">
        <p14:creationId xmlns:p14="http://schemas.microsoft.com/office/powerpoint/2010/main" val="116969859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65</Words>
  <Application>Microsoft Office PowerPoint</Application>
  <PresentationFormat>Ευρεία οθόνη</PresentationFormat>
  <Paragraphs>5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Θέμα του Office</vt:lpstr>
      <vt:lpstr>Τα μάτια της ψυχής μου, 1892</vt:lpstr>
      <vt:lpstr>Η ΝΙΚΗ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Τα μάτια της ψυχής μου, 1892</dc:title>
  <dc:creator>Ιερωνυμάκη Ευθαλία</dc:creator>
  <cp:lastModifiedBy>Ευθαλία Ιερωνυμάκη</cp:lastModifiedBy>
  <cp:revision>15</cp:revision>
  <dcterms:created xsi:type="dcterms:W3CDTF">2019-03-05T14:20:23Z</dcterms:created>
  <dcterms:modified xsi:type="dcterms:W3CDTF">2019-03-11T19:31:21Z</dcterms:modified>
</cp:coreProperties>
</file>