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61" r:id="rId4"/>
    <p:sldId id="259"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62"/>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DC4F0-E938-48AD-A793-2B627F184809}"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4702DF62-7B24-4AA5-B30E-E955B4B717D8}">
      <dgm:prSet/>
      <dgm:spPr/>
      <dgm:t>
        <a:bodyPr/>
        <a:lstStyle/>
        <a:p>
          <a:r>
            <a:rPr lang="el-GR" dirty="0">
              <a:latin typeface="Times New Roman" panose="02020603050405020304" pitchFamily="18" charset="0"/>
              <a:cs typeface="Times New Roman" panose="02020603050405020304" pitchFamily="18" charset="0"/>
            </a:rPr>
            <a:t>Κάθε ομάδα: 5-10 φοιτήτριες / φοιτητές</a:t>
          </a:r>
          <a:endParaRPr lang="en-US" dirty="0">
            <a:latin typeface="Times New Roman" panose="02020603050405020304" pitchFamily="18" charset="0"/>
            <a:cs typeface="Times New Roman" panose="02020603050405020304" pitchFamily="18" charset="0"/>
          </a:endParaRPr>
        </a:p>
      </dgm:t>
    </dgm:pt>
    <dgm:pt modelId="{D00C954B-12A7-4736-816C-CD4CB06F6DDA}" type="parTrans" cxnId="{25B30B18-7178-4192-8B87-52F3A3BCD7EC}">
      <dgm:prSet/>
      <dgm:spPr/>
      <dgm:t>
        <a:bodyPr/>
        <a:lstStyle/>
        <a:p>
          <a:endParaRPr lang="en-US">
            <a:latin typeface="Times New Roman" panose="02020603050405020304" pitchFamily="18" charset="0"/>
            <a:cs typeface="Times New Roman" panose="02020603050405020304" pitchFamily="18" charset="0"/>
          </a:endParaRPr>
        </a:p>
      </dgm:t>
    </dgm:pt>
    <dgm:pt modelId="{CC268503-1F1C-4FCC-9A32-730A1BB09231}" type="sibTrans" cxnId="{25B30B18-7178-4192-8B87-52F3A3BCD7EC}">
      <dgm:prSet/>
      <dgm:spPr/>
      <dgm:t>
        <a:bodyPr/>
        <a:lstStyle/>
        <a:p>
          <a:endParaRPr lang="en-US">
            <a:latin typeface="Times New Roman" panose="02020603050405020304" pitchFamily="18" charset="0"/>
            <a:cs typeface="Times New Roman" panose="02020603050405020304" pitchFamily="18" charset="0"/>
          </a:endParaRPr>
        </a:p>
      </dgm:t>
    </dgm:pt>
    <dgm:pt modelId="{61C7D272-573B-4C60-B847-4B1330EC9E8B}">
      <dgm:prSet/>
      <dgm:spPr/>
      <dgm:t>
        <a:bodyPr/>
        <a:lstStyle/>
        <a:p>
          <a:r>
            <a:rPr lang="en-US">
              <a:latin typeface="Times New Roman" panose="02020603050405020304" pitchFamily="18" charset="0"/>
              <a:cs typeface="Times New Roman" panose="02020603050405020304" pitchFamily="18" charset="0"/>
            </a:rPr>
            <a:t>Έ</a:t>
          </a:r>
          <a:r>
            <a:rPr lang="el-GR">
              <a:latin typeface="Times New Roman" panose="02020603050405020304" pitchFamily="18" charset="0"/>
              <a:cs typeface="Times New Roman" panose="02020603050405020304" pitchFamily="18" charset="0"/>
            </a:rPr>
            <a:t>κταση: </a:t>
          </a:r>
          <a:r>
            <a:rPr lang="en-US">
              <a:latin typeface="Times New Roman" panose="02020603050405020304" pitchFamily="18" charset="0"/>
              <a:cs typeface="Times New Roman" panose="02020603050405020304" pitchFamily="18" charset="0"/>
            </a:rPr>
            <a:t>max </a:t>
          </a:r>
          <a:r>
            <a:rPr lang="el-GR">
              <a:latin typeface="Times New Roman" panose="02020603050405020304" pitchFamily="18" charset="0"/>
              <a:cs typeface="Times New Roman" panose="02020603050405020304" pitchFamily="18" charset="0"/>
            </a:rPr>
            <a:t>4 σελίδες (μαζί με την βιβλιογραφία)</a:t>
          </a:r>
          <a:endParaRPr lang="en-US">
            <a:latin typeface="Times New Roman" panose="02020603050405020304" pitchFamily="18" charset="0"/>
            <a:cs typeface="Times New Roman" panose="02020603050405020304" pitchFamily="18" charset="0"/>
          </a:endParaRPr>
        </a:p>
      </dgm:t>
    </dgm:pt>
    <dgm:pt modelId="{76B5D934-CB0E-406F-B044-042136D361D7}" type="parTrans" cxnId="{3F599EA1-C920-49FF-AD83-91875110A4A4}">
      <dgm:prSet/>
      <dgm:spPr/>
      <dgm:t>
        <a:bodyPr/>
        <a:lstStyle/>
        <a:p>
          <a:endParaRPr lang="en-US">
            <a:latin typeface="Times New Roman" panose="02020603050405020304" pitchFamily="18" charset="0"/>
            <a:cs typeface="Times New Roman" panose="02020603050405020304" pitchFamily="18" charset="0"/>
          </a:endParaRPr>
        </a:p>
      </dgm:t>
    </dgm:pt>
    <dgm:pt modelId="{F8448D20-388C-4BCF-A9DD-D441055C94E3}" type="sibTrans" cxnId="{3F599EA1-C920-49FF-AD83-91875110A4A4}">
      <dgm:prSet/>
      <dgm:spPr/>
      <dgm:t>
        <a:bodyPr/>
        <a:lstStyle/>
        <a:p>
          <a:endParaRPr lang="en-US">
            <a:latin typeface="Times New Roman" panose="02020603050405020304" pitchFamily="18" charset="0"/>
            <a:cs typeface="Times New Roman" panose="02020603050405020304" pitchFamily="18" charset="0"/>
          </a:endParaRPr>
        </a:p>
      </dgm:t>
    </dgm:pt>
    <dgm:pt modelId="{6BA68D64-6736-4ADD-8171-D52739A08B44}">
      <dgm:prSet/>
      <dgm:spPr/>
      <dgm:t>
        <a:bodyPr/>
        <a:lstStyle/>
        <a:p>
          <a:r>
            <a:rPr lang="el-GR">
              <a:latin typeface="Times New Roman" panose="02020603050405020304" pitchFamily="18" charset="0"/>
              <a:cs typeface="Times New Roman" panose="02020603050405020304" pitchFamily="18" charset="0"/>
            </a:rPr>
            <a:t>Γραμματοσειρά</a:t>
          </a:r>
          <a:r>
            <a:rPr lang="en-US">
              <a:latin typeface="Times New Roman" panose="02020603050405020304" pitchFamily="18" charset="0"/>
              <a:cs typeface="Times New Roman" panose="02020603050405020304" pitchFamily="18" charset="0"/>
            </a:rPr>
            <a:t>: 12, </a:t>
          </a:r>
          <a:r>
            <a:rPr lang="el-GR">
              <a:latin typeface="Times New Roman" panose="02020603050405020304" pitchFamily="18" charset="0"/>
              <a:cs typeface="Times New Roman" panose="02020603050405020304" pitchFamily="18" charset="0"/>
            </a:rPr>
            <a:t>Διάστιχο: 1,15</a:t>
          </a:r>
          <a:endParaRPr lang="en-US">
            <a:latin typeface="Times New Roman" panose="02020603050405020304" pitchFamily="18" charset="0"/>
            <a:cs typeface="Times New Roman" panose="02020603050405020304" pitchFamily="18" charset="0"/>
          </a:endParaRPr>
        </a:p>
      </dgm:t>
    </dgm:pt>
    <dgm:pt modelId="{E7B16A24-C6D1-4F6B-8398-4017C955C866}" type="parTrans" cxnId="{003984A9-8453-465A-AFEF-BEEBEDF8A0A3}">
      <dgm:prSet/>
      <dgm:spPr/>
      <dgm:t>
        <a:bodyPr/>
        <a:lstStyle/>
        <a:p>
          <a:endParaRPr lang="en-US">
            <a:latin typeface="Times New Roman" panose="02020603050405020304" pitchFamily="18" charset="0"/>
            <a:cs typeface="Times New Roman" panose="02020603050405020304" pitchFamily="18" charset="0"/>
          </a:endParaRPr>
        </a:p>
      </dgm:t>
    </dgm:pt>
    <dgm:pt modelId="{049AFEE0-4272-40BD-8B0C-F7B25FCC83CD}" type="sibTrans" cxnId="{003984A9-8453-465A-AFEF-BEEBEDF8A0A3}">
      <dgm:prSet/>
      <dgm:spPr/>
      <dgm:t>
        <a:bodyPr/>
        <a:lstStyle/>
        <a:p>
          <a:endParaRPr lang="en-US">
            <a:latin typeface="Times New Roman" panose="02020603050405020304" pitchFamily="18" charset="0"/>
            <a:cs typeface="Times New Roman" panose="02020603050405020304" pitchFamily="18" charset="0"/>
          </a:endParaRPr>
        </a:p>
      </dgm:t>
    </dgm:pt>
    <dgm:pt modelId="{5D963B1F-C293-444A-BDCB-38FA00A29A54}">
      <dgm:prSet/>
      <dgm:spPr/>
      <dgm:t>
        <a:bodyPr/>
        <a:lstStyle/>
        <a:p>
          <a:r>
            <a:rPr lang="el-GR">
              <a:latin typeface="Times New Roman" panose="02020603050405020304" pitchFamily="18" charset="0"/>
              <a:cs typeface="Times New Roman" panose="02020603050405020304" pitchFamily="18" charset="0"/>
            </a:rPr>
            <a:t>Υποβολή: Ηλεκτρονικό αρχείο </a:t>
          </a:r>
          <a:r>
            <a:rPr lang="en-US">
              <a:latin typeface="Times New Roman" panose="02020603050405020304" pitchFamily="18" charset="0"/>
              <a:cs typeface="Times New Roman" panose="02020603050405020304" pitchFamily="18" charset="0"/>
            </a:rPr>
            <a:t>(.docx) </a:t>
          </a:r>
          <a:r>
            <a:rPr lang="el-GR">
              <a:latin typeface="Times New Roman" panose="02020603050405020304" pitchFamily="18" charset="0"/>
              <a:cs typeface="Times New Roman" panose="02020603050405020304" pitchFamily="18" charset="0"/>
            </a:rPr>
            <a:t>στο </a:t>
          </a:r>
          <a:r>
            <a:rPr lang="en-US">
              <a:latin typeface="Times New Roman" panose="02020603050405020304" pitchFamily="18" charset="0"/>
              <a:cs typeface="Times New Roman" panose="02020603050405020304" pitchFamily="18" charset="0"/>
            </a:rPr>
            <a:t>eclass</a:t>
          </a:r>
        </a:p>
      </dgm:t>
    </dgm:pt>
    <dgm:pt modelId="{AD1C50EC-DAC9-4212-A07F-6C00D4E4707A}" type="parTrans" cxnId="{72132FCD-BBBE-4D31-864A-6441AD1CA1C7}">
      <dgm:prSet/>
      <dgm:spPr/>
      <dgm:t>
        <a:bodyPr/>
        <a:lstStyle/>
        <a:p>
          <a:endParaRPr lang="en-US">
            <a:latin typeface="Times New Roman" panose="02020603050405020304" pitchFamily="18" charset="0"/>
            <a:cs typeface="Times New Roman" panose="02020603050405020304" pitchFamily="18" charset="0"/>
          </a:endParaRPr>
        </a:p>
      </dgm:t>
    </dgm:pt>
    <dgm:pt modelId="{14814950-E309-45D7-808F-470FEDFBE98B}" type="sibTrans" cxnId="{72132FCD-BBBE-4D31-864A-6441AD1CA1C7}">
      <dgm:prSet/>
      <dgm:spPr/>
      <dgm:t>
        <a:bodyPr/>
        <a:lstStyle/>
        <a:p>
          <a:endParaRPr lang="en-US">
            <a:latin typeface="Times New Roman" panose="02020603050405020304" pitchFamily="18" charset="0"/>
            <a:cs typeface="Times New Roman" panose="02020603050405020304" pitchFamily="18" charset="0"/>
          </a:endParaRPr>
        </a:p>
      </dgm:t>
    </dgm:pt>
    <dgm:pt modelId="{598FB80F-A796-474A-ADF2-D53C0E328564}">
      <dgm:prSet/>
      <dgm:spPr/>
      <dgm:t>
        <a:bodyPr/>
        <a:lstStyle/>
        <a:p>
          <a:r>
            <a:rPr lang="el-GR">
              <a:latin typeface="Times New Roman" panose="02020603050405020304" pitchFamily="18" charset="0"/>
              <a:cs typeface="Times New Roman" panose="02020603050405020304" pitchFamily="18" charset="0"/>
            </a:rPr>
            <a:t>Προαιρετικ</a:t>
          </a:r>
          <a:r>
            <a:rPr lang="en-US">
              <a:latin typeface="Times New Roman" panose="02020603050405020304" pitchFamily="18" charset="0"/>
              <a:cs typeface="Times New Roman" panose="02020603050405020304" pitchFamily="18" charset="0"/>
            </a:rPr>
            <a:t>ή</a:t>
          </a:r>
          <a:r>
            <a:rPr lang="el-GR">
              <a:latin typeface="Times New Roman" panose="02020603050405020304" pitchFamily="18" charset="0"/>
              <a:cs typeface="Times New Roman" panose="02020603050405020304" pitchFamily="18" charset="0"/>
            </a:rPr>
            <a:t> παρουσίαση σε μορφή </a:t>
          </a:r>
          <a:r>
            <a:rPr lang="en-US">
              <a:latin typeface="Times New Roman" panose="02020603050405020304" pitchFamily="18" charset="0"/>
              <a:cs typeface="Times New Roman" panose="02020603050405020304" pitchFamily="18" charset="0"/>
            </a:rPr>
            <a:t>PowerPoint </a:t>
          </a:r>
          <a:r>
            <a:rPr lang="el-GR">
              <a:latin typeface="Times New Roman" panose="02020603050405020304" pitchFamily="18" charset="0"/>
              <a:cs typeface="Times New Roman" panose="02020603050405020304" pitchFamily="18" charset="0"/>
            </a:rPr>
            <a:t>στο τελευταίο μάθημα ή σε χωριστό σεμινάριο</a:t>
          </a:r>
          <a:endParaRPr lang="en-US">
            <a:latin typeface="Times New Roman" panose="02020603050405020304" pitchFamily="18" charset="0"/>
            <a:cs typeface="Times New Roman" panose="02020603050405020304" pitchFamily="18" charset="0"/>
          </a:endParaRPr>
        </a:p>
      </dgm:t>
    </dgm:pt>
    <dgm:pt modelId="{F17A72DD-195E-4135-B8D6-80184FB0BED4}" type="parTrans" cxnId="{870438C9-E0A7-4124-AF49-055349294767}">
      <dgm:prSet/>
      <dgm:spPr/>
      <dgm:t>
        <a:bodyPr/>
        <a:lstStyle/>
        <a:p>
          <a:endParaRPr lang="en-US">
            <a:latin typeface="Times New Roman" panose="02020603050405020304" pitchFamily="18" charset="0"/>
            <a:cs typeface="Times New Roman" panose="02020603050405020304" pitchFamily="18" charset="0"/>
          </a:endParaRPr>
        </a:p>
      </dgm:t>
    </dgm:pt>
    <dgm:pt modelId="{DE550092-4851-4D81-AA02-79C52923CC13}" type="sibTrans" cxnId="{870438C9-E0A7-4124-AF49-055349294767}">
      <dgm:prSet/>
      <dgm:spPr/>
      <dgm:t>
        <a:bodyPr/>
        <a:lstStyle/>
        <a:p>
          <a:endParaRPr lang="en-US">
            <a:latin typeface="Times New Roman" panose="02020603050405020304" pitchFamily="18" charset="0"/>
            <a:cs typeface="Times New Roman" panose="02020603050405020304" pitchFamily="18" charset="0"/>
          </a:endParaRPr>
        </a:p>
      </dgm:t>
    </dgm:pt>
    <dgm:pt modelId="{9778E3F2-49CB-425B-AA58-6CD1BF8CCFF0}">
      <dgm:prSet/>
      <dgm:spPr/>
      <dgm:t>
        <a:bodyPr/>
        <a:lstStyle/>
        <a:p>
          <a:r>
            <a:rPr lang="el-GR">
              <a:latin typeface="Times New Roman" panose="02020603050405020304" pitchFamily="18" charset="0"/>
              <a:cs typeface="Times New Roman" panose="02020603050405020304" pitchFamily="18" charset="0"/>
            </a:rPr>
            <a:t>Προθεσμ</a:t>
          </a:r>
          <a:r>
            <a:rPr lang="en-US">
              <a:latin typeface="Times New Roman" panose="02020603050405020304" pitchFamily="18" charset="0"/>
              <a:cs typeface="Times New Roman" panose="02020603050405020304" pitchFamily="18" charset="0"/>
            </a:rPr>
            <a:t>ί</a:t>
          </a:r>
          <a:r>
            <a:rPr lang="el-GR">
              <a:latin typeface="Times New Roman" panose="02020603050405020304" pitchFamily="18" charset="0"/>
              <a:cs typeface="Times New Roman" panose="02020603050405020304" pitchFamily="18" charset="0"/>
            </a:rPr>
            <a:t>α Υποβολής: Έναρξη της εξεταστικής περιόδου</a:t>
          </a:r>
          <a:endParaRPr lang="en-US">
            <a:latin typeface="Times New Roman" panose="02020603050405020304" pitchFamily="18" charset="0"/>
            <a:cs typeface="Times New Roman" panose="02020603050405020304" pitchFamily="18" charset="0"/>
          </a:endParaRPr>
        </a:p>
      </dgm:t>
    </dgm:pt>
    <dgm:pt modelId="{A248BA09-B4BD-40B8-83A6-5A12EA5405EB}" type="parTrans" cxnId="{70AFE8C8-94F8-40F7-8692-1517BFA78FA4}">
      <dgm:prSet/>
      <dgm:spPr/>
      <dgm:t>
        <a:bodyPr/>
        <a:lstStyle/>
        <a:p>
          <a:endParaRPr lang="en-US">
            <a:latin typeface="Times New Roman" panose="02020603050405020304" pitchFamily="18" charset="0"/>
            <a:cs typeface="Times New Roman" panose="02020603050405020304" pitchFamily="18" charset="0"/>
          </a:endParaRPr>
        </a:p>
      </dgm:t>
    </dgm:pt>
    <dgm:pt modelId="{CF3BD274-0778-419D-8F93-41B916572D5C}" type="sibTrans" cxnId="{70AFE8C8-94F8-40F7-8692-1517BFA78FA4}">
      <dgm:prSet/>
      <dgm:spPr/>
      <dgm:t>
        <a:bodyPr/>
        <a:lstStyle/>
        <a:p>
          <a:endParaRPr lang="en-US">
            <a:latin typeface="Times New Roman" panose="02020603050405020304" pitchFamily="18" charset="0"/>
            <a:cs typeface="Times New Roman" panose="02020603050405020304" pitchFamily="18" charset="0"/>
          </a:endParaRPr>
        </a:p>
      </dgm:t>
    </dgm:pt>
    <dgm:pt modelId="{9733D78B-9829-47D1-BE0B-2737D736B3B8}">
      <dgm:prSet/>
      <dgm:spPr/>
      <dgm:t>
        <a:bodyPr/>
        <a:lstStyle/>
        <a:p>
          <a:r>
            <a:rPr lang="el-GR">
              <a:latin typeface="Times New Roman" panose="02020603050405020304" pitchFamily="18" charset="0"/>
              <a:cs typeface="Times New Roman" panose="02020603050405020304" pitchFamily="18" charset="0"/>
            </a:rPr>
            <a:t>ΒΙΒΛΙΟΓΡΑΦΙΑ</a:t>
          </a:r>
          <a:endParaRPr lang="en-US">
            <a:latin typeface="Times New Roman" panose="02020603050405020304" pitchFamily="18" charset="0"/>
            <a:cs typeface="Times New Roman" panose="02020603050405020304" pitchFamily="18" charset="0"/>
          </a:endParaRPr>
        </a:p>
      </dgm:t>
    </dgm:pt>
    <dgm:pt modelId="{B2443BFE-34BF-4273-B6D5-9A8087FEFD87}" type="parTrans" cxnId="{DA17A5BB-F86D-4324-BFA8-3A53893B9B63}">
      <dgm:prSet/>
      <dgm:spPr/>
      <dgm:t>
        <a:bodyPr/>
        <a:lstStyle/>
        <a:p>
          <a:endParaRPr lang="en-US">
            <a:latin typeface="Times New Roman" panose="02020603050405020304" pitchFamily="18" charset="0"/>
            <a:cs typeface="Times New Roman" panose="02020603050405020304" pitchFamily="18" charset="0"/>
          </a:endParaRPr>
        </a:p>
      </dgm:t>
    </dgm:pt>
    <dgm:pt modelId="{4A6287A2-455A-4861-B0C5-AF5A85899F3E}" type="sibTrans" cxnId="{DA17A5BB-F86D-4324-BFA8-3A53893B9B63}">
      <dgm:prSet/>
      <dgm:spPr/>
      <dgm:t>
        <a:bodyPr/>
        <a:lstStyle/>
        <a:p>
          <a:endParaRPr lang="en-US">
            <a:latin typeface="Times New Roman" panose="02020603050405020304" pitchFamily="18" charset="0"/>
            <a:cs typeface="Times New Roman" panose="02020603050405020304" pitchFamily="18" charset="0"/>
          </a:endParaRPr>
        </a:p>
      </dgm:t>
    </dgm:pt>
    <dgm:pt modelId="{063D414E-E72E-1E45-BC39-97647CE6ED7E}" type="pres">
      <dgm:prSet presAssocID="{013DC4F0-E938-48AD-A793-2B627F184809}" presName="diagram" presStyleCnt="0">
        <dgm:presLayoutVars>
          <dgm:dir/>
          <dgm:resizeHandles val="exact"/>
        </dgm:presLayoutVars>
      </dgm:prSet>
      <dgm:spPr/>
    </dgm:pt>
    <dgm:pt modelId="{255DE9ED-FBE6-0E44-BB12-5147671C0D2D}" type="pres">
      <dgm:prSet presAssocID="{4702DF62-7B24-4AA5-B30E-E955B4B717D8}" presName="node" presStyleLbl="node1" presStyleIdx="0" presStyleCnt="7">
        <dgm:presLayoutVars>
          <dgm:bulletEnabled val="1"/>
        </dgm:presLayoutVars>
      </dgm:prSet>
      <dgm:spPr/>
    </dgm:pt>
    <dgm:pt modelId="{38E17057-0C43-0541-BE86-8CAA5C2F8A83}" type="pres">
      <dgm:prSet presAssocID="{CC268503-1F1C-4FCC-9A32-730A1BB09231}" presName="sibTrans" presStyleCnt="0"/>
      <dgm:spPr/>
    </dgm:pt>
    <dgm:pt modelId="{DD09D028-1952-7142-AD03-EB1BC963B1BB}" type="pres">
      <dgm:prSet presAssocID="{61C7D272-573B-4C60-B847-4B1330EC9E8B}" presName="node" presStyleLbl="node1" presStyleIdx="1" presStyleCnt="7">
        <dgm:presLayoutVars>
          <dgm:bulletEnabled val="1"/>
        </dgm:presLayoutVars>
      </dgm:prSet>
      <dgm:spPr/>
    </dgm:pt>
    <dgm:pt modelId="{49B9991D-E3DF-FF4E-8F21-591110C4AA16}" type="pres">
      <dgm:prSet presAssocID="{F8448D20-388C-4BCF-A9DD-D441055C94E3}" presName="sibTrans" presStyleCnt="0"/>
      <dgm:spPr/>
    </dgm:pt>
    <dgm:pt modelId="{0AC7E8FC-34B3-094A-8345-1B36EF858304}" type="pres">
      <dgm:prSet presAssocID="{6BA68D64-6736-4ADD-8171-D52739A08B44}" presName="node" presStyleLbl="node1" presStyleIdx="2" presStyleCnt="7">
        <dgm:presLayoutVars>
          <dgm:bulletEnabled val="1"/>
        </dgm:presLayoutVars>
      </dgm:prSet>
      <dgm:spPr/>
    </dgm:pt>
    <dgm:pt modelId="{65F60ECE-2D7B-614B-A21C-D7A52CB9AB18}" type="pres">
      <dgm:prSet presAssocID="{049AFEE0-4272-40BD-8B0C-F7B25FCC83CD}" presName="sibTrans" presStyleCnt="0"/>
      <dgm:spPr/>
    </dgm:pt>
    <dgm:pt modelId="{AED79ECC-9769-3F48-851B-6FE2BA3E715E}" type="pres">
      <dgm:prSet presAssocID="{5D963B1F-C293-444A-BDCB-38FA00A29A54}" presName="node" presStyleLbl="node1" presStyleIdx="3" presStyleCnt="7">
        <dgm:presLayoutVars>
          <dgm:bulletEnabled val="1"/>
        </dgm:presLayoutVars>
      </dgm:prSet>
      <dgm:spPr/>
    </dgm:pt>
    <dgm:pt modelId="{6A237F2C-23C9-3242-8D97-FD4064D0EF90}" type="pres">
      <dgm:prSet presAssocID="{14814950-E309-45D7-808F-470FEDFBE98B}" presName="sibTrans" presStyleCnt="0"/>
      <dgm:spPr/>
    </dgm:pt>
    <dgm:pt modelId="{F74B74E7-6F1E-CE40-9584-5518FCED3B65}" type="pres">
      <dgm:prSet presAssocID="{598FB80F-A796-474A-ADF2-D53C0E328564}" presName="node" presStyleLbl="node1" presStyleIdx="4" presStyleCnt="7">
        <dgm:presLayoutVars>
          <dgm:bulletEnabled val="1"/>
        </dgm:presLayoutVars>
      </dgm:prSet>
      <dgm:spPr/>
    </dgm:pt>
    <dgm:pt modelId="{327D283E-22F9-3A44-B407-CCCA5700E934}" type="pres">
      <dgm:prSet presAssocID="{DE550092-4851-4D81-AA02-79C52923CC13}" presName="sibTrans" presStyleCnt="0"/>
      <dgm:spPr/>
    </dgm:pt>
    <dgm:pt modelId="{84515B41-5678-EF4A-AFD3-1C0A45995A3A}" type="pres">
      <dgm:prSet presAssocID="{9778E3F2-49CB-425B-AA58-6CD1BF8CCFF0}" presName="node" presStyleLbl="node1" presStyleIdx="5" presStyleCnt="7">
        <dgm:presLayoutVars>
          <dgm:bulletEnabled val="1"/>
        </dgm:presLayoutVars>
      </dgm:prSet>
      <dgm:spPr/>
    </dgm:pt>
    <dgm:pt modelId="{208372C6-95DB-A247-BD06-C9BEDABE6DBD}" type="pres">
      <dgm:prSet presAssocID="{CF3BD274-0778-419D-8F93-41B916572D5C}" presName="sibTrans" presStyleCnt="0"/>
      <dgm:spPr/>
    </dgm:pt>
    <dgm:pt modelId="{58E94213-CE21-AE42-8D4B-F1AD0020902F}" type="pres">
      <dgm:prSet presAssocID="{9733D78B-9829-47D1-BE0B-2737D736B3B8}" presName="node" presStyleLbl="node1" presStyleIdx="6" presStyleCnt="7">
        <dgm:presLayoutVars>
          <dgm:bulletEnabled val="1"/>
        </dgm:presLayoutVars>
      </dgm:prSet>
      <dgm:spPr/>
    </dgm:pt>
  </dgm:ptLst>
  <dgm:cxnLst>
    <dgm:cxn modelId="{EAE8A40D-2923-FA42-93D4-E207AEBC8F72}" type="presOf" srcId="{9778E3F2-49CB-425B-AA58-6CD1BF8CCFF0}" destId="{84515B41-5678-EF4A-AFD3-1C0A45995A3A}" srcOrd="0" destOrd="0" presId="urn:microsoft.com/office/officeart/2005/8/layout/default"/>
    <dgm:cxn modelId="{B06A1112-D7AC-BB4C-BDD4-B49F36424C87}" type="presOf" srcId="{598FB80F-A796-474A-ADF2-D53C0E328564}" destId="{F74B74E7-6F1E-CE40-9584-5518FCED3B65}" srcOrd="0" destOrd="0" presId="urn:microsoft.com/office/officeart/2005/8/layout/default"/>
    <dgm:cxn modelId="{25B30B18-7178-4192-8B87-52F3A3BCD7EC}" srcId="{013DC4F0-E938-48AD-A793-2B627F184809}" destId="{4702DF62-7B24-4AA5-B30E-E955B4B717D8}" srcOrd="0" destOrd="0" parTransId="{D00C954B-12A7-4736-816C-CD4CB06F6DDA}" sibTransId="{CC268503-1F1C-4FCC-9A32-730A1BB09231}"/>
    <dgm:cxn modelId="{EC52F53B-1AF0-7645-982D-855B764A265F}" type="presOf" srcId="{61C7D272-573B-4C60-B847-4B1330EC9E8B}" destId="{DD09D028-1952-7142-AD03-EB1BC963B1BB}" srcOrd="0" destOrd="0" presId="urn:microsoft.com/office/officeart/2005/8/layout/default"/>
    <dgm:cxn modelId="{2576BE52-9932-CC40-994F-C15233610506}" type="presOf" srcId="{9733D78B-9829-47D1-BE0B-2737D736B3B8}" destId="{58E94213-CE21-AE42-8D4B-F1AD0020902F}" srcOrd="0" destOrd="0" presId="urn:microsoft.com/office/officeart/2005/8/layout/default"/>
    <dgm:cxn modelId="{F6297F55-315B-D344-8D1F-D4B758938008}" type="presOf" srcId="{6BA68D64-6736-4ADD-8171-D52739A08B44}" destId="{0AC7E8FC-34B3-094A-8345-1B36EF858304}" srcOrd="0" destOrd="0" presId="urn:microsoft.com/office/officeart/2005/8/layout/default"/>
    <dgm:cxn modelId="{E34A7C6F-1FEC-3341-BE85-295FC81A5271}" type="presOf" srcId="{5D963B1F-C293-444A-BDCB-38FA00A29A54}" destId="{AED79ECC-9769-3F48-851B-6FE2BA3E715E}" srcOrd="0" destOrd="0" presId="urn:microsoft.com/office/officeart/2005/8/layout/default"/>
    <dgm:cxn modelId="{DACB7371-C4EF-7B4A-9083-D09482122191}" type="presOf" srcId="{013DC4F0-E938-48AD-A793-2B627F184809}" destId="{063D414E-E72E-1E45-BC39-97647CE6ED7E}" srcOrd="0" destOrd="0" presId="urn:microsoft.com/office/officeart/2005/8/layout/default"/>
    <dgm:cxn modelId="{C3B76B7F-AEDE-9B49-92FE-44086CD49A28}" type="presOf" srcId="{4702DF62-7B24-4AA5-B30E-E955B4B717D8}" destId="{255DE9ED-FBE6-0E44-BB12-5147671C0D2D}" srcOrd="0" destOrd="0" presId="urn:microsoft.com/office/officeart/2005/8/layout/default"/>
    <dgm:cxn modelId="{3F599EA1-C920-49FF-AD83-91875110A4A4}" srcId="{013DC4F0-E938-48AD-A793-2B627F184809}" destId="{61C7D272-573B-4C60-B847-4B1330EC9E8B}" srcOrd="1" destOrd="0" parTransId="{76B5D934-CB0E-406F-B044-042136D361D7}" sibTransId="{F8448D20-388C-4BCF-A9DD-D441055C94E3}"/>
    <dgm:cxn modelId="{003984A9-8453-465A-AFEF-BEEBEDF8A0A3}" srcId="{013DC4F0-E938-48AD-A793-2B627F184809}" destId="{6BA68D64-6736-4ADD-8171-D52739A08B44}" srcOrd="2" destOrd="0" parTransId="{E7B16A24-C6D1-4F6B-8398-4017C955C866}" sibTransId="{049AFEE0-4272-40BD-8B0C-F7B25FCC83CD}"/>
    <dgm:cxn modelId="{DA17A5BB-F86D-4324-BFA8-3A53893B9B63}" srcId="{013DC4F0-E938-48AD-A793-2B627F184809}" destId="{9733D78B-9829-47D1-BE0B-2737D736B3B8}" srcOrd="6" destOrd="0" parTransId="{B2443BFE-34BF-4273-B6D5-9A8087FEFD87}" sibTransId="{4A6287A2-455A-4861-B0C5-AF5A85899F3E}"/>
    <dgm:cxn modelId="{70AFE8C8-94F8-40F7-8692-1517BFA78FA4}" srcId="{013DC4F0-E938-48AD-A793-2B627F184809}" destId="{9778E3F2-49CB-425B-AA58-6CD1BF8CCFF0}" srcOrd="5" destOrd="0" parTransId="{A248BA09-B4BD-40B8-83A6-5A12EA5405EB}" sibTransId="{CF3BD274-0778-419D-8F93-41B916572D5C}"/>
    <dgm:cxn modelId="{870438C9-E0A7-4124-AF49-055349294767}" srcId="{013DC4F0-E938-48AD-A793-2B627F184809}" destId="{598FB80F-A796-474A-ADF2-D53C0E328564}" srcOrd="4" destOrd="0" parTransId="{F17A72DD-195E-4135-B8D6-80184FB0BED4}" sibTransId="{DE550092-4851-4D81-AA02-79C52923CC13}"/>
    <dgm:cxn modelId="{72132FCD-BBBE-4D31-864A-6441AD1CA1C7}" srcId="{013DC4F0-E938-48AD-A793-2B627F184809}" destId="{5D963B1F-C293-444A-BDCB-38FA00A29A54}" srcOrd="3" destOrd="0" parTransId="{AD1C50EC-DAC9-4212-A07F-6C00D4E4707A}" sibTransId="{14814950-E309-45D7-808F-470FEDFBE98B}"/>
    <dgm:cxn modelId="{5F2C56EA-7BA4-034E-ACAC-AFF7A16934EA}" type="presParOf" srcId="{063D414E-E72E-1E45-BC39-97647CE6ED7E}" destId="{255DE9ED-FBE6-0E44-BB12-5147671C0D2D}" srcOrd="0" destOrd="0" presId="urn:microsoft.com/office/officeart/2005/8/layout/default"/>
    <dgm:cxn modelId="{2DBF111A-039A-3E48-91A9-BF54ED06D009}" type="presParOf" srcId="{063D414E-E72E-1E45-BC39-97647CE6ED7E}" destId="{38E17057-0C43-0541-BE86-8CAA5C2F8A83}" srcOrd="1" destOrd="0" presId="urn:microsoft.com/office/officeart/2005/8/layout/default"/>
    <dgm:cxn modelId="{E5EEF6BD-FC1A-8F45-BC14-BFC065D6DDAF}" type="presParOf" srcId="{063D414E-E72E-1E45-BC39-97647CE6ED7E}" destId="{DD09D028-1952-7142-AD03-EB1BC963B1BB}" srcOrd="2" destOrd="0" presId="urn:microsoft.com/office/officeart/2005/8/layout/default"/>
    <dgm:cxn modelId="{663E8D3D-73BC-6D46-AF56-AEDD93B30A22}" type="presParOf" srcId="{063D414E-E72E-1E45-BC39-97647CE6ED7E}" destId="{49B9991D-E3DF-FF4E-8F21-591110C4AA16}" srcOrd="3" destOrd="0" presId="urn:microsoft.com/office/officeart/2005/8/layout/default"/>
    <dgm:cxn modelId="{9EB193AD-A4D9-4349-945D-0B1215365AE9}" type="presParOf" srcId="{063D414E-E72E-1E45-BC39-97647CE6ED7E}" destId="{0AC7E8FC-34B3-094A-8345-1B36EF858304}" srcOrd="4" destOrd="0" presId="urn:microsoft.com/office/officeart/2005/8/layout/default"/>
    <dgm:cxn modelId="{F759E29D-1459-074D-9240-168D4B211DBA}" type="presParOf" srcId="{063D414E-E72E-1E45-BC39-97647CE6ED7E}" destId="{65F60ECE-2D7B-614B-A21C-D7A52CB9AB18}" srcOrd="5" destOrd="0" presId="urn:microsoft.com/office/officeart/2005/8/layout/default"/>
    <dgm:cxn modelId="{CD93AAA8-5667-E542-8A0C-F2D221082264}" type="presParOf" srcId="{063D414E-E72E-1E45-BC39-97647CE6ED7E}" destId="{AED79ECC-9769-3F48-851B-6FE2BA3E715E}" srcOrd="6" destOrd="0" presId="urn:microsoft.com/office/officeart/2005/8/layout/default"/>
    <dgm:cxn modelId="{CEFB08CD-F717-F740-832E-92658612B6D6}" type="presParOf" srcId="{063D414E-E72E-1E45-BC39-97647CE6ED7E}" destId="{6A237F2C-23C9-3242-8D97-FD4064D0EF90}" srcOrd="7" destOrd="0" presId="urn:microsoft.com/office/officeart/2005/8/layout/default"/>
    <dgm:cxn modelId="{F4C825A9-F5D4-EB4C-B8EE-23359E019EA7}" type="presParOf" srcId="{063D414E-E72E-1E45-BC39-97647CE6ED7E}" destId="{F74B74E7-6F1E-CE40-9584-5518FCED3B65}" srcOrd="8" destOrd="0" presId="urn:microsoft.com/office/officeart/2005/8/layout/default"/>
    <dgm:cxn modelId="{B766E050-BB07-E343-A10D-680E69B49103}" type="presParOf" srcId="{063D414E-E72E-1E45-BC39-97647CE6ED7E}" destId="{327D283E-22F9-3A44-B407-CCCA5700E934}" srcOrd="9" destOrd="0" presId="urn:microsoft.com/office/officeart/2005/8/layout/default"/>
    <dgm:cxn modelId="{0F5D7A1F-797F-6343-952C-8740E61E5167}" type="presParOf" srcId="{063D414E-E72E-1E45-BC39-97647CE6ED7E}" destId="{84515B41-5678-EF4A-AFD3-1C0A45995A3A}" srcOrd="10" destOrd="0" presId="urn:microsoft.com/office/officeart/2005/8/layout/default"/>
    <dgm:cxn modelId="{C6797604-F097-454E-BB78-53AF957B0345}" type="presParOf" srcId="{063D414E-E72E-1E45-BC39-97647CE6ED7E}" destId="{208372C6-95DB-A247-BD06-C9BEDABE6DBD}" srcOrd="11" destOrd="0" presId="urn:microsoft.com/office/officeart/2005/8/layout/default"/>
    <dgm:cxn modelId="{C28C9B98-F403-E647-8924-8565D72C27E2}" type="presParOf" srcId="{063D414E-E72E-1E45-BC39-97647CE6ED7E}" destId="{58E94213-CE21-AE42-8D4B-F1AD0020902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14E08D-F41A-4034-BD68-A2A25A5CEE00}" type="doc">
      <dgm:prSet loTypeId="urn:microsoft.com/office/officeart/2005/8/layout/matrix3" loCatId="matrix" qsTypeId="urn:microsoft.com/office/officeart/2005/8/quickstyle/simple1" qsCatId="simple" csTypeId="urn:microsoft.com/office/officeart/2005/8/colors/colorful5" csCatId="colorful"/>
      <dgm:spPr/>
      <dgm:t>
        <a:bodyPr/>
        <a:lstStyle/>
        <a:p>
          <a:endParaRPr lang="en-US"/>
        </a:p>
      </dgm:t>
    </dgm:pt>
    <dgm:pt modelId="{C9D0F57F-2246-4F67-827C-8F8AC840D475}">
      <dgm:prSet/>
      <dgm:spPr/>
      <dgm:t>
        <a:bodyPr/>
        <a:lstStyle/>
        <a:p>
          <a:r>
            <a:rPr lang="el-GR"/>
            <a:t>Λεξικά</a:t>
          </a:r>
          <a:endParaRPr lang="en-US"/>
        </a:p>
      </dgm:t>
    </dgm:pt>
    <dgm:pt modelId="{D41C284D-0A5F-43CE-AD89-14AF83459E11}" type="parTrans" cxnId="{F035B114-27AC-4A50-94F6-494B91C32A23}">
      <dgm:prSet/>
      <dgm:spPr/>
      <dgm:t>
        <a:bodyPr/>
        <a:lstStyle/>
        <a:p>
          <a:endParaRPr lang="en-US"/>
        </a:p>
      </dgm:t>
    </dgm:pt>
    <dgm:pt modelId="{6628D1D5-D856-44AD-AA03-924A46B7785B}" type="sibTrans" cxnId="{F035B114-27AC-4A50-94F6-494B91C32A23}">
      <dgm:prSet/>
      <dgm:spPr/>
      <dgm:t>
        <a:bodyPr/>
        <a:lstStyle/>
        <a:p>
          <a:endParaRPr lang="en-US"/>
        </a:p>
      </dgm:t>
    </dgm:pt>
    <dgm:pt modelId="{2358732F-DC4D-46D0-A805-A60D57C4EB31}">
      <dgm:prSet/>
      <dgm:spPr/>
      <dgm:t>
        <a:bodyPr/>
        <a:lstStyle/>
        <a:p>
          <a:r>
            <a:rPr lang="el-GR"/>
            <a:t>Κείμενα</a:t>
          </a:r>
          <a:endParaRPr lang="en-US"/>
        </a:p>
      </dgm:t>
    </dgm:pt>
    <dgm:pt modelId="{DB057EAE-58E4-455F-986E-B88E187E2FE7}" type="parTrans" cxnId="{37A2FCF2-2295-4A05-8855-C3B2970606EA}">
      <dgm:prSet/>
      <dgm:spPr/>
      <dgm:t>
        <a:bodyPr/>
        <a:lstStyle/>
        <a:p>
          <a:endParaRPr lang="en-US"/>
        </a:p>
      </dgm:t>
    </dgm:pt>
    <dgm:pt modelId="{E1799AEB-A3B8-468E-B3CC-126B50B5008C}" type="sibTrans" cxnId="{37A2FCF2-2295-4A05-8855-C3B2970606EA}">
      <dgm:prSet/>
      <dgm:spPr/>
      <dgm:t>
        <a:bodyPr/>
        <a:lstStyle/>
        <a:p>
          <a:endParaRPr lang="en-US"/>
        </a:p>
      </dgm:t>
    </dgm:pt>
    <dgm:pt modelId="{A98CA9A4-77F3-4576-BD88-034937EE6158}">
      <dgm:prSet/>
      <dgm:spPr/>
      <dgm:t>
        <a:bodyPr/>
        <a:lstStyle/>
        <a:p>
          <a:r>
            <a:rPr lang="el-GR"/>
            <a:t>Μελέτες</a:t>
          </a:r>
          <a:endParaRPr lang="en-US"/>
        </a:p>
      </dgm:t>
    </dgm:pt>
    <dgm:pt modelId="{C76F80FF-6FBD-4908-B8B1-0DB865249458}" type="parTrans" cxnId="{D4CC1363-EC54-4297-B21B-048AB8E06F83}">
      <dgm:prSet/>
      <dgm:spPr/>
      <dgm:t>
        <a:bodyPr/>
        <a:lstStyle/>
        <a:p>
          <a:endParaRPr lang="en-US"/>
        </a:p>
      </dgm:t>
    </dgm:pt>
    <dgm:pt modelId="{F611D1DD-A242-4C87-958B-F28D57B1CB36}" type="sibTrans" cxnId="{D4CC1363-EC54-4297-B21B-048AB8E06F83}">
      <dgm:prSet/>
      <dgm:spPr/>
      <dgm:t>
        <a:bodyPr/>
        <a:lstStyle/>
        <a:p>
          <a:endParaRPr lang="en-US"/>
        </a:p>
      </dgm:t>
    </dgm:pt>
    <dgm:pt modelId="{BD42F495-0A55-4A52-9E46-64646F3EF158}">
      <dgm:prSet/>
      <dgm:spPr/>
      <dgm:t>
        <a:bodyPr/>
        <a:lstStyle/>
        <a:p>
          <a:r>
            <a:rPr lang="el-GR"/>
            <a:t>Πληροφορίες από διαδίκτυο κλπ.</a:t>
          </a:r>
          <a:endParaRPr lang="en-US"/>
        </a:p>
      </dgm:t>
    </dgm:pt>
    <dgm:pt modelId="{CA839BEF-2325-4C56-A8BB-A5F4194E9B51}" type="parTrans" cxnId="{E248AC6B-5380-488E-B15B-390C41ED4ABF}">
      <dgm:prSet/>
      <dgm:spPr/>
      <dgm:t>
        <a:bodyPr/>
        <a:lstStyle/>
        <a:p>
          <a:endParaRPr lang="en-US"/>
        </a:p>
      </dgm:t>
    </dgm:pt>
    <dgm:pt modelId="{A4DE41B7-D8BD-4527-ACF0-15BC50CF1E84}" type="sibTrans" cxnId="{E248AC6B-5380-488E-B15B-390C41ED4ABF}">
      <dgm:prSet/>
      <dgm:spPr/>
      <dgm:t>
        <a:bodyPr/>
        <a:lstStyle/>
        <a:p>
          <a:endParaRPr lang="en-US"/>
        </a:p>
      </dgm:t>
    </dgm:pt>
    <dgm:pt modelId="{0F00D087-881B-E344-A0D9-CDB863D20D22}" type="pres">
      <dgm:prSet presAssocID="{8914E08D-F41A-4034-BD68-A2A25A5CEE00}" presName="matrix" presStyleCnt="0">
        <dgm:presLayoutVars>
          <dgm:chMax val="1"/>
          <dgm:dir/>
          <dgm:resizeHandles val="exact"/>
        </dgm:presLayoutVars>
      </dgm:prSet>
      <dgm:spPr/>
    </dgm:pt>
    <dgm:pt modelId="{2AF24956-CB94-DB49-BCE4-EF3B013AEA03}" type="pres">
      <dgm:prSet presAssocID="{8914E08D-F41A-4034-BD68-A2A25A5CEE00}" presName="diamond" presStyleLbl="bgShp" presStyleIdx="0" presStyleCnt="1"/>
      <dgm:spPr/>
    </dgm:pt>
    <dgm:pt modelId="{38BE20E4-A0A4-DA4B-9C09-831CBC062E99}" type="pres">
      <dgm:prSet presAssocID="{8914E08D-F41A-4034-BD68-A2A25A5CEE00}" presName="quad1" presStyleLbl="node1" presStyleIdx="0" presStyleCnt="4">
        <dgm:presLayoutVars>
          <dgm:chMax val="0"/>
          <dgm:chPref val="0"/>
          <dgm:bulletEnabled val="1"/>
        </dgm:presLayoutVars>
      </dgm:prSet>
      <dgm:spPr/>
    </dgm:pt>
    <dgm:pt modelId="{69AA6CBD-4368-F147-A502-78BC50A134F1}" type="pres">
      <dgm:prSet presAssocID="{8914E08D-F41A-4034-BD68-A2A25A5CEE00}" presName="quad2" presStyleLbl="node1" presStyleIdx="1" presStyleCnt="4">
        <dgm:presLayoutVars>
          <dgm:chMax val="0"/>
          <dgm:chPref val="0"/>
          <dgm:bulletEnabled val="1"/>
        </dgm:presLayoutVars>
      </dgm:prSet>
      <dgm:spPr/>
    </dgm:pt>
    <dgm:pt modelId="{737E1287-45C1-FB46-A3E5-54CDA79852B2}" type="pres">
      <dgm:prSet presAssocID="{8914E08D-F41A-4034-BD68-A2A25A5CEE00}" presName="quad3" presStyleLbl="node1" presStyleIdx="2" presStyleCnt="4">
        <dgm:presLayoutVars>
          <dgm:chMax val="0"/>
          <dgm:chPref val="0"/>
          <dgm:bulletEnabled val="1"/>
        </dgm:presLayoutVars>
      </dgm:prSet>
      <dgm:spPr/>
    </dgm:pt>
    <dgm:pt modelId="{46E95B1A-2C6F-5049-BD59-3569097486DC}" type="pres">
      <dgm:prSet presAssocID="{8914E08D-F41A-4034-BD68-A2A25A5CEE00}" presName="quad4" presStyleLbl="node1" presStyleIdx="3" presStyleCnt="4">
        <dgm:presLayoutVars>
          <dgm:chMax val="0"/>
          <dgm:chPref val="0"/>
          <dgm:bulletEnabled val="1"/>
        </dgm:presLayoutVars>
      </dgm:prSet>
      <dgm:spPr/>
    </dgm:pt>
  </dgm:ptLst>
  <dgm:cxnLst>
    <dgm:cxn modelId="{F035B114-27AC-4A50-94F6-494B91C32A23}" srcId="{8914E08D-F41A-4034-BD68-A2A25A5CEE00}" destId="{C9D0F57F-2246-4F67-827C-8F8AC840D475}" srcOrd="0" destOrd="0" parTransId="{D41C284D-0A5F-43CE-AD89-14AF83459E11}" sibTransId="{6628D1D5-D856-44AD-AA03-924A46B7785B}"/>
    <dgm:cxn modelId="{A8C8BC1D-6F8A-9842-BA07-10A7FE898439}" type="presOf" srcId="{8914E08D-F41A-4034-BD68-A2A25A5CEE00}" destId="{0F00D087-881B-E344-A0D9-CDB863D20D22}" srcOrd="0" destOrd="0" presId="urn:microsoft.com/office/officeart/2005/8/layout/matrix3"/>
    <dgm:cxn modelId="{18BA2B24-D5ED-B94E-9260-32F474A466E8}" type="presOf" srcId="{A98CA9A4-77F3-4576-BD88-034937EE6158}" destId="{737E1287-45C1-FB46-A3E5-54CDA79852B2}" srcOrd="0" destOrd="0" presId="urn:microsoft.com/office/officeart/2005/8/layout/matrix3"/>
    <dgm:cxn modelId="{D4CC1363-EC54-4297-B21B-048AB8E06F83}" srcId="{8914E08D-F41A-4034-BD68-A2A25A5CEE00}" destId="{A98CA9A4-77F3-4576-BD88-034937EE6158}" srcOrd="2" destOrd="0" parTransId="{C76F80FF-6FBD-4908-B8B1-0DB865249458}" sibTransId="{F611D1DD-A242-4C87-958B-F28D57B1CB36}"/>
    <dgm:cxn modelId="{E248AC6B-5380-488E-B15B-390C41ED4ABF}" srcId="{8914E08D-F41A-4034-BD68-A2A25A5CEE00}" destId="{BD42F495-0A55-4A52-9E46-64646F3EF158}" srcOrd="3" destOrd="0" parTransId="{CA839BEF-2325-4C56-A8BB-A5F4194E9B51}" sibTransId="{A4DE41B7-D8BD-4527-ACF0-15BC50CF1E84}"/>
    <dgm:cxn modelId="{81F4597A-D217-5647-83C0-BD415D18620D}" type="presOf" srcId="{2358732F-DC4D-46D0-A805-A60D57C4EB31}" destId="{69AA6CBD-4368-F147-A502-78BC50A134F1}" srcOrd="0" destOrd="0" presId="urn:microsoft.com/office/officeart/2005/8/layout/matrix3"/>
    <dgm:cxn modelId="{119F6FD9-9535-2B42-87EC-92D35E26586B}" type="presOf" srcId="{C9D0F57F-2246-4F67-827C-8F8AC840D475}" destId="{38BE20E4-A0A4-DA4B-9C09-831CBC062E99}" srcOrd="0" destOrd="0" presId="urn:microsoft.com/office/officeart/2005/8/layout/matrix3"/>
    <dgm:cxn modelId="{99BDB8E1-3D47-094B-9E17-A29C9BB863B8}" type="presOf" srcId="{BD42F495-0A55-4A52-9E46-64646F3EF158}" destId="{46E95B1A-2C6F-5049-BD59-3569097486DC}" srcOrd="0" destOrd="0" presId="urn:microsoft.com/office/officeart/2005/8/layout/matrix3"/>
    <dgm:cxn modelId="{37A2FCF2-2295-4A05-8855-C3B2970606EA}" srcId="{8914E08D-F41A-4034-BD68-A2A25A5CEE00}" destId="{2358732F-DC4D-46D0-A805-A60D57C4EB31}" srcOrd="1" destOrd="0" parTransId="{DB057EAE-58E4-455F-986E-B88E187E2FE7}" sibTransId="{E1799AEB-A3B8-468E-B3CC-126B50B5008C}"/>
    <dgm:cxn modelId="{1CDB38A9-73E9-2748-A97F-3B9FC4A7C9AA}" type="presParOf" srcId="{0F00D087-881B-E344-A0D9-CDB863D20D22}" destId="{2AF24956-CB94-DB49-BCE4-EF3B013AEA03}" srcOrd="0" destOrd="0" presId="urn:microsoft.com/office/officeart/2005/8/layout/matrix3"/>
    <dgm:cxn modelId="{F483E797-8C52-D94B-A907-3371DCD7C923}" type="presParOf" srcId="{0F00D087-881B-E344-A0D9-CDB863D20D22}" destId="{38BE20E4-A0A4-DA4B-9C09-831CBC062E99}" srcOrd="1" destOrd="0" presId="urn:microsoft.com/office/officeart/2005/8/layout/matrix3"/>
    <dgm:cxn modelId="{ECD04307-D1AF-1C46-AC54-D0DA26641A4E}" type="presParOf" srcId="{0F00D087-881B-E344-A0D9-CDB863D20D22}" destId="{69AA6CBD-4368-F147-A502-78BC50A134F1}" srcOrd="2" destOrd="0" presId="urn:microsoft.com/office/officeart/2005/8/layout/matrix3"/>
    <dgm:cxn modelId="{E2472BAC-5E9F-734F-8D5C-A97EB57A55C4}" type="presParOf" srcId="{0F00D087-881B-E344-A0D9-CDB863D20D22}" destId="{737E1287-45C1-FB46-A3E5-54CDA79852B2}" srcOrd="3" destOrd="0" presId="urn:microsoft.com/office/officeart/2005/8/layout/matrix3"/>
    <dgm:cxn modelId="{BDFCDFCF-88C8-D443-AEA3-C5131CEA2E8E}" type="presParOf" srcId="{0F00D087-881B-E344-A0D9-CDB863D20D22}" destId="{46E95B1A-2C6F-5049-BD59-3569097486D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AC3A09-7DCC-43B6-A76C-7660C075D039}" type="doc">
      <dgm:prSet loTypeId="urn:microsoft.com/office/officeart/2005/8/layout/process5" loCatId="process" qsTypeId="urn:microsoft.com/office/officeart/2005/8/quickstyle/simple1" qsCatId="simple" csTypeId="urn:microsoft.com/office/officeart/2005/8/colors/colorful1" csCatId="colorful"/>
      <dgm:spPr/>
      <dgm:t>
        <a:bodyPr/>
        <a:lstStyle/>
        <a:p>
          <a:endParaRPr lang="en-US"/>
        </a:p>
      </dgm:t>
    </dgm:pt>
    <dgm:pt modelId="{47EDDF10-F642-4E6F-A159-41B06CD88375}">
      <dgm:prSet/>
      <dgm:spPr/>
      <dgm:t>
        <a:bodyPr/>
        <a:lstStyle/>
        <a:p>
          <a:r>
            <a:rPr lang="el-GR"/>
            <a:t>Επιλέγουμε μία λέξη που μας ενδιαφέρει / μας κάνει να απορούμε ως προς την ιστορία της</a:t>
          </a:r>
          <a:endParaRPr lang="en-US"/>
        </a:p>
      </dgm:t>
    </dgm:pt>
    <dgm:pt modelId="{185461DA-68A4-4A8C-86B0-DF6A1F133962}" type="parTrans" cxnId="{956E67E2-410A-49D8-A569-F13E2B7507CA}">
      <dgm:prSet/>
      <dgm:spPr/>
      <dgm:t>
        <a:bodyPr/>
        <a:lstStyle/>
        <a:p>
          <a:endParaRPr lang="en-US"/>
        </a:p>
      </dgm:t>
    </dgm:pt>
    <dgm:pt modelId="{630344F3-924E-46E2-A3C0-316F2782DD3C}" type="sibTrans" cxnId="{956E67E2-410A-49D8-A569-F13E2B7507CA}">
      <dgm:prSet/>
      <dgm:spPr/>
      <dgm:t>
        <a:bodyPr/>
        <a:lstStyle/>
        <a:p>
          <a:endParaRPr lang="en-US"/>
        </a:p>
      </dgm:t>
    </dgm:pt>
    <dgm:pt modelId="{434F38B5-7F78-4922-8C64-C383531A6F4F}">
      <dgm:prSet/>
      <dgm:spPr/>
      <dgm:t>
        <a:bodyPr/>
        <a:lstStyle/>
        <a:p>
          <a:r>
            <a:rPr lang="el-GR"/>
            <a:t>Περιγράφουμε την σημερινή χρήση της (περιβάλλοντα χρήσης, σημασίες)</a:t>
          </a:r>
          <a:endParaRPr lang="en-US"/>
        </a:p>
      </dgm:t>
    </dgm:pt>
    <dgm:pt modelId="{18D125AB-326F-416A-BC75-B8F076A77983}" type="parTrans" cxnId="{53DD2A2F-5074-4509-8044-01D7C0888814}">
      <dgm:prSet/>
      <dgm:spPr/>
      <dgm:t>
        <a:bodyPr/>
        <a:lstStyle/>
        <a:p>
          <a:endParaRPr lang="en-US"/>
        </a:p>
      </dgm:t>
    </dgm:pt>
    <dgm:pt modelId="{F1E0DA34-514F-42BB-915C-2497B2E4D5E2}" type="sibTrans" cxnId="{53DD2A2F-5074-4509-8044-01D7C0888814}">
      <dgm:prSet/>
      <dgm:spPr/>
      <dgm:t>
        <a:bodyPr/>
        <a:lstStyle/>
        <a:p>
          <a:endParaRPr lang="en-US"/>
        </a:p>
      </dgm:t>
    </dgm:pt>
    <dgm:pt modelId="{847C34A0-A609-4F41-9B32-0071A745A67D}">
      <dgm:prSet/>
      <dgm:spPr/>
      <dgm:t>
        <a:bodyPr/>
        <a:lstStyle/>
        <a:p>
          <a:r>
            <a:rPr lang="el-GR"/>
            <a:t>Προσπαθούμε να βρούμε απώτερη προέλευση (ετυμολογία): π.χ. Αρχαία / Ελληνιστική / Μεσαιωνική Ελληνική ή άλλη γλώσσα</a:t>
          </a:r>
          <a:endParaRPr lang="en-US"/>
        </a:p>
      </dgm:t>
    </dgm:pt>
    <dgm:pt modelId="{5E466D15-85BF-428A-805B-2527CC85287A}" type="parTrans" cxnId="{8F63A151-7177-412C-8260-7444DC3325DD}">
      <dgm:prSet/>
      <dgm:spPr/>
      <dgm:t>
        <a:bodyPr/>
        <a:lstStyle/>
        <a:p>
          <a:endParaRPr lang="en-US"/>
        </a:p>
      </dgm:t>
    </dgm:pt>
    <dgm:pt modelId="{F527284C-69EE-4DEF-9FEE-84CDA4D6AF97}" type="sibTrans" cxnId="{8F63A151-7177-412C-8260-7444DC3325DD}">
      <dgm:prSet/>
      <dgm:spPr/>
      <dgm:t>
        <a:bodyPr/>
        <a:lstStyle/>
        <a:p>
          <a:endParaRPr lang="en-US"/>
        </a:p>
      </dgm:t>
    </dgm:pt>
    <dgm:pt modelId="{D5F466A6-6DF6-4110-B60B-2B1B3700FEA4}">
      <dgm:prSet/>
      <dgm:spPr/>
      <dgm:t>
        <a:bodyPr/>
        <a:lstStyle/>
        <a:p>
          <a:r>
            <a:rPr lang="el-GR"/>
            <a:t>Εντοπίζουμε μεταβολές ως προς την μορφή και την σημασία ανάμεσα στην αρχή της και το σήμερα</a:t>
          </a:r>
          <a:endParaRPr lang="en-US"/>
        </a:p>
      </dgm:t>
    </dgm:pt>
    <dgm:pt modelId="{2D0186D0-2E5C-42FB-AED3-81E863D3D2DD}" type="parTrans" cxnId="{3A90F589-710D-47C1-A55D-600269EA460C}">
      <dgm:prSet/>
      <dgm:spPr/>
      <dgm:t>
        <a:bodyPr/>
        <a:lstStyle/>
        <a:p>
          <a:endParaRPr lang="en-US"/>
        </a:p>
      </dgm:t>
    </dgm:pt>
    <dgm:pt modelId="{C536210F-1D87-4DAA-8ECB-4AAF6085C623}" type="sibTrans" cxnId="{3A90F589-710D-47C1-A55D-600269EA460C}">
      <dgm:prSet/>
      <dgm:spPr/>
      <dgm:t>
        <a:bodyPr/>
        <a:lstStyle/>
        <a:p>
          <a:endParaRPr lang="en-US"/>
        </a:p>
      </dgm:t>
    </dgm:pt>
    <dgm:pt modelId="{1546C838-31FE-48BD-B798-AAE61BF4BD3F}">
      <dgm:prSet/>
      <dgm:spPr/>
      <dgm:t>
        <a:bodyPr/>
        <a:lstStyle/>
        <a:p>
          <a:r>
            <a:rPr lang="el-GR"/>
            <a:t>Προσπαθούμε να βρούμε στοιχεία για τις ενδιάμεσες περιόδους που μας δείχνουν τα ενδιάμεσα στάδια των μεταβολών</a:t>
          </a:r>
          <a:endParaRPr lang="en-US"/>
        </a:p>
      </dgm:t>
    </dgm:pt>
    <dgm:pt modelId="{6AC428E9-7307-45BB-B179-895F028FA9C2}" type="parTrans" cxnId="{AF558945-8B81-460C-9282-8F6C63C79F60}">
      <dgm:prSet/>
      <dgm:spPr/>
      <dgm:t>
        <a:bodyPr/>
        <a:lstStyle/>
        <a:p>
          <a:endParaRPr lang="en-US"/>
        </a:p>
      </dgm:t>
    </dgm:pt>
    <dgm:pt modelId="{0D1BD45A-6323-4258-933B-BAB287B54FBF}" type="sibTrans" cxnId="{AF558945-8B81-460C-9282-8F6C63C79F60}">
      <dgm:prSet/>
      <dgm:spPr/>
      <dgm:t>
        <a:bodyPr/>
        <a:lstStyle/>
        <a:p>
          <a:endParaRPr lang="en-US"/>
        </a:p>
      </dgm:t>
    </dgm:pt>
    <dgm:pt modelId="{CB830132-53F7-B643-B123-0B719411D2B9}" type="pres">
      <dgm:prSet presAssocID="{A0AC3A09-7DCC-43B6-A76C-7660C075D039}" presName="diagram" presStyleCnt="0">
        <dgm:presLayoutVars>
          <dgm:dir/>
          <dgm:resizeHandles val="exact"/>
        </dgm:presLayoutVars>
      </dgm:prSet>
      <dgm:spPr/>
    </dgm:pt>
    <dgm:pt modelId="{90168512-E024-F445-A389-30BD287CFFF9}" type="pres">
      <dgm:prSet presAssocID="{47EDDF10-F642-4E6F-A159-41B06CD88375}" presName="node" presStyleLbl="node1" presStyleIdx="0" presStyleCnt="5">
        <dgm:presLayoutVars>
          <dgm:bulletEnabled val="1"/>
        </dgm:presLayoutVars>
      </dgm:prSet>
      <dgm:spPr/>
    </dgm:pt>
    <dgm:pt modelId="{9CCF2D11-E154-2B4E-BFA8-DB3D849DABF2}" type="pres">
      <dgm:prSet presAssocID="{630344F3-924E-46E2-A3C0-316F2782DD3C}" presName="sibTrans" presStyleLbl="sibTrans2D1" presStyleIdx="0" presStyleCnt="4"/>
      <dgm:spPr/>
    </dgm:pt>
    <dgm:pt modelId="{B213D894-F832-3946-8644-A5816284E2CF}" type="pres">
      <dgm:prSet presAssocID="{630344F3-924E-46E2-A3C0-316F2782DD3C}" presName="connectorText" presStyleLbl="sibTrans2D1" presStyleIdx="0" presStyleCnt="4"/>
      <dgm:spPr/>
    </dgm:pt>
    <dgm:pt modelId="{D9D2A5B1-5B76-0243-A0A8-D3E7CDF8D260}" type="pres">
      <dgm:prSet presAssocID="{434F38B5-7F78-4922-8C64-C383531A6F4F}" presName="node" presStyleLbl="node1" presStyleIdx="1" presStyleCnt="5">
        <dgm:presLayoutVars>
          <dgm:bulletEnabled val="1"/>
        </dgm:presLayoutVars>
      </dgm:prSet>
      <dgm:spPr/>
    </dgm:pt>
    <dgm:pt modelId="{720F9EF6-31E7-A84F-8A24-D925F091A971}" type="pres">
      <dgm:prSet presAssocID="{F1E0DA34-514F-42BB-915C-2497B2E4D5E2}" presName="sibTrans" presStyleLbl="sibTrans2D1" presStyleIdx="1" presStyleCnt="4"/>
      <dgm:spPr/>
    </dgm:pt>
    <dgm:pt modelId="{07877F2C-38A9-ED4A-99E7-C1E13E0DD256}" type="pres">
      <dgm:prSet presAssocID="{F1E0DA34-514F-42BB-915C-2497B2E4D5E2}" presName="connectorText" presStyleLbl="sibTrans2D1" presStyleIdx="1" presStyleCnt="4"/>
      <dgm:spPr/>
    </dgm:pt>
    <dgm:pt modelId="{A9FF192F-8EEF-E14E-AEFE-526BC935608B}" type="pres">
      <dgm:prSet presAssocID="{847C34A0-A609-4F41-9B32-0071A745A67D}" presName="node" presStyleLbl="node1" presStyleIdx="2" presStyleCnt="5">
        <dgm:presLayoutVars>
          <dgm:bulletEnabled val="1"/>
        </dgm:presLayoutVars>
      </dgm:prSet>
      <dgm:spPr/>
    </dgm:pt>
    <dgm:pt modelId="{3EFB6082-1585-6241-A33E-335971E39780}" type="pres">
      <dgm:prSet presAssocID="{F527284C-69EE-4DEF-9FEE-84CDA4D6AF97}" presName="sibTrans" presStyleLbl="sibTrans2D1" presStyleIdx="2" presStyleCnt="4"/>
      <dgm:spPr/>
    </dgm:pt>
    <dgm:pt modelId="{3FE68EA5-5781-5F48-AF54-57300462A644}" type="pres">
      <dgm:prSet presAssocID="{F527284C-69EE-4DEF-9FEE-84CDA4D6AF97}" presName="connectorText" presStyleLbl="sibTrans2D1" presStyleIdx="2" presStyleCnt="4"/>
      <dgm:spPr/>
    </dgm:pt>
    <dgm:pt modelId="{C6BCCA85-4CC3-E946-B4DA-37015385D726}" type="pres">
      <dgm:prSet presAssocID="{D5F466A6-6DF6-4110-B60B-2B1B3700FEA4}" presName="node" presStyleLbl="node1" presStyleIdx="3" presStyleCnt="5">
        <dgm:presLayoutVars>
          <dgm:bulletEnabled val="1"/>
        </dgm:presLayoutVars>
      </dgm:prSet>
      <dgm:spPr/>
    </dgm:pt>
    <dgm:pt modelId="{C7035A6D-EB7F-3344-82D8-3D1A26180A57}" type="pres">
      <dgm:prSet presAssocID="{C536210F-1D87-4DAA-8ECB-4AAF6085C623}" presName="sibTrans" presStyleLbl="sibTrans2D1" presStyleIdx="3" presStyleCnt="4"/>
      <dgm:spPr/>
    </dgm:pt>
    <dgm:pt modelId="{825D9109-3824-EB4B-9F4C-3A2F205A94C4}" type="pres">
      <dgm:prSet presAssocID="{C536210F-1D87-4DAA-8ECB-4AAF6085C623}" presName="connectorText" presStyleLbl="sibTrans2D1" presStyleIdx="3" presStyleCnt="4"/>
      <dgm:spPr/>
    </dgm:pt>
    <dgm:pt modelId="{E5A152F6-0D48-8A44-8C2B-F3505D1872C6}" type="pres">
      <dgm:prSet presAssocID="{1546C838-31FE-48BD-B798-AAE61BF4BD3F}" presName="node" presStyleLbl="node1" presStyleIdx="4" presStyleCnt="5">
        <dgm:presLayoutVars>
          <dgm:bulletEnabled val="1"/>
        </dgm:presLayoutVars>
      </dgm:prSet>
      <dgm:spPr/>
    </dgm:pt>
  </dgm:ptLst>
  <dgm:cxnLst>
    <dgm:cxn modelId="{BD2E0F1C-052D-2945-B3EB-9A045B9EC8F4}" type="presOf" srcId="{47EDDF10-F642-4E6F-A159-41B06CD88375}" destId="{90168512-E024-F445-A389-30BD287CFFF9}" srcOrd="0" destOrd="0" presId="urn:microsoft.com/office/officeart/2005/8/layout/process5"/>
    <dgm:cxn modelId="{06FEE627-2C15-1E4D-A7E6-670E3C20E6FB}" type="presOf" srcId="{F1E0DA34-514F-42BB-915C-2497B2E4D5E2}" destId="{720F9EF6-31E7-A84F-8A24-D925F091A971}" srcOrd="0" destOrd="0" presId="urn:microsoft.com/office/officeart/2005/8/layout/process5"/>
    <dgm:cxn modelId="{53DD2A2F-5074-4509-8044-01D7C0888814}" srcId="{A0AC3A09-7DCC-43B6-A76C-7660C075D039}" destId="{434F38B5-7F78-4922-8C64-C383531A6F4F}" srcOrd="1" destOrd="0" parTransId="{18D125AB-326F-416A-BC75-B8F076A77983}" sibTransId="{F1E0DA34-514F-42BB-915C-2497B2E4D5E2}"/>
    <dgm:cxn modelId="{1DB13442-04CC-EA43-88BE-D3274A625EB3}" type="presOf" srcId="{F527284C-69EE-4DEF-9FEE-84CDA4D6AF97}" destId="{3FE68EA5-5781-5F48-AF54-57300462A644}" srcOrd="1" destOrd="0" presId="urn:microsoft.com/office/officeart/2005/8/layout/process5"/>
    <dgm:cxn modelId="{AF558945-8B81-460C-9282-8F6C63C79F60}" srcId="{A0AC3A09-7DCC-43B6-A76C-7660C075D039}" destId="{1546C838-31FE-48BD-B798-AAE61BF4BD3F}" srcOrd="4" destOrd="0" parTransId="{6AC428E9-7307-45BB-B179-895F028FA9C2}" sibTransId="{0D1BD45A-6323-4258-933B-BAB287B54FBF}"/>
    <dgm:cxn modelId="{8F63A151-7177-412C-8260-7444DC3325DD}" srcId="{A0AC3A09-7DCC-43B6-A76C-7660C075D039}" destId="{847C34A0-A609-4F41-9B32-0071A745A67D}" srcOrd="2" destOrd="0" parTransId="{5E466D15-85BF-428A-805B-2527CC85287A}" sibTransId="{F527284C-69EE-4DEF-9FEE-84CDA4D6AF97}"/>
    <dgm:cxn modelId="{B3772D58-BAF1-E94D-A332-42CA5C32D800}" type="presOf" srcId="{F1E0DA34-514F-42BB-915C-2497B2E4D5E2}" destId="{07877F2C-38A9-ED4A-99E7-C1E13E0DD256}" srcOrd="1" destOrd="0" presId="urn:microsoft.com/office/officeart/2005/8/layout/process5"/>
    <dgm:cxn modelId="{253D0172-BE61-BB4B-8304-447374B32CB1}" type="presOf" srcId="{847C34A0-A609-4F41-9B32-0071A745A67D}" destId="{A9FF192F-8EEF-E14E-AEFE-526BC935608B}" srcOrd="0" destOrd="0" presId="urn:microsoft.com/office/officeart/2005/8/layout/process5"/>
    <dgm:cxn modelId="{28B64481-F2C6-8F4C-96B7-A3928539C169}" type="presOf" srcId="{A0AC3A09-7DCC-43B6-A76C-7660C075D039}" destId="{CB830132-53F7-B643-B123-0B719411D2B9}" srcOrd="0" destOrd="0" presId="urn:microsoft.com/office/officeart/2005/8/layout/process5"/>
    <dgm:cxn modelId="{3A90F589-710D-47C1-A55D-600269EA460C}" srcId="{A0AC3A09-7DCC-43B6-A76C-7660C075D039}" destId="{D5F466A6-6DF6-4110-B60B-2B1B3700FEA4}" srcOrd="3" destOrd="0" parTransId="{2D0186D0-2E5C-42FB-AED3-81E863D3D2DD}" sibTransId="{C536210F-1D87-4DAA-8ECB-4AAF6085C623}"/>
    <dgm:cxn modelId="{4B60D793-737B-F04C-BB8B-AC50F8BBE7F8}" type="presOf" srcId="{630344F3-924E-46E2-A3C0-316F2782DD3C}" destId="{B213D894-F832-3946-8644-A5816284E2CF}" srcOrd="1" destOrd="0" presId="urn:microsoft.com/office/officeart/2005/8/layout/process5"/>
    <dgm:cxn modelId="{B41D1F96-8A0B-8C43-BA71-5E908E187ED1}" type="presOf" srcId="{434F38B5-7F78-4922-8C64-C383531A6F4F}" destId="{D9D2A5B1-5B76-0243-A0A8-D3E7CDF8D260}" srcOrd="0" destOrd="0" presId="urn:microsoft.com/office/officeart/2005/8/layout/process5"/>
    <dgm:cxn modelId="{64F7AEA9-89E0-9640-83BE-CD570CD419DD}" type="presOf" srcId="{C536210F-1D87-4DAA-8ECB-4AAF6085C623}" destId="{825D9109-3824-EB4B-9F4C-3A2F205A94C4}" srcOrd="1" destOrd="0" presId="urn:microsoft.com/office/officeart/2005/8/layout/process5"/>
    <dgm:cxn modelId="{7A8544CD-854B-F148-BEAE-45C7CA6838A1}" type="presOf" srcId="{F527284C-69EE-4DEF-9FEE-84CDA4D6AF97}" destId="{3EFB6082-1585-6241-A33E-335971E39780}" srcOrd="0" destOrd="0" presId="urn:microsoft.com/office/officeart/2005/8/layout/process5"/>
    <dgm:cxn modelId="{1FDD6CDC-9D91-3445-AD16-FC0D17B94934}" type="presOf" srcId="{D5F466A6-6DF6-4110-B60B-2B1B3700FEA4}" destId="{C6BCCA85-4CC3-E946-B4DA-37015385D726}" srcOrd="0" destOrd="0" presId="urn:microsoft.com/office/officeart/2005/8/layout/process5"/>
    <dgm:cxn modelId="{CBC59DDC-D06A-9044-A9A1-FE53D45C3B07}" type="presOf" srcId="{C536210F-1D87-4DAA-8ECB-4AAF6085C623}" destId="{C7035A6D-EB7F-3344-82D8-3D1A26180A57}" srcOrd="0" destOrd="0" presId="urn:microsoft.com/office/officeart/2005/8/layout/process5"/>
    <dgm:cxn modelId="{956E67E2-410A-49D8-A569-F13E2B7507CA}" srcId="{A0AC3A09-7DCC-43B6-A76C-7660C075D039}" destId="{47EDDF10-F642-4E6F-A159-41B06CD88375}" srcOrd="0" destOrd="0" parTransId="{185461DA-68A4-4A8C-86B0-DF6A1F133962}" sibTransId="{630344F3-924E-46E2-A3C0-316F2782DD3C}"/>
    <dgm:cxn modelId="{323FA9F7-A6F3-C745-B663-77DE3EBA9995}" type="presOf" srcId="{630344F3-924E-46E2-A3C0-316F2782DD3C}" destId="{9CCF2D11-E154-2B4E-BFA8-DB3D849DABF2}" srcOrd="0" destOrd="0" presId="urn:microsoft.com/office/officeart/2005/8/layout/process5"/>
    <dgm:cxn modelId="{C884B3FE-CE1B-F340-86AD-F83B163D4DF8}" type="presOf" srcId="{1546C838-31FE-48BD-B798-AAE61BF4BD3F}" destId="{E5A152F6-0D48-8A44-8C2B-F3505D1872C6}" srcOrd="0" destOrd="0" presId="urn:microsoft.com/office/officeart/2005/8/layout/process5"/>
    <dgm:cxn modelId="{AAFBCE52-FF93-1342-A918-F8ACF7425A15}" type="presParOf" srcId="{CB830132-53F7-B643-B123-0B719411D2B9}" destId="{90168512-E024-F445-A389-30BD287CFFF9}" srcOrd="0" destOrd="0" presId="urn:microsoft.com/office/officeart/2005/8/layout/process5"/>
    <dgm:cxn modelId="{663A2CB1-FB1A-2042-B466-0BCC42B1B194}" type="presParOf" srcId="{CB830132-53F7-B643-B123-0B719411D2B9}" destId="{9CCF2D11-E154-2B4E-BFA8-DB3D849DABF2}" srcOrd="1" destOrd="0" presId="urn:microsoft.com/office/officeart/2005/8/layout/process5"/>
    <dgm:cxn modelId="{6714FD0B-4DCF-6B43-ABD8-AD08AB8EA4C9}" type="presParOf" srcId="{9CCF2D11-E154-2B4E-BFA8-DB3D849DABF2}" destId="{B213D894-F832-3946-8644-A5816284E2CF}" srcOrd="0" destOrd="0" presId="urn:microsoft.com/office/officeart/2005/8/layout/process5"/>
    <dgm:cxn modelId="{8AD8C3D5-B301-8546-A2A4-C764A00E6155}" type="presParOf" srcId="{CB830132-53F7-B643-B123-0B719411D2B9}" destId="{D9D2A5B1-5B76-0243-A0A8-D3E7CDF8D260}" srcOrd="2" destOrd="0" presId="urn:microsoft.com/office/officeart/2005/8/layout/process5"/>
    <dgm:cxn modelId="{3517A95E-EBEB-3244-B1AF-575241384BB9}" type="presParOf" srcId="{CB830132-53F7-B643-B123-0B719411D2B9}" destId="{720F9EF6-31E7-A84F-8A24-D925F091A971}" srcOrd="3" destOrd="0" presId="urn:microsoft.com/office/officeart/2005/8/layout/process5"/>
    <dgm:cxn modelId="{7AE1EC9E-0ADA-E841-A634-20D4B045609C}" type="presParOf" srcId="{720F9EF6-31E7-A84F-8A24-D925F091A971}" destId="{07877F2C-38A9-ED4A-99E7-C1E13E0DD256}" srcOrd="0" destOrd="0" presId="urn:microsoft.com/office/officeart/2005/8/layout/process5"/>
    <dgm:cxn modelId="{F70DBDD1-F554-694A-911E-A0E3841E5FB5}" type="presParOf" srcId="{CB830132-53F7-B643-B123-0B719411D2B9}" destId="{A9FF192F-8EEF-E14E-AEFE-526BC935608B}" srcOrd="4" destOrd="0" presId="urn:microsoft.com/office/officeart/2005/8/layout/process5"/>
    <dgm:cxn modelId="{45B0910C-BAFB-674B-9A91-35A3FD10D585}" type="presParOf" srcId="{CB830132-53F7-B643-B123-0B719411D2B9}" destId="{3EFB6082-1585-6241-A33E-335971E39780}" srcOrd="5" destOrd="0" presId="urn:microsoft.com/office/officeart/2005/8/layout/process5"/>
    <dgm:cxn modelId="{62918B89-B372-5740-AC41-67B4046ECC36}" type="presParOf" srcId="{3EFB6082-1585-6241-A33E-335971E39780}" destId="{3FE68EA5-5781-5F48-AF54-57300462A644}" srcOrd="0" destOrd="0" presId="urn:microsoft.com/office/officeart/2005/8/layout/process5"/>
    <dgm:cxn modelId="{55CF9F08-C5C0-2149-AB49-F8A02C755F1A}" type="presParOf" srcId="{CB830132-53F7-B643-B123-0B719411D2B9}" destId="{C6BCCA85-4CC3-E946-B4DA-37015385D726}" srcOrd="6" destOrd="0" presId="urn:microsoft.com/office/officeart/2005/8/layout/process5"/>
    <dgm:cxn modelId="{ECFD2E48-82C4-4D42-B975-9546F9D802A8}" type="presParOf" srcId="{CB830132-53F7-B643-B123-0B719411D2B9}" destId="{C7035A6D-EB7F-3344-82D8-3D1A26180A57}" srcOrd="7" destOrd="0" presId="urn:microsoft.com/office/officeart/2005/8/layout/process5"/>
    <dgm:cxn modelId="{FB8751E4-9E09-1B4E-97A9-CD95208F93F7}" type="presParOf" srcId="{C7035A6D-EB7F-3344-82D8-3D1A26180A57}" destId="{825D9109-3824-EB4B-9F4C-3A2F205A94C4}" srcOrd="0" destOrd="0" presId="urn:microsoft.com/office/officeart/2005/8/layout/process5"/>
    <dgm:cxn modelId="{50CCC48C-287A-4B45-84DF-41780099D0F9}" type="presParOf" srcId="{CB830132-53F7-B643-B123-0B719411D2B9}" destId="{E5A152F6-0D48-8A44-8C2B-F3505D1872C6}"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BD3E36-F89C-4D0F-9F37-B649091F96C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24FD781-24E7-4723-B845-B98D1545DDFE}">
      <dgm:prSet/>
      <dgm:spPr/>
      <dgm:t>
        <a:bodyPr/>
        <a:lstStyle/>
        <a:p>
          <a:r>
            <a:rPr lang="el-GR"/>
            <a:t>Δεν θέλουμε την ιστορία μίας έννοιας, αλλά μίας λέξης (και όχι όλων των συνώνυμων)</a:t>
          </a:r>
          <a:endParaRPr lang="en-US"/>
        </a:p>
      </dgm:t>
    </dgm:pt>
    <dgm:pt modelId="{89B128B2-E19E-435D-99DC-E8D9CEA83D64}" type="parTrans" cxnId="{4C4DB538-412D-4E8E-86AB-F00DA2CE7786}">
      <dgm:prSet/>
      <dgm:spPr/>
      <dgm:t>
        <a:bodyPr/>
        <a:lstStyle/>
        <a:p>
          <a:endParaRPr lang="en-US"/>
        </a:p>
      </dgm:t>
    </dgm:pt>
    <dgm:pt modelId="{30CD326B-4905-4FEF-950B-D02C29D57150}" type="sibTrans" cxnId="{4C4DB538-412D-4E8E-86AB-F00DA2CE7786}">
      <dgm:prSet/>
      <dgm:spPr/>
      <dgm:t>
        <a:bodyPr/>
        <a:lstStyle/>
        <a:p>
          <a:endParaRPr lang="en-US"/>
        </a:p>
      </dgm:t>
    </dgm:pt>
    <dgm:pt modelId="{AD919317-8D3B-493D-85B8-FBFE1694919B}">
      <dgm:prSet/>
      <dgm:spPr/>
      <dgm:t>
        <a:bodyPr/>
        <a:lstStyle/>
        <a:p>
          <a:r>
            <a:rPr lang="el-GR"/>
            <a:t>Προσπαθούμε να δώσουμε την πορεία της λέξης στον χρόνο, όχι μόνο την ετυμολογία της</a:t>
          </a:r>
          <a:endParaRPr lang="en-US"/>
        </a:p>
      </dgm:t>
    </dgm:pt>
    <dgm:pt modelId="{78FA32CB-ADF5-44A0-AA92-979761884AB5}" type="parTrans" cxnId="{D241C455-3483-42F9-A383-E2AB9338ADC8}">
      <dgm:prSet/>
      <dgm:spPr/>
      <dgm:t>
        <a:bodyPr/>
        <a:lstStyle/>
        <a:p>
          <a:endParaRPr lang="en-US"/>
        </a:p>
      </dgm:t>
    </dgm:pt>
    <dgm:pt modelId="{37AAC947-E0BA-4D28-A485-FABCBAB2BA21}" type="sibTrans" cxnId="{D241C455-3483-42F9-A383-E2AB9338ADC8}">
      <dgm:prSet/>
      <dgm:spPr/>
      <dgm:t>
        <a:bodyPr/>
        <a:lstStyle/>
        <a:p>
          <a:endParaRPr lang="en-US"/>
        </a:p>
      </dgm:t>
    </dgm:pt>
    <dgm:pt modelId="{6A34076A-4D16-41BD-91F5-3E0D22696A29}">
      <dgm:prSet/>
      <dgm:spPr/>
      <dgm:t>
        <a:bodyPr/>
        <a:lstStyle/>
        <a:p>
          <a:r>
            <a:rPr lang="el-GR"/>
            <a:t>Δεν ενδιαφέρουν άμεσα εγκυκλοπαιδικές ή άλλες πληροφορίες σχετικά με αυτό που δηλώνει η λέξη</a:t>
          </a:r>
          <a:endParaRPr lang="en-US"/>
        </a:p>
      </dgm:t>
    </dgm:pt>
    <dgm:pt modelId="{8ED570F9-D8CD-47DA-A629-48FA922A54F4}" type="parTrans" cxnId="{938F0A34-AB0C-49B0-9BA8-EA8FF7AA493F}">
      <dgm:prSet/>
      <dgm:spPr/>
      <dgm:t>
        <a:bodyPr/>
        <a:lstStyle/>
        <a:p>
          <a:endParaRPr lang="en-US"/>
        </a:p>
      </dgm:t>
    </dgm:pt>
    <dgm:pt modelId="{8A34FC2C-9D71-48C1-8CEB-18B1968764B4}" type="sibTrans" cxnId="{938F0A34-AB0C-49B0-9BA8-EA8FF7AA493F}">
      <dgm:prSet/>
      <dgm:spPr/>
      <dgm:t>
        <a:bodyPr/>
        <a:lstStyle/>
        <a:p>
          <a:endParaRPr lang="en-US"/>
        </a:p>
      </dgm:t>
    </dgm:pt>
    <dgm:pt modelId="{7CA391C6-DCA1-41E0-8447-3691C8BB8FD6}">
      <dgm:prSet/>
      <dgm:spPr/>
      <dgm:t>
        <a:bodyPr/>
        <a:lstStyle/>
        <a:p>
          <a:r>
            <a:rPr lang="el-GR"/>
            <a:t>Ελέγχουμε και αναφέρουμε τις πηγές μας</a:t>
          </a:r>
          <a:endParaRPr lang="en-US"/>
        </a:p>
      </dgm:t>
    </dgm:pt>
    <dgm:pt modelId="{3E246F7F-5DAC-467D-BA2A-E10180FCECBB}" type="parTrans" cxnId="{FA4EDAF8-E57F-40B6-87F4-55593D69D305}">
      <dgm:prSet/>
      <dgm:spPr/>
      <dgm:t>
        <a:bodyPr/>
        <a:lstStyle/>
        <a:p>
          <a:endParaRPr lang="en-US"/>
        </a:p>
      </dgm:t>
    </dgm:pt>
    <dgm:pt modelId="{367FDBAE-2D5F-42AF-97A8-B8D3DF8184AD}" type="sibTrans" cxnId="{FA4EDAF8-E57F-40B6-87F4-55593D69D305}">
      <dgm:prSet/>
      <dgm:spPr/>
      <dgm:t>
        <a:bodyPr/>
        <a:lstStyle/>
        <a:p>
          <a:endParaRPr lang="en-US"/>
        </a:p>
      </dgm:t>
    </dgm:pt>
    <dgm:pt modelId="{151C2441-A14A-4BEF-93A8-59BBCB7D4198}">
      <dgm:prSet/>
      <dgm:spPr/>
      <dgm:t>
        <a:bodyPr/>
        <a:lstStyle/>
        <a:p>
          <a:r>
            <a:rPr lang="el-GR"/>
            <a:t>Φτιάχνουμε μια ιστορία, όχι ένα κείμενο με σκόρπιες πληροφορίες</a:t>
          </a:r>
          <a:endParaRPr lang="en-US"/>
        </a:p>
      </dgm:t>
    </dgm:pt>
    <dgm:pt modelId="{6EE62D22-87DC-409B-BA53-94D5121DF1BA}" type="parTrans" cxnId="{15064D52-82CA-4B79-879A-731CE18EEF0B}">
      <dgm:prSet/>
      <dgm:spPr/>
      <dgm:t>
        <a:bodyPr/>
        <a:lstStyle/>
        <a:p>
          <a:endParaRPr lang="en-US"/>
        </a:p>
      </dgm:t>
    </dgm:pt>
    <dgm:pt modelId="{5F39DD00-8577-49C8-8EB1-88696F8329C1}" type="sibTrans" cxnId="{15064D52-82CA-4B79-879A-731CE18EEF0B}">
      <dgm:prSet/>
      <dgm:spPr/>
      <dgm:t>
        <a:bodyPr/>
        <a:lstStyle/>
        <a:p>
          <a:endParaRPr lang="en-US"/>
        </a:p>
      </dgm:t>
    </dgm:pt>
    <dgm:pt modelId="{46A13AFB-DE8E-0740-9DE5-7C8E5F6FBB84}" type="pres">
      <dgm:prSet presAssocID="{00BD3E36-F89C-4D0F-9F37-B649091F96CB}" presName="linear" presStyleCnt="0">
        <dgm:presLayoutVars>
          <dgm:animLvl val="lvl"/>
          <dgm:resizeHandles val="exact"/>
        </dgm:presLayoutVars>
      </dgm:prSet>
      <dgm:spPr/>
    </dgm:pt>
    <dgm:pt modelId="{CC0BF717-4BAD-4343-A2CD-456FABCC7556}" type="pres">
      <dgm:prSet presAssocID="{924FD781-24E7-4723-B845-B98D1545DDFE}" presName="parentText" presStyleLbl="node1" presStyleIdx="0" presStyleCnt="5">
        <dgm:presLayoutVars>
          <dgm:chMax val="0"/>
          <dgm:bulletEnabled val="1"/>
        </dgm:presLayoutVars>
      </dgm:prSet>
      <dgm:spPr/>
    </dgm:pt>
    <dgm:pt modelId="{7DF58C58-6D83-8E48-980D-CFD4E14B02C0}" type="pres">
      <dgm:prSet presAssocID="{30CD326B-4905-4FEF-950B-D02C29D57150}" presName="spacer" presStyleCnt="0"/>
      <dgm:spPr/>
    </dgm:pt>
    <dgm:pt modelId="{0BEC519B-2076-5F48-B729-DF67C00D4003}" type="pres">
      <dgm:prSet presAssocID="{AD919317-8D3B-493D-85B8-FBFE1694919B}" presName="parentText" presStyleLbl="node1" presStyleIdx="1" presStyleCnt="5">
        <dgm:presLayoutVars>
          <dgm:chMax val="0"/>
          <dgm:bulletEnabled val="1"/>
        </dgm:presLayoutVars>
      </dgm:prSet>
      <dgm:spPr/>
    </dgm:pt>
    <dgm:pt modelId="{0C35B7C8-93C0-D245-A985-BB2E9FF82151}" type="pres">
      <dgm:prSet presAssocID="{37AAC947-E0BA-4D28-A485-FABCBAB2BA21}" presName="spacer" presStyleCnt="0"/>
      <dgm:spPr/>
    </dgm:pt>
    <dgm:pt modelId="{25460FD0-A7AE-D44A-9786-2F32CFA85CD7}" type="pres">
      <dgm:prSet presAssocID="{6A34076A-4D16-41BD-91F5-3E0D22696A29}" presName="parentText" presStyleLbl="node1" presStyleIdx="2" presStyleCnt="5">
        <dgm:presLayoutVars>
          <dgm:chMax val="0"/>
          <dgm:bulletEnabled val="1"/>
        </dgm:presLayoutVars>
      </dgm:prSet>
      <dgm:spPr/>
    </dgm:pt>
    <dgm:pt modelId="{013A15F8-C973-3940-8007-3AA53F262F82}" type="pres">
      <dgm:prSet presAssocID="{8A34FC2C-9D71-48C1-8CEB-18B1968764B4}" presName="spacer" presStyleCnt="0"/>
      <dgm:spPr/>
    </dgm:pt>
    <dgm:pt modelId="{AE8305A0-15FF-1440-8F79-9F246DAD0CF4}" type="pres">
      <dgm:prSet presAssocID="{7CA391C6-DCA1-41E0-8447-3691C8BB8FD6}" presName="parentText" presStyleLbl="node1" presStyleIdx="3" presStyleCnt="5">
        <dgm:presLayoutVars>
          <dgm:chMax val="0"/>
          <dgm:bulletEnabled val="1"/>
        </dgm:presLayoutVars>
      </dgm:prSet>
      <dgm:spPr/>
    </dgm:pt>
    <dgm:pt modelId="{54794163-487B-E146-9B99-42A5B4315D0F}" type="pres">
      <dgm:prSet presAssocID="{367FDBAE-2D5F-42AF-97A8-B8D3DF8184AD}" presName="spacer" presStyleCnt="0"/>
      <dgm:spPr/>
    </dgm:pt>
    <dgm:pt modelId="{CD855AB6-CE7A-5747-BCA6-5FC1CA22DE31}" type="pres">
      <dgm:prSet presAssocID="{151C2441-A14A-4BEF-93A8-59BBCB7D4198}" presName="parentText" presStyleLbl="node1" presStyleIdx="4" presStyleCnt="5">
        <dgm:presLayoutVars>
          <dgm:chMax val="0"/>
          <dgm:bulletEnabled val="1"/>
        </dgm:presLayoutVars>
      </dgm:prSet>
      <dgm:spPr/>
    </dgm:pt>
  </dgm:ptLst>
  <dgm:cxnLst>
    <dgm:cxn modelId="{3C043218-D282-6346-AB61-C83E8AF600F3}" type="presOf" srcId="{00BD3E36-F89C-4D0F-9F37-B649091F96CB}" destId="{46A13AFB-DE8E-0740-9DE5-7C8E5F6FBB84}" srcOrd="0" destOrd="0" presId="urn:microsoft.com/office/officeart/2005/8/layout/vList2"/>
    <dgm:cxn modelId="{938F0A34-AB0C-49B0-9BA8-EA8FF7AA493F}" srcId="{00BD3E36-F89C-4D0F-9F37-B649091F96CB}" destId="{6A34076A-4D16-41BD-91F5-3E0D22696A29}" srcOrd="2" destOrd="0" parTransId="{8ED570F9-D8CD-47DA-A629-48FA922A54F4}" sibTransId="{8A34FC2C-9D71-48C1-8CEB-18B1968764B4}"/>
    <dgm:cxn modelId="{4C4DB538-412D-4E8E-86AB-F00DA2CE7786}" srcId="{00BD3E36-F89C-4D0F-9F37-B649091F96CB}" destId="{924FD781-24E7-4723-B845-B98D1545DDFE}" srcOrd="0" destOrd="0" parTransId="{89B128B2-E19E-435D-99DC-E8D9CEA83D64}" sibTransId="{30CD326B-4905-4FEF-950B-D02C29D57150}"/>
    <dgm:cxn modelId="{15064D52-82CA-4B79-879A-731CE18EEF0B}" srcId="{00BD3E36-F89C-4D0F-9F37-B649091F96CB}" destId="{151C2441-A14A-4BEF-93A8-59BBCB7D4198}" srcOrd="4" destOrd="0" parTransId="{6EE62D22-87DC-409B-BA53-94D5121DF1BA}" sibTransId="{5F39DD00-8577-49C8-8EB1-88696F8329C1}"/>
    <dgm:cxn modelId="{C1E21354-1322-244E-B473-4DE90EB59B8B}" type="presOf" srcId="{7CA391C6-DCA1-41E0-8447-3691C8BB8FD6}" destId="{AE8305A0-15FF-1440-8F79-9F246DAD0CF4}" srcOrd="0" destOrd="0" presId="urn:microsoft.com/office/officeart/2005/8/layout/vList2"/>
    <dgm:cxn modelId="{D241C455-3483-42F9-A383-E2AB9338ADC8}" srcId="{00BD3E36-F89C-4D0F-9F37-B649091F96CB}" destId="{AD919317-8D3B-493D-85B8-FBFE1694919B}" srcOrd="1" destOrd="0" parTransId="{78FA32CB-ADF5-44A0-AA92-979761884AB5}" sibTransId="{37AAC947-E0BA-4D28-A485-FABCBAB2BA21}"/>
    <dgm:cxn modelId="{BA18D07C-FF39-CD48-8678-1B43592F83B1}" type="presOf" srcId="{6A34076A-4D16-41BD-91F5-3E0D22696A29}" destId="{25460FD0-A7AE-D44A-9786-2F32CFA85CD7}" srcOrd="0" destOrd="0" presId="urn:microsoft.com/office/officeart/2005/8/layout/vList2"/>
    <dgm:cxn modelId="{44F99880-A827-944E-8EE2-9222229042BA}" type="presOf" srcId="{AD919317-8D3B-493D-85B8-FBFE1694919B}" destId="{0BEC519B-2076-5F48-B729-DF67C00D4003}" srcOrd="0" destOrd="0" presId="urn:microsoft.com/office/officeart/2005/8/layout/vList2"/>
    <dgm:cxn modelId="{F1D75BD9-B681-CA42-8C7F-364E6431E132}" type="presOf" srcId="{151C2441-A14A-4BEF-93A8-59BBCB7D4198}" destId="{CD855AB6-CE7A-5747-BCA6-5FC1CA22DE31}" srcOrd="0" destOrd="0" presId="urn:microsoft.com/office/officeart/2005/8/layout/vList2"/>
    <dgm:cxn modelId="{7B1312F0-02B4-B341-91B0-60F0EB782315}" type="presOf" srcId="{924FD781-24E7-4723-B845-B98D1545DDFE}" destId="{CC0BF717-4BAD-4343-A2CD-456FABCC7556}" srcOrd="0" destOrd="0" presId="urn:microsoft.com/office/officeart/2005/8/layout/vList2"/>
    <dgm:cxn modelId="{FA4EDAF8-E57F-40B6-87F4-55593D69D305}" srcId="{00BD3E36-F89C-4D0F-9F37-B649091F96CB}" destId="{7CA391C6-DCA1-41E0-8447-3691C8BB8FD6}" srcOrd="3" destOrd="0" parTransId="{3E246F7F-5DAC-467D-BA2A-E10180FCECBB}" sibTransId="{367FDBAE-2D5F-42AF-97A8-B8D3DF8184AD}"/>
    <dgm:cxn modelId="{79B98E48-DC1D-954B-A56B-EE5F7410ADDA}" type="presParOf" srcId="{46A13AFB-DE8E-0740-9DE5-7C8E5F6FBB84}" destId="{CC0BF717-4BAD-4343-A2CD-456FABCC7556}" srcOrd="0" destOrd="0" presId="urn:microsoft.com/office/officeart/2005/8/layout/vList2"/>
    <dgm:cxn modelId="{41985498-D098-C74D-A3B5-563EBB824DDC}" type="presParOf" srcId="{46A13AFB-DE8E-0740-9DE5-7C8E5F6FBB84}" destId="{7DF58C58-6D83-8E48-980D-CFD4E14B02C0}" srcOrd="1" destOrd="0" presId="urn:microsoft.com/office/officeart/2005/8/layout/vList2"/>
    <dgm:cxn modelId="{3EC9913A-7E34-C942-9B0F-C522EF0C9F86}" type="presParOf" srcId="{46A13AFB-DE8E-0740-9DE5-7C8E5F6FBB84}" destId="{0BEC519B-2076-5F48-B729-DF67C00D4003}" srcOrd="2" destOrd="0" presId="urn:microsoft.com/office/officeart/2005/8/layout/vList2"/>
    <dgm:cxn modelId="{90FA24CC-AADC-504E-A1C3-3DC2FEB53F32}" type="presParOf" srcId="{46A13AFB-DE8E-0740-9DE5-7C8E5F6FBB84}" destId="{0C35B7C8-93C0-D245-A985-BB2E9FF82151}" srcOrd="3" destOrd="0" presId="urn:microsoft.com/office/officeart/2005/8/layout/vList2"/>
    <dgm:cxn modelId="{BE62EC2D-0C5A-9146-839A-0E535779284B}" type="presParOf" srcId="{46A13AFB-DE8E-0740-9DE5-7C8E5F6FBB84}" destId="{25460FD0-A7AE-D44A-9786-2F32CFA85CD7}" srcOrd="4" destOrd="0" presId="urn:microsoft.com/office/officeart/2005/8/layout/vList2"/>
    <dgm:cxn modelId="{2DC48AD6-2344-084A-8C37-76066CE9F3A2}" type="presParOf" srcId="{46A13AFB-DE8E-0740-9DE5-7C8E5F6FBB84}" destId="{013A15F8-C973-3940-8007-3AA53F262F82}" srcOrd="5" destOrd="0" presId="urn:microsoft.com/office/officeart/2005/8/layout/vList2"/>
    <dgm:cxn modelId="{E5C1C4B7-FD6F-5F49-87C6-BBC024409985}" type="presParOf" srcId="{46A13AFB-DE8E-0740-9DE5-7C8E5F6FBB84}" destId="{AE8305A0-15FF-1440-8F79-9F246DAD0CF4}" srcOrd="6" destOrd="0" presId="urn:microsoft.com/office/officeart/2005/8/layout/vList2"/>
    <dgm:cxn modelId="{F45DFC90-29CD-0242-87F7-E4D09153AD37}" type="presParOf" srcId="{46A13AFB-DE8E-0740-9DE5-7C8E5F6FBB84}" destId="{54794163-487B-E146-9B99-42A5B4315D0F}" srcOrd="7" destOrd="0" presId="urn:microsoft.com/office/officeart/2005/8/layout/vList2"/>
    <dgm:cxn modelId="{EFA44385-500F-B04C-85CF-922F6CE4ACAC}" type="presParOf" srcId="{46A13AFB-DE8E-0740-9DE5-7C8E5F6FBB84}" destId="{CD855AB6-CE7A-5747-BCA6-5FC1CA22DE3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5DE9ED-FBE6-0E44-BB12-5147671C0D2D}">
      <dsp:nvSpPr>
        <dsp:cNvPr id="0" name=""/>
        <dsp:cNvSpPr/>
      </dsp:nvSpPr>
      <dsp:spPr>
        <a:xfrm>
          <a:off x="3198" y="90363"/>
          <a:ext cx="2537086" cy="15222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dirty="0">
              <a:latin typeface="Times New Roman" panose="02020603050405020304" pitchFamily="18" charset="0"/>
              <a:cs typeface="Times New Roman" panose="02020603050405020304" pitchFamily="18" charset="0"/>
            </a:rPr>
            <a:t>Κάθε ομάδα: 5-10 φοιτήτριες / φοιτητές</a:t>
          </a:r>
          <a:endParaRPr lang="en-US" sz="2000" kern="1200" dirty="0">
            <a:latin typeface="Times New Roman" panose="02020603050405020304" pitchFamily="18" charset="0"/>
            <a:cs typeface="Times New Roman" panose="02020603050405020304" pitchFamily="18" charset="0"/>
          </a:endParaRPr>
        </a:p>
      </dsp:txBody>
      <dsp:txXfrm>
        <a:off x="3198" y="90363"/>
        <a:ext cx="2537086" cy="1522252"/>
      </dsp:txXfrm>
    </dsp:sp>
    <dsp:sp modelId="{DD09D028-1952-7142-AD03-EB1BC963B1BB}">
      <dsp:nvSpPr>
        <dsp:cNvPr id="0" name=""/>
        <dsp:cNvSpPr/>
      </dsp:nvSpPr>
      <dsp:spPr>
        <a:xfrm>
          <a:off x="2793993" y="90363"/>
          <a:ext cx="2537086" cy="1522252"/>
        </a:xfrm>
        <a:prstGeom prst="rect">
          <a:avLst/>
        </a:prstGeom>
        <a:solidFill>
          <a:schemeClr val="accent5">
            <a:hueOff val="2901644"/>
            <a:satOff val="1282"/>
            <a:lumOff val="-1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Times New Roman" panose="02020603050405020304" pitchFamily="18" charset="0"/>
              <a:cs typeface="Times New Roman" panose="02020603050405020304" pitchFamily="18" charset="0"/>
            </a:rPr>
            <a:t>Έ</a:t>
          </a:r>
          <a:r>
            <a:rPr lang="el-GR" sz="2000" kern="1200">
              <a:latin typeface="Times New Roman" panose="02020603050405020304" pitchFamily="18" charset="0"/>
              <a:cs typeface="Times New Roman" panose="02020603050405020304" pitchFamily="18" charset="0"/>
            </a:rPr>
            <a:t>κταση: </a:t>
          </a:r>
          <a:r>
            <a:rPr lang="en-US" sz="2000" kern="1200">
              <a:latin typeface="Times New Roman" panose="02020603050405020304" pitchFamily="18" charset="0"/>
              <a:cs typeface="Times New Roman" panose="02020603050405020304" pitchFamily="18" charset="0"/>
            </a:rPr>
            <a:t>max </a:t>
          </a:r>
          <a:r>
            <a:rPr lang="el-GR" sz="2000" kern="1200">
              <a:latin typeface="Times New Roman" panose="02020603050405020304" pitchFamily="18" charset="0"/>
              <a:cs typeface="Times New Roman" panose="02020603050405020304" pitchFamily="18" charset="0"/>
            </a:rPr>
            <a:t>4 σελίδες (μαζί με την βιβλιογραφία)</a:t>
          </a:r>
          <a:endParaRPr lang="en-US" sz="2000" kern="1200">
            <a:latin typeface="Times New Roman" panose="02020603050405020304" pitchFamily="18" charset="0"/>
            <a:cs typeface="Times New Roman" panose="02020603050405020304" pitchFamily="18" charset="0"/>
          </a:endParaRPr>
        </a:p>
      </dsp:txBody>
      <dsp:txXfrm>
        <a:off x="2793993" y="90363"/>
        <a:ext cx="2537086" cy="1522252"/>
      </dsp:txXfrm>
    </dsp:sp>
    <dsp:sp modelId="{0AC7E8FC-34B3-094A-8345-1B36EF858304}">
      <dsp:nvSpPr>
        <dsp:cNvPr id="0" name=""/>
        <dsp:cNvSpPr/>
      </dsp:nvSpPr>
      <dsp:spPr>
        <a:xfrm>
          <a:off x="5584788" y="90363"/>
          <a:ext cx="2537086" cy="1522252"/>
        </a:xfrm>
        <a:prstGeom prst="rect">
          <a:avLst/>
        </a:prstGeom>
        <a:solidFill>
          <a:schemeClr val="accent5">
            <a:hueOff val="5803288"/>
            <a:satOff val="2564"/>
            <a:lumOff val="-2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a:latin typeface="Times New Roman" panose="02020603050405020304" pitchFamily="18" charset="0"/>
              <a:cs typeface="Times New Roman" panose="02020603050405020304" pitchFamily="18" charset="0"/>
            </a:rPr>
            <a:t>Γραμματοσειρά</a:t>
          </a:r>
          <a:r>
            <a:rPr lang="en-US" sz="2000" kern="1200">
              <a:latin typeface="Times New Roman" panose="02020603050405020304" pitchFamily="18" charset="0"/>
              <a:cs typeface="Times New Roman" panose="02020603050405020304" pitchFamily="18" charset="0"/>
            </a:rPr>
            <a:t>: 12, </a:t>
          </a:r>
          <a:r>
            <a:rPr lang="el-GR" sz="2000" kern="1200">
              <a:latin typeface="Times New Roman" panose="02020603050405020304" pitchFamily="18" charset="0"/>
              <a:cs typeface="Times New Roman" panose="02020603050405020304" pitchFamily="18" charset="0"/>
            </a:rPr>
            <a:t>Διάστιχο: 1,15</a:t>
          </a:r>
          <a:endParaRPr lang="en-US" sz="2000" kern="1200">
            <a:latin typeface="Times New Roman" panose="02020603050405020304" pitchFamily="18" charset="0"/>
            <a:cs typeface="Times New Roman" panose="02020603050405020304" pitchFamily="18" charset="0"/>
          </a:endParaRPr>
        </a:p>
      </dsp:txBody>
      <dsp:txXfrm>
        <a:off x="5584788" y="90363"/>
        <a:ext cx="2537086" cy="1522252"/>
      </dsp:txXfrm>
    </dsp:sp>
    <dsp:sp modelId="{AED79ECC-9769-3F48-851B-6FE2BA3E715E}">
      <dsp:nvSpPr>
        <dsp:cNvPr id="0" name=""/>
        <dsp:cNvSpPr/>
      </dsp:nvSpPr>
      <dsp:spPr>
        <a:xfrm>
          <a:off x="8375584" y="90363"/>
          <a:ext cx="2537086" cy="1522252"/>
        </a:xfrm>
        <a:prstGeom prst="rect">
          <a:avLst/>
        </a:prstGeom>
        <a:solidFill>
          <a:schemeClr val="accent5">
            <a:hueOff val="8704932"/>
            <a:satOff val="3846"/>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a:latin typeface="Times New Roman" panose="02020603050405020304" pitchFamily="18" charset="0"/>
              <a:cs typeface="Times New Roman" panose="02020603050405020304" pitchFamily="18" charset="0"/>
            </a:rPr>
            <a:t>Υποβολή: Ηλεκτρονικό αρχείο </a:t>
          </a:r>
          <a:r>
            <a:rPr lang="en-US" sz="2000" kern="1200">
              <a:latin typeface="Times New Roman" panose="02020603050405020304" pitchFamily="18" charset="0"/>
              <a:cs typeface="Times New Roman" panose="02020603050405020304" pitchFamily="18" charset="0"/>
            </a:rPr>
            <a:t>(.docx) </a:t>
          </a:r>
          <a:r>
            <a:rPr lang="el-GR" sz="2000" kern="1200">
              <a:latin typeface="Times New Roman" panose="02020603050405020304" pitchFamily="18" charset="0"/>
              <a:cs typeface="Times New Roman" panose="02020603050405020304" pitchFamily="18" charset="0"/>
            </a:rPr>
            <a:t>στο </a:t>
          </a:r>
          <a:r>
            <a:rPr lang="en-US" sz="2000" kern="1200">
              <a:latin typeface="Times New Roman" panose="02020603050405020304" pitchFamily="18" charset="0"/>
              <a:cs typeface="Times New Roman" panose="02020603050405020304" pitchFamily="18" charset="0"/>
            </a:rPr>
            <a:t>eclass</a:t>
          </a:r>
        </a:p>
      </dsp:txBody>
      <dsp:txXfrm>
        <a:off x="8375584" y="90363"/>
        <a:ext cx="2537086" cy="1522252"/>
      </dsp:txXfrm>
    </dsp:sp>
    <dsp:sp modelId="{F74B74E7-6F1E-CE40-9584-5518FCED3B65}">
      <dsp:nvSpPr>
        <dsp:cNvPr id="0" name=""/>
        <dsp:cNvSpPr/>
      </dsp:nvSpPr>
      <dsp:spPr>
        <a:xfrm>
          <a:off x="1398595" y="1866324"/>
          <a:ext cx="2537086" cy="1522252"/>
        </a:xfrm>
        <a:prstGeom prst="rect">
          <a:avLst/>
        </a:prstGeom>
        <a:solidFill>
          <a:schemeClr val="accent5">
            <a:hueOff val="11606576"/>
            <a:satOff val="5128"/>
            <a:lumOff val="-5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a:latin typeface="Times New Roman" panose="02020603050405020304" pitchFamily="18" charset="0"/>
              <a:cs typeface="Times New Roman" panose="02020603050405020304" pitchFamily="18" charset="0"/>
            </a:rPr>
            <a:t>Προαιρετικ</a:t>
          </a:r>
          <a:r>
            <a:rPr lang="en-US" sz="2000" kern="1200">
              <a:latin typeface="Times New Roman" panose="02020603050405020304" pitchFamily="18" charset="0"/>
              <a:cs typeface="Times New Roman" panose="02020603050405020304" pitchFamily="18" charset="0"/>
            </a:rPr>
            <a:t>ή</a:t>
          </a:r>
          <a:r>
            <a:rPr lang="el-GR" sz="2000" kern="1200">
              <a:latin typeface="Times New Roman" panose="02020603050405020304" pitchFamily="18" charset="0"/>
              <a:cs typeface="Times New Roman" panose="02020603050405020304" pitchFamily="18" charset="0"/>
            </a:rPr>
            <a:t> παρουσίαση σε μορφή </a:t>
          </a:r>
          <a:r>
            <a:rPr lang="en-US" sz="2000" kern="1200">
              <a:latin typeface="Times New Roman" panose="02020603050405020304" pitchFamily="18" charset="0"/>
              <a:cs typeface="Times New Roman" panose="02020603050405020304" pitchFamily="18" charset="0"/>
            </a:rPr>
            <a:t>PowerPoint </a:t>
          </a:r>
          <a:r>
            <a:rPr lang="el-GR" sz="2000" kern="1200">
              <a:latin typeface="Times New Roman" panose="02020603050405020304" pitchFamily="18" charset="0"/>
              <a:cs typeface="Times New Roman" panose="02020603050405020304" pitchFamily="18" charset="0"/>
            </a:rPr>
            <a:t>στο τελευταίο μάθημα ή σε χωριστό σεμινάριο</a:t>
          </a:r>
          <a:endParaRPr lang="en-US" sz="2000" kern="1200">
            <a:latin typeface="Times New Roman" panose="02020603050405020304" pitchFamily="18" charset="0"/>
            <a:cs typeface="Times New Roman" panose="02020603050405020304" pitchFamily="18" charset="0"/>
          </a:endParaRPr>
        </a:p>
      </dsp:txBody>
      <dsp:txXfrm>
        <a:off x="1398595" y="1866324"/>
        <a:ext cx="2537086" cy="1522252"/>
      </dsp:txXfrm>
    </dsp:sp>
    <dsp:sp modelId="{84515B41-5678-EF4A-AFD3-1C0A45995A3A}">
      <dsp:nvSpPr>
        <dsp:cNvPr id="0" name=""/>
        <dsp:cNvSpPr/>
      </dsp:nvSpPr>
      <dsp:spPr>
        <a:xfrm>
          <a:off x="4189391" y="1866324"/>
          <a:ext cx="2537086" cy="1522252"/>
        </a:xfrm>
        <a:prstGeom prst="rect">
          <a:avLst/>
        </a:prstGeom>
        <a:solidFill>
          <a:schemeClr val="accent5">
            <a:hueOff val="14508220"/>
            <a:satOff val="6410"/>
            <a:lumOff val="-70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a:latin typeface="Times New Roman" panose="02020603050405020304" pitchFamily="18" charset="0"/>
              <a:cs typeface="Times New Roman" panose="02020603050405020304" pitchFamily="18" charset="0"/>
            </a:rPr>
            <a:t>Προθεσμ</a:t>
          </a:r>
          <a:r>
            <a:rPr lang="en-US" sz="2000" kern="1200">
              <a:latin typeface="Times New Roman" panose="02020603050405020304" pitchFamily="18" charset="0"/>
              <a:cs typeface="Times New Roman" panose="02020603050405020304" pitchFamily="18" charset="0"/>
            </a:rPr>
            <a:t>ί</a:t>
          </a:r>
          <a:r>
            <a:rPr lang="el-GR" sz="2000" kern="1200">
              <a:latin typeface="Times New Roman" panose="02020603050405020304" pitchFamily="18" charset="0"/>
              <a:cs typeface="Times New Roman" panose="02020603050405020304" pitchFamily="18" charset="0"/>
            </a:rPr>
            <a:t>α Υποβολής: Έναρξη της εξεταστικής περιόδου</a:t>
          </a:r>
          <a:endParaRPr lang="en-US" sz="2000" kern="1200">
            <a:latin typeface="Times New Roman" panose="02020603050405020304" pitchFamily="18" charset="0"/>
            <a:cs typeface="Times New Roman" panose="02020603050405020304" pitchFamily="18" charset="0"/>
          </a:endParaRPr>
        </a:p>
      </dsp:txBody>
      <dsp:txXfrm>
        <a:off x="4189391" y="1866324"/>
        <a:ext cx="2537086" cy="1522252"/>
      </dsp:txXfrm>
    </dsp:sp>
    <dsp:sp modelId="{58E94213-CE21-AE42-8D4B-F1AD0020902F}">
      <dsp:nvSpPr>
        <dsp:cNvPr id="0" name=""/>
        <dsp:cNvSpPr/>
      </dsp:nvSpPr>
      <dsp:spPr>
        <a:xfrm>
          <a:off x="6980186" y="1866324"/>
          <a:ext cx="2537086" cy="1522252"/>
        </a:xfrm>
        <a:prstGeom prst="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kern="1200">
              <a:latin typeface="Times New Roman" panose="02020603050405020304" pitchFamily="18" charset="0"/>
              <a:cs typeface="Times New Roman" panose="02020603050405020304" pitchFamily="18" charset="0"/>
            </a:rPr>
            <a:t>ΒΙΒΛΙΟΓΡΑΦΙΑ</a:t>
          </a:r>
          <a:endParaRPr lang="en-US" sz="2000" kern="1200">
            <a:latin typeface="Times New Roman" panose="02020603050405020304" pitchFamily="18" charset="0"/>
            <a:cs typeface="Times New Roman" panose="02020603050405020304" pitchFamily="18" charset="0"/>
          </a:endParaRPr>
        </a:p>
      </dsp:txBody>
      <dsp:txXfrm>
        <a:off x="6980186" y="1866324"/>
        <a:ext cx="2537086" cy="1522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24956-CB94-DB49-BCE4-EF3B013AEA03}">
      <dsp:nvSpPr>
        <dsp:cNvPr id="0" name=""/>
        <dsp:cNvSpPr/>
      </dsp:nvSpPr>
      <dsp:spPr>
        <a:xfrm>
          <a:off x="682185" y="0"/>
          <a:ext cx="5536141" cy="5536141"/>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BE20E4-A0A4-DA4B-9C09-831CBC062E99}">
      <dsp:nvSpPr>
        <dsp:cNvPr id="0" name=""/>
        <dsp:cNvSpPr/>
      </dsp:nvSpPr>
      <dsp:spPr>
        <a:xfrm>
          <a:off x="1208118" y="525933"/>
          <a:ext cx="2159094" cy="21590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a:t>Λεξικά</a:t>
          </a:r>
          <a:endParaRPr lang="en-US" sz="2400" kern="1200"/>
        </a:p>
      </dsp:txBody>
      <dsp:txXfrm>
        <a:off x="1313516" y="631331"/>
        <a:ext cx="1948298" cy="1948298"/>
      </dsp:txXfrm>
    </dsp:sp>
    <dsp:sp modelId="{69AA6CBD-4368-F147-A502-78BC50A134F1}">
      <dsp:nvSpPr>
        <dsp:cNvPr id="0" name=""/>
        <dsp:cNvSpPr/>
      </dsp:nvSpPr>
      <dsp:spPr>
        <a:xfrm>
          <a:off x="3533298" y="525933"/>
          <a:ext cx="2159094" cy="2159094"/>
        </a:xfrm>
        <a:prstGeom prst="roundRect">
          <a:avLst/>
        </a:prstGeom>
        <a:solidFill>
          <a:schemeClr val="accent5">
            <a:hueOff val="5803288"/>
            <a:satOff val="2564"/>
            <a:lumOff val="-2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a:t>Κείμενα</a:t>
          </a:r>
          <a:endParaRPr lang="en-US" sz="2400" kern="1200"/>
        </a:p>
      </dsp:txBody>
      <dsp:txXfrm>
        <a:off x="3638696" y="631331"/>
        <a:ext cx="1948298" cy="1948298"/>
      </dsp:txXfrm>
    </dsp:sp>
    <dsp:sp modelId="{737E1287-45C1-FB46-A3E5-54CDA79852B2}">
      <dsp:nvSpPr>
        <dsp:cNvPr id="0" name=""/>
        <dsp:cNvSpPr/>
      </dsp:nvSpPr>
      <dsp:spPr>
        <a:xfrm>
          <a:off x="1208118" y="2851112"/>
          <a:ext cx="2159094" cy="2159094"/>
        </a:xfrm>
        <a:prstGeom prst="roundRect">
          <a:avLst/>
        </a:prstGeom>
        <a:solidFill>
          <a:schemeClr val="accent5">
            <a:hueOff val="11606576"/>
            <a:satOff val="5128"/>
            <a:lumOff val="-5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a:t>Μελέτες</a:t>
          </a:r>
          <a:endParaRPr lang="en-US" sz="2400" kern="1200"/>
        </a:p>
      </dsp:txBody>
      <dsp:txXfrm>
        <a:off x="1313516" y="2956510"/>
        <a:ext cx="1948298" cy="1948298"/>
      </dsp:txXfrm>
    </dsp:sp>
    <dsp:sp modelId="{46E95B1A-2C6F-5049-BD59-3569097486DC}">
      <dsp:nvSpPr>
        <dsp:cNvPr id="0" name=""/>
        <dsp:cNvSpPr/>
      </dsp:nvSpPr>
      <dsp:spPr>
        <a:xfrm>
          <a:off x="3533298" y="2851112"/>
          <a:ext cx="2159094" cy="2159094"/>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a:t>Πληροφορίες από διαδίκτυο κλπ.</a:t>
          </a:r>
          <a:endParaRPr lang="en-US" sz="2400" kern="1200"/>
        </a:p>
      </dsp:txBody>
      <dsp:txXfrm>
        <a:off x="3638696" y="2956510"/>
        <a:ext cx="1948298" cy="1948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68512-E024-F445-A389-30BD287CFFF9}">
      <dsp:nvSpPr>
        <dsp:cNvPr id="0" name=""/>
        <dsp:cNvSpPr/>
      </dsp:nvSpPr>
      <dsp:spPr>
        <a:xfrm>
          <a:off x="214111" y="2797"/>
          <a:ext cx="2654572" cy="159274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Επιλέγουμε μία λέξη που μας ενδιαφέρει / μας κάνει να απορούμε ως προς την ιστορία της</a:t>
          </a:r>
          <a:endParaRPr lang="en-US" sz="1600" kern="1200"/>
        </a:p>
      </dsp:txBody>
      <dsp:txXfrm>
        <a:off x="260761" y="49447"/>
        <a:ext cx="2561272" cy="1499443"/>
      </dsp:txXfrm>
    </dsp:sp>
    <dsp:sp modelId="{9CCF2D11-E154-2B4E-BFA8-DB3D849DABF2}">
      <dsp:nvSpPr>
        <dsp:cNvPr id="0" name=""/>
        <dsp:cNvSpPr/>
      </dsp:nvSpPr>
      <dsp:spPr>
        <a:xfrm>
          <a:off x="3102286" y="470002"/>
          <a:ext cx="562769" cy="65833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102286" y="601669"/>
        <a:ext cx="393938" cy="395000"/>
      </dsp:txXfrm>
    </dsp:sp>
    <dsp:sp modelId="{D9D2A5B1-5B76-0243-A0A8-D3E7CDF8D260}">
      <dsp:nvSpPr>
        <dsp:cNvPr id="0" name=""/>
        <dsp:cNvSpPr/>
      </dsp:nvSpPr>
      <dsp:spPr>
        <a:xfrm>
          <a:off x="3930513" y="2797"/>
          <a:ext cx="2654572" cy="159274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Περιγράφουμε την σημερινή χρήση της (περιβάλλοντα χρήσης, σημασίες)</a:t>
          </a:r>
          <a:endParaRPr lang="en-US" sz="1600" kern="1200"/>
        </a:p>
      </dsp:txBody>
      <dsp:txXfrm>
        <a:off x="3977163" y="49447"/>
        <a:ext cx="2561272" cy="1499443"/>
      </dsp:txXfrm>
    </dsp:sp>
    <dsp:sp modelId="{720F9EF6-31E7-A84F-8A24-D925F091A971}">
      <dsp:nvSpPr>
        <dsp:cNvPr id="0" name=""/>
        <dsp:cNvSpPr/>
      </dsp:nvSpPr>
      <dsp:spPr>
        <a:xfrm>
          <a:off x="6818688" y="470002"/>
          <a:ext cx="562769" cy="65833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818688" y="601669"/>
        <a:ext cx="393938" cy="395000"/>
      </dsp:txXfrm>
    </dsp:sp>
    <dsp:sp modelId="{A9FF192F-8EEF-E14E-AEFE-526BC935608B}">
      <dsp:nvSpPr>
        <dsp:cNvPr id="0" name=""/>
        <dsp:cNvSpPr/>
      </dsp:nvSpPr>
      <dsp:spPr>
        <a:xfrm>
          <a:off x="7646915" y="2797"/>
          <a:ext cx="2654572" cy="159274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Προσπαθούμε να βρούμε απώτερη προέλευση (ετυμολογία): π.χ. Αρχαία / Ελληνιστική / Μεσαιωνική Ελληνική ή άλλη γλώσσα</a:t>
          </a:r>
          <a:endParaRPr lang="en-US" sz="1600" kern="1200"/>
        </a:p>
      </dsp:txBody>
      <dsp:txXfrm>
        <a:off x="7693565" y="49447"/>
        <a:ext cx="2561272" cy="1499443"/>
      </dsp:txXfrm>
    </dsp:sp>
    <dsp:sp modelId="{3EFB6082-1585-6241-A33E-335971E39780}">
      <dsp:nvSpPr>
        <dsp:cNvPr id="0" name=""/>
        <dsp:cNvSpPr/>
      </dsp:nvSpPr>
      <dsp:spPr>
        <a:xfrm rot="5400000">
          <a:off x="8692817" y="1781361"/>
          <a:ext cx="562769" cy="65833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8776702" y="1829144"/>
        <a:ext cx="395000" cy="393938"/>
      </dsp:txXfrm>
    </dsp:sp>
    <dsp:sp modelId="{C6BCCA85-4CC3-E946-B4DA-37015385D726}">
      <dsp:nvSpPr>
        <dsp:cNvPr id="0" name=""/>
        <dsp:cNvSpPr/>
      </dsp:nvSpPr>
      <dsp:spPr>
        <a:xfrm>
          <a:off x="7646915" y="2657370"/>
          <a:ext cx="2654572" cy="159274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Εντοπίζουμε μεταβολές ως προς την μορφή και την σημασία ανάμεσα στην αρχή της και το σήμερα</a:t>
          </a:r>
          <a:endParaRPr lang="en-US" sz="1600" kern="1200"/>
        </a:p>
      </dsp:txBody>
      <dsp:txXfrm>
        <a:off x="7693565" y="2704020"/>
        <a:ext cx="2561272" cy="1499443"/>
      </dsp:txXfrm>
    </dsp:sp>
    <dsp:sp modelId="{C7035A6D-EB7F-3344-82D8-3D1A26180A57}">
      <dsp:nvSpPr>
        <dsp:cNvPr id="0" name=""/>
        <dsp:cNvSpPr/>
      </dsp:nvSpPr>
      <dsp:spPr>
        <a:xfrm rot="10800000">
          <a:off x="6850543" y="3124575"/>
          <a:ext cx="562769" cy="65833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10800000">
        <a:off x="7019374" y="3256242"/>
        <a:ext cx="393938" cy="395000"/>
      </dsp:txXfrm>
    </dsp:sp>
    <dsp:sp modelId="{E5A152F6-0D48-8A44-8C2B-F3505D1872C6}">
      <dsp:nvSpPr>
        <dsp:cNvPr id="0" name=""/>
        <dsp:cNvSpPr/>
      </dsp:nvSpPr>
      <dsp:spPr>
        <a:xfrm>
          <a:off x="3930513" y="2657370"/>
          <a:ext cx="2654572" cy="159274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Προσπαθούμε να βρούμε στοιχεία για τις ενδιάμεσες περιόδους που μας δείχνουν τα ενδιάμεσα στάδια των μεταβολών</a:t>
          </a:r>
          <a:endParaRPr lang="en-US" sz="1600" kern="1200"/>
        </a:p>
      </dsp:txBody>
      <dsp:txXfrm>
        <a:off x="3977163" y="2704020"/>
        <a:ext cx="2561272" cy="14994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BF717-4BAD-4343-A2CD-456FABCC7556}">
      <dsp:nvSpPr>
        <dsp:cNvPr id="0" name=""/>
        <dsp:cNvSpPr/>
      </dsp:nvSpPr>
      <dsp:spPr>
        <a:xfrm>
          <a:off x="0" y="243030"/>
          <a:ext cx="6900512" cy="9547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Δεν θέλουμε την ιστορία μίας έννοιας, αλλά μίας λέξης (και όχι όλων των συνώνυμων)</a:t>
          </a:r>
          <a:endParaRPr lang="en-US" sz="2400" kern="1200"/>
        </a:p>
      </dsp:txBody>
      <dsp:txXfrm>
        <a:off x="46606" y="289636"/>
        <a:ext cx="6807300" cy="861507"/>
      </dsp:txXfrm>
    </dsp:sp>
    <dsp:sp modelId="{0BEC519B-2076-5F48-B729-DF67C00D4003}">
      <dsp:nvSpPr>
        <dsp:cNvPr id="0" name=""/>
        <dsp:cNvSpPr/>
      </dsp:nvSpPr>
      <dsp:spPr>
        <a:xfrm>
          <a:off x="0" y="1266870"/>
          <a:ext cx="6900512" cy="954719"/>
        </a:xfrm>
        <a:prstGeom prst="roundRect">
          <a:avLst/>
        </a:prstGeom>
        <a:solidFill>
          <a:schemeClr val="accent5">
            <a:hueOff val="4352466"/>
            <a:satOff val="1923"/>
            <a:lumOff val="-21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Προσπαθούμε να δώσουμε την πορεία της λέξης στον χρόνο, όχι μόνο την ετυμολογία της</a:t>
          </a:r>
          <a:endParaRPr lang="en-US" sz="2400" kern="1200"/>
        </a:p>
      </dsp:txBody>
      <dsp:txXfrm>
        <a:off x="46606" y="1313476"/>
        <a:ext cx="6807300" cy="861507"/>
      </dsp:txXfrm>
    </dsp:sp>
    <dsp:sp modelId="{25460FD0-A7AE-D44A-9786-2F32CFA85CD7}">
      <dsp:nvSpPr>
        <dsp:cNvPr id="0" name=""/>
        <dsp:cNvSpPr/>
      </dsp:nvSpPr>
      <dsp:spPr>
        <a:xfrm>
          <a:off x="0" y="2290710"/>
          <a:ext cx="6900512" cy="954719"/>
        </a:xfrm>
        <a:prstGeom prst="roundRect">
          <a:avLst/>
        </a:prstGeom>
        <a:solidFill>
          <a:schemeClr val="accent5">
            <a:hueOff val="8704932"/>
            <a:satOff val="3846"/>
            <a:lumOff val="-4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Δεν ενδιαφέρουν άμεσα εγκυκλοπαιδικές ή άλλες πληροφορίες σχετικά με αυτό που δηλώνει η λέξη</a:t>
          </a:r>
          <a:endParaRPr lang="en-US" sz="2400" kern="1200"/>
        </a:p>
      </dsp:txBody>
      <dsp:txXfrm>
        <a:off x="46606" y="2337316"/>
        <a:ext cx="6807300" cy="861507"/>
      </dsp:txXfrm>
    </dsp:sp>
    <dsp:sp modelId="{AE8305A0-15FF-1440-8F79-9F246DAD0CF4}">
      <dsp:nvSpPr>
        <dsp:cNvPr id="0" name=""/>
        <dsp:cNvSpPr/>
      </dsp:nvSpPr>
      <dsp:spPr>
        <a:xfrm>
          <a:off x="0" y="3314550"/>
          <a:ext cx="6900512" cy="954719"/>
        </a:xfrm>
        <a:prstGeom prst="roundRect">
          <a:avLst/>
        </a:prstGeom>
        <a:solidFill>
          <a:schemeClr val="accent5">
            <a:hueOff val="13057397"/>
            <a:satOff val="5769"/>
            <a:lumOff val="-6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Ελέγχουμε και αναφέρουμε τις πηγές μας</a:t>
          </a:r>
          <a:endParaRPr lang="en-US" sz="2400" kern="1200"/>
        </a:p>
      </dsp:txBody>
      <dsp:txXfrm>
        <a:off x="46606" y="3361156"/>
        <a:ext cx="6807300" cy="861507"/>
      </dsp:txXfrm>
    </dsp:sp>
    <dsp:sp modelId="{CD855AB6-CE7A-5747-BCA6-5FC1CA22DE31}">
      <dsp:nvSpPr>
        <dsp:cNvPr id="0" name=""/>
        <dsp:cNvSpPr/>
      </dsp:nvSpPr>
      <dsp:spPr>
        <a:xfrm>
          <a:off x="0" y="4338390"/>
          <a:ext cx="6900512" cy="954719"/>
        </a:xfrm>
        <a:prstGeom prst="roundRect">
          <a:avLst/>
        </a:prstGeom>
        <a:solidFill>
          <a:schemeClr val="accent5">
            <a:hueOff val="17409864"/>
            <a:satOff val="7692"/>
            <a:lumOff val="-84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l-GR" sz="2400" kern="1200"/>
            <a:t>Φτιάχνουμε μια ιστορία, όχι ένα κείμενο με σκόρπιες πληροφορίες</a:t>
          </a:r>
          <a:endParaRPr lang="en-US" sz="2400" kern="1200"/>
        </a:p>
      </dsp:txBody>
      <dsp:txXfrm>
        <a:off x="46606" y="4384996"/>
        <a:ext cx="6807300" cy="8615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20T17:07:09.568"/>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70484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4087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4050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165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610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769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5107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169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7706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15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650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17406649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F26D7-6CA2-1B45-9418-051519EDF5DB}"/>
              </a:ext>
            </a:extLst>
          </p:cNvPr>
          <p:cNvSpPr>
            <a:spLocks noGrp="1"/>
          </p:cNvSpPr>
          <p:nvPr>
            <p:ph type="ctrTitle"/>
          </p:nvPr>
        </p:nvSpPr>
        <p:spPr>
          <a:xfrm>
            <a:off x="890338" y="640080"/>
            <a:ext cx="3734014" cy="3566160"/>
          </a:xfrm>
        </p:spPr>
        <p:txBody>
          <a:bodyPr anchor="b">
            <a:normAutofit/>
          </a:bodyPr>
          <a:lstStyle/>
          <a:p>
            <a:pPr>
              <a:lnSpc>
                <a:spcPct val="90000"/>
              </a:lnSpc>
            </a:pPr>
            <a:r>
              <a:rPr lang="el-GR" sz="6800" dirty="0">
                <a:latin typeface="Times New Roman" panose="02020603050405020304" pitchFamily="18" charset="0"/>
                <a:cs typeface="Times New Roman" panose="02020603050405020304" pitchFamily="18" charset="0"/>
              </a:rPr>
              <a:t>Η ιστορία των λέξεων</a:t>
            </a:r>
            <a:endParaRPr lang="en-GR" sz="680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AA1533B-7166-FD4E-B059-6C47FC90D9C4}"/>
              </a:ext>
            </a:extLst>
          </p:cNvPr>
          <p:cNvSpPr>
            <a:spLocks noGrp="1"/>
          </p:cNvSpPr>
          <p:nvPr>
            <p:ph type="subTitle" idx="1"/>
          </p:nvPr>
        </p:nvSpPr>
        <p:spPr>
          <a:xfrm>
            <a:off x="890339" y="4636008"/>
            <a:ext cx="3734014" cy="1572768"/>
          </a:xfrm>
        </p:spPr>
        <p:txBody>
          <a:bodyPr>
            <a:normAutofit/>
          </a:bodyPr>
          <a:lstStyle/>
          <a:p>
            <a:pPr>
              <a:lnSpc>
                <a:spcPct val="100000"/>
              </a:lnSpc>
            </a:pPr>
            <a:r>
              <a:rPr lang="el-GR" dirty="0">
                <a:latin typeface="Times New Roman" panose="02020603050405020304" pitchFamily="18" charset="0"/>
                <a:cs typeface="Times New Roman" panose="02020603050405020304" pitchFamily="18" charset="0"/>
              </a:rPr>
              <a:t>Υποχρεωτική ομαδική εργασία</a:t>
            </a:r>
            <a:endParaRPr lang="el-GR">
              <a:latin typeface="Times New Roman" panose="02020603050405020304" pitchFamily="18" charset="0"/>
              <a:cs typeface="Times New Roman" panose="02020603050405020304" pitchFamily="18" charset="0"/>
            </a:endParaRPr>
          </a:p>
          <a:p>
            <a:pPr>
              <a:lnSpc>
                <a:spcPct val="100000"/>
              </a:lnSpc>
            </a:pPr>
            <a:r>
              <a:rPr lang="el-GR" dirty="0" err="1">
                <a:latin typeface="Times New Roman" panose="02020603050405020304" pitchFamily="18" charset="0"/>
                <a:cs typeface="Times New Roman" panose="02020603050405020304" pitchFamily="18" charset="0"/>
              </a:rPr>
              <a:t>Εαρ</a:t>
            </a:r>
            <a:r>
              <a:rPr lang="el-GR" dirty="0">
                <a:latin typeface="Times New Roman" panose="02020603050405020304" pitchFamily="18" charset="0"/>
                <a:cs typeface="Times New Roman" panose="02020603050405020304" pitchFamily="18" charset="0"/>
              </a:rPr>
              <a:t>. Εξ. 202</a:t>
            </a:r>
            <a:r>
              <a:rPr lang="en-US" dirty="0">
                <a:latin typeface="Times New Roman" panose="02020603050405020304" pitchFamily="18" charset="0"/>
                <a:cs typeface="Times New Roman" panose="02020603050405020304" pitchFamily="18" charset="0"/>
              </a:rPr>
              <a:t>2</a:t>
            </a:r>
            <a:r>
              <a:rPr lang="el-GR"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3</a:t>
            </a:r>
            <a:endParaRPr lang="en-GR">
              <a:latin typeface="Times New Roman" panose="02020603050405020304" pitchFamily="18" charset="0"/>
              <a:cs typeface="Times New Roman" panose="02020603050405020304" pitchFamily="18" charset="0"/>
            </a:endParaRPr>
          </a:p>
        </p:txBody>
      </p:sp>
      <p:sp>
        <p:nvSpPr>
          <p:cNvPr id="27"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FEB43C"/>
          </a:solidFill>
          <a:ln w="38100" cap="rnd">
            <a:solidFill>
              <a:srgbClr val="FEB43C"/>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stel color orange and blue-green forming a sky">
            <a:extLst>
              <a:ext uri="{FF2B5EF4-FFF2-40B4-BE49-F238E27FC236}">
                <a16:creationId xmlns:a16="http://schemas.microsoft.com/office/drawing/2014/main" id="{78200189-4AFE-4F92-A8F0-1BF3DCBE20B3}"/>
              </a:ext>
            </a:extLst>
          </p:cNvPr>
          <p:cNvPicPr>
            <a:picLocks noChangeAspect="1"/>
          </p:cNvPicPr>
          <p:nvPr/>
        </p:nvPicPr>
        <p:blipFill rotWithShape="1">
          <a:blip r:embed="rId2"/>
          <a:srcRect l="9285" r="15488"/>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98159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8690AC-6946-4248-8EE3-FE019F04C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A16FDE-7CFC-D448-9F2E-DA38709734DF}"/>
              </a:ext>
            </a:extLst>
          </p:cNvPr>
          <p:cNvSpPr>
            <a:spLocks noGrp="1"/>
          </p:cNvSpPr>
          <p:nvPr>
            <p:ph type="title"/>
          </p:nvPr>
        </p:nvSpPr>
        <p:spPr>
          <a:xfrm>
            <a:off x="841248" y="804543"/>
            <a:ext cx="4059647" cy="5146675"/>
          </a:xfrm>
        </p:spPr>
        <p:txBody>
          <a:bodyPr>
            <a:normAutofit/>
          </a:bodyPr>
          <a:lstStyle/>
          <a:p>
            <a:r>
              <a:rPr lang="el-GR" sz="6000">
                <a:solidFill>
                  <a:schemeClr val="accent1"/>
                </a:solidFill>
                <a:latin typeface="Times New Roman" panose="02020603050405020304" pitchFamily="18" charset="0"/>
                <a:cs typeface="Times New Roman" panose="02020603050405020304" pitchFamily="18" charset="0"/>
              </a:rPr>
              <a:t>Περιγραφή</a:t>
            </a:r>
            <a:endParaRPr lang="en-GR" sz="6000">
              <a:solidFill>
                <a:schemeClr val="accent1"/>
              </a:solidFill>
              <a:latin typeface="Times New Roman" panose="02020603050405020304" pitchFamily="18" charset="0"/>
              <a:cs typeface="Times New Roman" panose="02020603050405020304" pitchFamily="18" charset="0"/>
            </a:endParaRPr>
          </a:p>
        </p:txBody>
      </p:sp>
      <p:sp>
        <p:nvSpPr>
          <p:cNvPr id="10" name="sketchy content container">
            <a:extLst>
              <a:ext uri="{FF2B5EF4-FFF2-40B4-BE49-F238E27FC236}">
                <a16:creationId xmlns:a16="http://schemas.microsoft.com/office/drawing/2014/main" id="{54012837-9F12-440F-990A-71AA288BB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4340" y="493776"/>
            <a:ext cx="6101694" cy="5722227"/>
          </a:xfrm>
          <a:custGeom>
            <a:avLst/>
            <a:gdLst>
              <a:gd name="connsiteX0" fmla="*/ 0 w 6101694"/>
              <a:gd name="connsiteY0" fmla="*/ 0 h 5722227"/>
              <a:gd name="connsiteX1" fmla="*/ 800000 w 6101694"/>
              <a:gd name="connsiteY1" fmla="*/ 0 h 5722227"/>
              <a:gd name="connsiteX2" fmla="*/ 1355932 w 6101694"/>
              <a:gd name="connsiteY2" fmla="*/ 0 h 5722227"/>
              <a:gd name="connsiteX3" fmla="*/ 2033898 w 6101694"/>
              <a:gd name="connsiteY3" fmla="*/ 0 h 5722227"/>
              <a:gd name="connsiteX4" fmla="*/ 2772881 w 6101694"/>
              <a:gd name="connsiteY4" fmla="*/ 0 h 5722227"/>
              <a:gd name="connsiteX5" fmla="*/ 3267796 w 6101694"/>
              <a:gd name="connsiteY5" fmla="*/ 0 h 5722227"/>
              <a:gd name="connsiteX6" fmla="*/ 3762711 w 6101694"/>
              <a:gd name="connsiteY6" fmla="*/ 0 h 5722227"/>
              <a:gd name="connsiteX7" fmla="*/ 4562711 w 6101694"/>
              <a:gd name="connsiteY7" fmla="*/ 0 h 5722227"/>
              <a:gd name="connsiteX8" fmla="*/ 5240677 w 6101694"/>
              <a:gd name="connsiteY8" fmla="*/ 0 h 5722227"/>
              <a:gd name="connsiteX9" fmla="*/ 6101694 w 6101694"/>
              <a:gd name="connsiteY9" fmla="*/ 0 h 5722227"/>
              <a:gd name="connsiteX10" fmla="*/ 6101694 w 6101694"/>
              <a:gd name="connsiteY10" fmla="*/ 635803 h 5722227"/>
              <a:gd name="connsiteX11" fmla="*/ 6101694 w 6101694"/>
              <a:gd name="connsiteY11" fmla="*/ 1328828 h 5722227"/>
              <a:gd name="connsiteX12" fmla="*/ 6101694 w 6101694"/>
              <a:gd name="connsiteY12" fmla="*/ 1850187 h 5722227"/>
              <a:gd name="connsiteX13" fmla="*/ 6101694 w 6101694"/>
              <a:gd name="connsiteY13" fmla="*/ 2485990 h 5722227"/>
              <a:gd name="connsiteX14" fmla="*/ 6101694 w 6101694"/>
              <a:gd name="connsiteY14" fmla="*/ 2950126 h 5722227"/>
              <a:gd name="connsiteX15" fmla="*/ 6101694 w 6101694"/>
              <a:gd name="connsiteY15" fmla="*/ 3700373 h 5722227"/>
              <a:gd name="connsiteX16" fmla="*/ 6101694 w 6101694"/>
              <a:gd name="connsiteY16" fmla="*/ 4336176 h 5722227"/>
              <a:gd name="connsiteX17" fmla="*/ 6101694 w 6101694"/>
              <a:gd name="connsiteY17" fmla="*/ 5086424 h 5722227"/>
              <a:gd name="connsiteX18" fmla="*/ 6101694 w 6101694"/>
              <a:gd name="connsiteY18" fmla="*/ 5722227 h 5722227"/>
              <a:gd name="connsiteX19" fmla="*/ 5545762 w 6101694"/>
              <a:gd name="connsiteY19" fmla="*/ 5722227 h 5722227"/>
              <a:gd name="connsiteX20" fmla="*/ 4745762 w 6101694"/>
              <a:gd name="connsiteY20" fmla="*/ 5722227 h 5722227"/>
              <a:gd name="connsiteX21" fmla="*/ 4067796 w 6101694"/>
              <a:gd name="connsiteY21" fmla="*/ 5722227 h 5722227"/>
              <a:gd name="connsiteX22" fmla="*/ 3572881 w 6101694"/>
              <a:gd name="connsiteY22" fmla="*/ 5722227 h 5722227"/>
              <a:gd name="connsiteX23" fmla="*/ 2894915 w 6101694"/>
              <a:gd name="connsiteY23" fmla="*/ 5722227 h 5722227"/>
              <a:gd name="connsiteX24" fmla="*/ 2277966 w 6101694"/>
              <a:gd name="connsiteY24" fmla="*/ 5722227 h 5722227"/>
              <a:gd name="connsiteX25" fmla="*/ 1661017 w 6101694"/>
              <a:gd name="connsiteY25" fmla="*/ 5722227 h 5722227"/>
              <a:gd name="connsiteX26" fmla="*/ 1044068 w 6101694"/>
              <a:gd name="connsiteY26" fmla="*/ 5722227 h 5722227"/>
              <a:gd name="connsiteX27" fmla="*/ 0 w 6101694"/>
              <a:gd name="connsiteY27" fmla="*/ 5722227 h 5722227"/>
              <a:gd name="connsiteX28" fmla="*/ 0 w 6101694"/>
              <a:gd name="connsiteY28" fmla="*/ 5029202 h 5722227"/>
              <a:gd name="connsiteX29" fmla="*/ 0 w 6101694"/>
              <a:gd name="connsiteY29" fmla="*/ 4450621 h 5722227"/>
              <a:gd name="connsiteX30" fmla="*/ 0 w 6101694"/>
              <a:gd name="connsiteY30" fmla="*/ 3986485 h 5722227"/>
              <a:gd name="connsiteX31" fmla="*/ 0 w 6101694"/>
              <a:gd name="connsiteY31" fmla="*/ 3407904 h 5722227"/>
              <a:gd name="connsiteX32" fmla="*/ 0 w 6101694"/>
              <a:gd name="connsiteY32" fmla="*/ 2714879 h 5722227"/>
              <a:gd name="connsiteX33" fmla="*/ 0 w 6101694"/>
              <a:gd name="connsiteY33" fmla="*/ 1964631 h 5722227"/>
              <a:gd name="connsiteX34" fmla="*/ 0 w 6101694"/>
              <a:gd name="connsiteY34" fmla="*/ 1500495 h 5722227"/>
              <a:gd name="connsiteX35" fmla="*/ 0 w 6101694"/>
              <a:gd name="connsiteY35" fmla="*/ 1036359 h 5722227"/>
              <a:gd name="connsiteX36" fmla="*/ 0 w 6101694"/>
              <a:gd name="connsiteY36"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101694" h="5722227" fill="none" extrusionOk="0">
                <a:moveTo>
                  <a:pt x="0" y="0"/>
                </a:moveTo>
                <a:cubicBezTo>
                  <a:pt x="264111" y="-34544"/>
                  <a:pt x="599981" y="-21810"/>
                  <a:pt x="800000" y="0"/>
                </a:cubicBezTo>
                <a:cubicBezTo>
                  <a:pt x="1000019" y="21810"/>
                  <a:pt x="1172170" y="-17208"/>
                  <a:pt x="1355932" y="0"/>
                </a:cubicBezTo>
                <a:cubicBezTo>
                  <a:pt x="1539694" y="17208"/>
                  <a:pt x="1711827" y="4491"/>
                  <a:pt x="2033898" y="0"/>
                </a:cubicBezTo>
                <a:cubicBezTo>
                  <a:pt x="2355969" y="-4491"/>
                  <a:pt x="2445821" y="-13174"/>
                  <a:pt x="2772881" y="0"/>
                </a:cubicBezTo>
                <a:cubicBezTo>
                  <a:pt x="3099941" y="13174"/>
                  <a:pt x="3023884" y="12786"/>
                  <a:pt x="3267796" y="0"/>
                </a:cubicBezTo>
                <a:cubicBezTo>
                  <a:pt x="3511709" y="-12786"/>
                  <a:pt x="3662887" y="-22845"/>
                  <a:pt x="3762711" y="0"/>
                </a:cubicBezTo>
                <a:cubicBezTo>
                  <a:pt x="3862535" y="22845"/>
                  <a:pt x="4224831" y="13579"/>
                  <a:pt x="4562711" y="0"/>
                </a:cubicBezTo>
                <a:cubicBezTo>
                  <a:pt x="4900591" y="-13579"/>
                  <a:pt x="4973014" y="1525"/>
                  <a:pt x="5240677" y="0"/>
                </a:cubicBezTo>
                <a:cubicBezTo>
                  <a:pt x="5508340" y="-1525"/>
                  <a:pt x="5866423" y="39443"/>
                  <a:pt x="6101694" y="0"/>
                </a:cubicBezTo>
                <a:cubicBezTo>
                  <a:pt x="6116066" y="203473"/>
                  <a:pt x="6082666" y="354587"/>
                  <a:pt x="6101694" y="635803"/>
                </a:cubicBezTo>
                <a:cubicBezTo>
                  <a:pt x="6120722" y="917019"/>
                  <a:pt x="6128465" y="1080490"/>
                  <a:pt x="6101694" y="1328828"/>
                </a:cubicBezTo>
                <a:cubicBezTo>
                  <a:pt x="6074923" y="1577167"/>
                  <a:pt x="6096140" y="1683839"/>
                  <a:pt x="6101694" y="1850187"/>
                </a:cubicBezTo>
                <a:cubicBezTo>
                  <a:pt x="6107248" y="2016535"/>
                  <a:pt x="6116565" y="2293482"/>
                  <a:pt x="6101694" y="2485990"/>
                </a:cubicBezTo>
                <a:cubicBezTo>
                  <a:pt x="6086823" y="2678498"/>
                  <a:pt x="6119719" y="2760200"/>
                  <a:pt x="6101694" y="2950126"/>
                </a:cubicBezTo>
                <a:cubicBezTo>
                  <a:pt x="6083669" y="3140052"/>
                  <a:pt x="6086742" y="3337929"/>
                  <a:pt x="6101694" y="3700373"/>
                </a:cubicBezTo>
                <a:cubicBezTo>
                  <a:pt x="6116646" y="4062817"/>
                  <a:pt x="6100526" y="4074588"/>
                  <a:pt x="6101694" y="4336176"/>
                </a:cubicBezTo>
                <a:cubicBezTo>
                  <a:pt x="6102862" y="4597764"/>
                  <a:pt x="6089487" y="4910678"/>
                  <a:pt x="6101694" y="5086424"/>
                </a:cubicBezTo>
                <a:cubicBezTo>
                  <a:pt x="6113901" y="5262170"/>
                  <a:pt x="6085924" y="5572099"/>
                  <a:pt x="6101694" y="5722227"/>
                </a:cubicBezTo>
                <a:cubicBezTo>
                  <a:pt x="5919744" y="5716778"/>
                  <a:pt x="5790906" y="5742305"/>
                  <a:pt x="5545762" y="5722227"/>
                </a:cubicBezTo>
                <a:cubicBezTo>
                  <a:pt x="5300618" y="5702149"/>
                  <a:pt x="5040097" y="5710674"/>
                  <a:pt x="4745762" y="5722227"/>
                </a:cubicBezTo>
                <a:cubicBezTo>
                  <a:pt x="4451427" y="5733780"/>
                  <a:pt x="4304452" y="5701165"/>
                  <a:pt x="4067796" y="5722227"/>
                </a:cubicBezTo>
                <a:cubicBezTo>
                  <a:pt x="3831140" y="5743289"/>
                  <a:pt x="3687500" y="5717858"/>
                  <a:pt x="3572881" y="5722227"/>
                </a:cubicBezTo>
                <a:cubicBezTo>
                  <a:pt x="3458263" y="5726596"/>
                  <a:pt x="3233099" y="5703665"/>
                  <a:pt x="2894915" y="5722227"/>
                </a:cubicBezTo>
                <a:cubicBezTo>
                  <a:pt x="2556731" y="5740789"/>
                  <a:pt x="2513553" y="5741605"/>
                  <a:pt x="2277966" y="5722227"/>
                </a:cubicBezTo>
                <a:cubicBezTo>
                  <a:pt x="2042379" y="5702849"/>
                  <a:pt x="1946932" y="5707233"/>
                  <a:pt x="1661017" y="5722227"/>
                </a:cubicBezTo>
                <a:cubicBezTo>
                  <a:pt x="1375102" y="5737221"/>
                  <a:pt x="1212345" y="5721134"/>
                  <a:pt x="1044068" y="5722227"/>
                </a:cubicBezTo>
                <a:cubicBezTo>
                  <a:pt x="875791" y="5723320"/>
                  <a:pt x="298249" y="5685035"/>
                  <a:pt x="0" y="5722227"/>
                </a:cubicBezTo>
                <a:cubicBezTo>
                  <a:pt x="-7210" y="5391018"/>
                  <a:pt x="-25179" y="5360677"/>
                  <a:pt x="0" y="5029202"/>
                </a:cubicBezTo>
                <a:cubicBezTo>
                  <a:pt x="25179" y="4697727"/>
                  <a:pt x="-20542" y="4653879"/>
                  <a:pt x="0" y="4450621"/>
                </a:cubicBezTo>
                <a:cubicBezTo>
                  <a:pt x="20542" y="4247363"/>
                  <a:pt x="-2859" y="4184961"/>
                  <a:pt x="0" y="3986485"/>
                </a:cubicBezTo>
                <a:cubicBezTo>
                  <a:pt x="2859" y="3788009"/>
                  <a:pt x="-1796" y="3641618"/>
                  <a:pt x="0" y="3407904"/>
                </a:cubicBezTo>
                <a:cubicBezTo>
                  <a:pt x="1796" y="3174190"/>
                  <a:pt x="24860" y="2909434"/>
                  <a:pt x="0" y="2714879"/>
                </a:cubicBezTo>
                <a:cubicBezTo>
                  <a:pt x="-24860" y="2520324"/>
                  <a:pt x="16000" y="2130810"/>
                  <a:pt x="0" y="1964631"/>
                </a:cubicBezTo>
                <a:cubicBezTo>
                  <a:pt x="-16000" y="1798452"/>
                  <a:pt x="7625" y="1600521"/>
                  <a:pt x="0" y="1500495"/>
                </a:cubicBezTo>
                <a:cubicBezTo>
                  <a:pt x="-7625" y="1400469"/>
                  <a:pt x="11054" y="1189580"/>
                  <a:pt x="0" y="1036359"/>
                </a:cubicBezTo>
                <a:cubicBezTo>
                  <a:pt x="-11054" y="883138"/>
                  <a:pt x="-253" y="300104"/>
                  <a:pt x="0" y="0"/>
                </a:cubicBezTo>
                <a:close/>
              </a:path>
              <a:path w="6101694" h="5722227" stroke="0" extrusionOk="0">
                <a:moveTo>
                  <a:pt x="0" y="0"/>
                </a:moveTo>
                <a:cubicBezTo>
                  <a:pt x="209331" y="11587"/>
                  <a:pt x="450211" y="18912"/>
                  <a:pt x="616949" y="0"/>
                </a:cubicBezTo>
                <a:cubicBezTo>
                  <a:pt x="783687" y="-18912"/>
                  <a:pt x="893121" y="-1594"/>
                  <a:pt x="1111864" y="0"/>
                </a:cubicBezTo>
                <a:cubicBezTo>
                  <a:pt x="1330608" y="1594"/>
                  <a:pt x="1740887" y="-39579"/>
                  <a:pt x="1911864" y="0"/>
                </a:cubicBezTo>
                <a:cubicBezTo>
                  <a:pt x="2082841" y="39579"/>
                  <a:pt x="2378650" y="-14252"/>
                  <a:pt x="2528813" y="0"/>
                </a:cubicBezTo>
                <a:cubicBezTo>
                  <a:pt x="2678976" y="14252"/>
                  <a:pt x="2911915" y="20021"/>
                  <a:pt x="3145762" y="0"/>
                </a:cubicBezTo>
                <a:cubicBezTo>
                  <a:pt x="3379609" y="-20021"/>
                  <a:pt x="3572055" y="-4809"/>
                  <a:pt x="3945762" y="0"/>
                </a:cubicBezTo>
                <a:cubicBezTo>
                  <a:pt x="4319469" y="4809"/>
                  <a:pt x="4380532" y="22923"/>
                  <a:pt x="4501694" y="0"/>
                </a:cubicBezTo>
                <a:cubicBezTo>
                  <a:pt x="4622856" y="-22923"/>
                  <a:pt x="5105454" y="38231"/>
                  <a:pt x="5301694" y="0"/>
                </a:cubicBezTo>
                <a:cubicBezTo>
                  <a:pt x="5497934" y="-38231"/>
                  <a:pt x="5801758" y="-1787"/>
                  <a:pt x="6101694" y="0"/>
                </a:cubicBezTo>
                <a:cubicBezTo>
                  <a:pt x="6080386" y="256153"/>
                  <a:pt x="6091900" y="335049"/>
                  <a:pt x="6101694" y="635803"/>
                </a:cubicBezTo>
                <a:cubicBezTo>
                  <a:pt x="6111488" y="936557"/>
                  <a:pt x="6102274" y="1092448"/>
                  <a:pt x="6101694" y="1271606"/>
                </a:cubicBezTo>
                <a:cubicBezTo>
                  <a:pt x="6101114" y="1450764"/>
                  <a:pt x="6089931" y="1797531"/>
                  <a:pt x="6101694" y="1964631"/>
                </a:cubicBezTo>
                <a:cubicBezTo>
                  <a:pt x="6113457" y="2131731"/>
                  <a:pt x="6092457" y="2235822"/>
                  <a:pt x="6101694" y="2428767"/>
                </a:cubicBezTo>
                <a:cubicBezTo>
                  <a:pt x="6110931" y="2621712"/>
                  <a:pt x="6093019" y="2925917"/>
                  <a:pt x="6101694" y="3064570"/>
                </a:cubicBezTo>
                <a:cubicBezTo>
                  <a:pt x="6110369" y="3203223"/>
                  <a:pt x="6128845" y="3501958"/>
                  <a:pt x="6101694" y="3700373"/>
                </a:cubicBezTo>
                <a:cubicBezTo>
                  <a:pt x="6074543" y="3898788"/>
                  <a:pt x="6073804" y="4046823"/>
                  <a:pt x="6101694" y="4336176"/>
                </a:cubicBezTo>
                <a:cubicBezTo>
                  <a:pt x="6129584" y="4625529"/>
                  <a:pt x="6130911" y="4774033"/>
                  <a:pt x="6101694" y="5029202"/>
                </a:cubicBezTo>
                <a:cubicBezTo>
                  <a:pt x="6072477" y="5284371"/>
                  <a:pt x="6105424" y="5383875"/>
                  <a:pt x="6101694" y="5722227"/>
                </a:cubicBezTo>
                <a:cubicBezTo>
                  <a:pt x="5868939" y="5758327"/>
                  <a:pt x="5599911" y="5706985"/>
                  <a:pt x="5362711" y="5722227"/>
                </a:cubicBezTo>
                <a:cubicBezTo>
                  <a:pt x="5125511" y="5737469"/>
                  <a:pt x="4979264" y="5718034"/>
                  <a:pt x="4806779" y="5722227"/>
                </a:cubicBezTo>
                <a:cubicBezTo>
                  <a:pt x="4634294" y="5726420"/>
                  <a:pt x="4390013" y="5742179"/>
                  <a:pt x="4006779" y="5722227"/>
                </a:cubicBezTo>
                <a:cubicBezTo>
                  <a:pt x="3623545" y="5702275"/>
                  <a:pt x="3615470" y="5754067"/>
                  <a:pt x="3328813" y="5722227"/>
                </a:cubicBezTo>
                <a:cubicBezTo>
                  <a:pt x="3042156" y="5690387"/>
                  <a:pt x="2924084" y="5695553"/>
                  <a:pt x="2772881" y="5722227"/>
                </a:cubicBezTo>
                <a:cubicBezTo>
                  <a:pt x="2621678" y="5748901"/>
                  <a:pt x="2380031" y="5698146"/>
                  <a:pt x="2094915" y="5722227"/>
                </a:cubicBezTo>
                <a:cubicBezTo>
                  <a:pt x="1809799" y="5746308"/>
                  <a:pt x="1743826" y="5719353"/>
                  <a:pt x="1600000" y="5722227"/>
                </a:cubicBezTo>
                <a:cubicBezTo>
                  <a:pt x="1456174" y="5725101"/>
                  <a:pt x="1293395" y="5743243"/>
                  <a:pt x="1105085" y="5722227"/>
                </a:cubicBezTo>
                <a:cubicBezTo>
                  <a:pt x="916775" y="5701211"/>
                  <a:pt x="536449" y="5753320"/>
                  <a:pt x="0" y="5722227"/>
                </a:cubicBezTo>
                <a:cubicBezTo>
                  <a:pt x="-8445" y="5596771"/>
                  <a:pt x="-11215" y="5344833"/>
                  <a:pt x="0" y="5200869"/>
                </a:cubicBezTo>
                <a:cubicBezTo>
                  <a:pt x="11215" y="5056905"/>
                  <a:pt x="20310" y="4693766"/>
                  <a:pt x="0" y="4450621"/>
                </a:cubicBezTo>
                <a:cubicBezTo>
                  <a:pt x="-20310" y="4207476"/>
                  <a:pt x="817" y="4075053"/>
                  <a:pt x="0" y="3872040"/>
                </a:cubicBezTo>
                <a:cubicBezTo>
                  <a:pt x="-817" y="3669027"/>
                  <a:pt x="-21729" y="3595882"/>
                  <a:pt x="0" y="3407904"/>
                </a:cubicBezTo>
                <a:cubicBezTo>
                  <a:pt x="21729" y="3219926"/>
                  <a:pt x="-30605" y="3052469"/>
                  <a:pt x="0" y="2714879"/>
                </a:cubicBezTo>
                <a:cubicBezTo>
                  <a:pt x="30605" y="2377289"/>
                  <a:pt x="-16081" y="2430808"/>
                  <a:pt x="0" y="2193520"/>
                </a:cubicBezTo>
                <a:cubicBezTo>
                  <a:pt x="16081" y="1956232"/>
                  <a:pt x="18120" y="1817979"/>
                  <a:pt x="0" y="1500495"/>
                </a:cubicBezTo>
                <a:cubicBezTo>
                  <a:pt x="-18120" y="1183011"/>
                  <a:pt x="23969" y="972269"/>
                  <a:pt x="0" y="750248"/>
                </a:cubicBezTo>
                <a:cubicBezTo>
                  <a:pt x="-23969" y="528227"/>
                  <a:pt x="-3769" y="358360"/>
                  <a:pt x="0" y="0"/>
                </a:cubicBezTo>
                <a:close/>
              </a:path>
            </a:pathLst>
          </a:custGeom>
          <a:solidFill>
            <a:schemeClr val="accent1"/>
          </a:solidFill>
          <a:ln w="25400">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3F8FE3-DE7A-7F4A-AF4E-2B2BC369E348}"/>
              </a:ext>
            </a:extLst>
          </p:cNvPr>
          <p:cNvSpPr>
            <a:spLocks noGrp="1"/>
          </p:cNvSpPr>
          <p:nvPr>
            <p:ph idx="1"/>
          </p:nvPr>
        </p:nvSpPr>
        <p:spPr>
          <a:xfrm>
            <a:off x="5806440" y="804544"/>
            <a:ext cx="5544312" cy="5146675"/>
          </a:xfrm>
        </p:spPr>
        <p:txBody>
          <a:bodyPr anchor="ctr">
            <a:normAutofit/>
          </a:bodyPr>
          <a:lstStyle/>
          <a:p>
            <a:pPr marL="0" indent="0">
              <a:lnSpc>
                <a:spcPct val="100000"/>
              </a:lnSpc>
              <a:buNone/>
            </a:pPr>
            <a:r>
              <a:rPr lang="el-GR" sz="2400">
                <a:solidFill>
                  <a:schemeClr val="bg1"/>
                </a:solidFill>
                <a:latin typeface="Times New Roman" panose="02020603050405020304" pitchFamily="18" charset="0"/>
                <a:cs typeface="Times New Roman" panose="02020603050405020304" pitchFamily="18" charset="0"/>
              </a:rPr>
              <a:t>Να επιλέξετε δύο λέξεις της Κοινής Νέας Ελληνικής, οποιεσδήποτε σας αρέσουν / κάνουν εντύπωση, και να περιγράψετε όσο καλύτερα μπορείτε την ιστορία τους, δηλαδή την προέλευσή τους (π.χ. Αρχαία Ελληνική, Ιταλική κλπ.) και την πορεία τους μέσα στην Ελληνική, με τις αλλαγές στη σημασία και στη μορφή τους. Να προσπαθήσετε να δώσετε πιθανές ερμηνείες σε αυτές τις μεταβολές. Θα πρέπει να δοθεί ιδιαίτερο βάρος στην ιστορία / πορεία των λέξεων, όχι απλά στην πιθανή τους προέλευση.</a:t>
            </a:r>
          </a:p>
          <a:p>
            <a:pPr>
              <a:lnSpc>
                <a:spcPct val="100000"/>
              </a:lnSpc>
            </a:pPr>
            <a:endParaRPr lang="en-GR" sz="2400">
              <a:solidFill>
                <a:schemeClr val="bg1"/>
              </a:solidFill>
            </a:endParaRPr>
          </a:p>
        </p:txBody>
      </p:sp>
    </p:spTree>
    <p:extLst>
      <p:ext uri="{BB962C8B-B14F-4D97-AF65-F5344CB8AC3E}">
        <p14:creationId xmlns:p14="http://schemas.microsoft.com/office/powerpoint/2010/main" val="41024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8CD29A-9083-4F4D-9B05-B9E8702B4F60}"/>
              </a:ext>
            </a:extLst>
          </p:cNvPr>
          <p:cNvSpPr>
            <a:spLocks noGrp="1"/>
          </p:cNvSpPr>
          <p:nvPr>
            <p:ph type="title"/>
          </p:nvPr>
        </p:nvSpPr>
        <p:spPr>
          <a:xfrm>
            <a:off x="635000" y="634029"/>
            <a:ext cx="10921640" cy="1314698"/>
          </a:xfrm>
        </p:spPr>
        <p:txBody>
          <a:bodyPr anchor="ctr">
            <a:normAutofit/>
          </a:bodyPr>
          <a:lstStyle/>
          <a:p>
            <a:pPr algn="ctr"/>
            <a:r>
              <a:rPr lang="el-GR" sz="7200" dirty="0" err="1">
                <a:latin typeface="Times New Roman" panose="02020603050405020304" pitchFamily="18" charset="0"/>
                <a:cs typeface="Times New Roman" panose="02020603050405020304" pitchFamily="18" charset="0"/>
              </a:rPr>
              <a:t>Τεχνικ</a:t>
            </a:r>
            <a:r>
              <a:rPr lang="en-GR" sz="7200">
                <a:latin typeface="Times New Roman" panose="02020603050405020304" pitchFamily="18" charset="0"/>
                <a:cs typeface="Times New Roman" panose="02020603050405020304" pitchFamily="18" charset="0"/>
              </a:rPr>
              <a:t>ά</a:t>
            </a:r>
            <a:r>
              <a:rPr lang="el-GR" sz="7200" dirty="0">
                <a:latin typeface="Times New Roman" panose="02020603050405020304" pitchFamily="18" charset="0"/>
                <a:cs typeface="Times New Roman" panose="02020603050405020304" pitchFamily="18" charset="0"/>
              </a:rPr>
              <a:t> χαρακτηριστικά</a:t>
            </a:r>
            <a:endParaRPr lang="en-GR" sz="7200">
              <a:latin typeface="Times New Roman" panose="02020603050405020304" pitchFamily="18" charset="0"/>
              <a:cs typeface="Times New Roman" panose="02020603050405020304" pitchFamily="18" charset="0"/>
            </a:endParaRPr>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2D693E1-4ED4-BCB6-C473-D31E42A4BBEC}"/>
              </a:ext>
            </a:extLst>
          </p:cNvPr>
          <p:cNvGraphicFramePr>
            <a:graphicFrameLocks noGrp="1"/>
          </p:cNvGraphicFramePr>
          <p:nvPr>
            <p:ph idx="1"/>
            <p:extLst>
              <p:ext uri="{D42A27DB-BD31-4B8C-83A1-F6EECF244321}">
                <p14:modId xmlns:p14="http://schemas.microsoft.com/office/powerpoint/2010/main" val="1353882025"/>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11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CB317-A89A-C54E-BC6B-332086980637}"/>
              </a:ext>
            </a:extLst>
          </p:cNvPr>
          <p:cNvSpPr>
            <a:spLocks noGrp="1"/>
          </p:cNvSpPr>
          <p:nvPr>
            <p:ph type="title"/>
          </p:nvPr>
        </p:nvSpPr>
        <p:spPr>
          <a:xfrm>
            <a:off x="635000" y="640823"/>
            <a:ext cx="3418659" cy="5583148"/>
          </a:xfrm>
        </p:spPr>
        <p:txBody>
          <a:bodyPr anchor="ctr">
            <a:normAutofit/>
          </a:bodyPr>
          <a:lstStyle/>
          <a:p>
            <a:r>
              <a:rPr lang="el-GR" sz="6000">
                <a:latin typeface="Times New Roman" panose="02020603050405020304" pitchFamily="18" charset="0"/>
                <a:cs typeface="Times New Roman" panose="02020603050405020304" pitchFamily="18" charset="0"/>
              </a:rPr>
              <a:t>Πηγές</a:t>
            </a:r>
            <a:endParaRPr lang="en-GR" sz="6000">
              <a:latin typeface="Times New Roman" panose="02020603050405020304" pitchFamily="18" charset="0"/>
              <a:cs typeface="Times New Roman" panose="02020603050405020304" pitchFamily="18" charset="0"/>
            </a:endParaRPr>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chemeClr val="accent1"/>
          </a:solidFill>
          <a:ln w="34925">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5B60FFD-80A2-AF15-C1F1-3767300A41BE}"/>
              </a:ext>
            </a:extLst>
          </p:cNvPr>
          <p:cNvGraphicFramePr>
            <a:graphicFrameLocks noGrp="1"/>
          </p:cNvGraphicFramePr>
          <p:nvPr>
            <p:ph idx="1"/>
            <p:extLst>
              <p:ext uri="{D42A27DB-BD31-4B8C-83A1-F6EECF244321}">
                <p14:modId xmlns:p14="http://schemas.microsoft.com/office/powerpoint/2010/main" val="87122258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40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7CE807-C2D1-A347-9045-BD84C566E392}"/>
              </a:ext>
            </a:extLst>
          </p:cNvPr>
          <p:cNvSpPr>
            <a:spLocks noGrp="1"/>
          </p:cNvSpPr>
          <p:nvPr>
            <p:ph type="title"/>
          </p:nvPr>
        </p:nvSpPr>
        <p:spPr>
          <a:xfrm>
            <a:off x="838200" y="365125"/>
            <a:ext cx="10515600" cy="1325563"/>
          </a:xfrm>
        </p:spPr>
        <p:txBody>
          <a:bodyPr>
            <a:normAutofit/>
          </a:bodyPr>
          <a:lstStyle/>
          <a:p>
            <a:pPr>
              <a:lnSpc>
                <a:spcPct val="90000"/>
              </a:lnSpc>
            </a:pPr>
            <a:r>
              <a:rPr lang="el-GR" sz="5600">
                <a:solidFill>
                  <a:schemeClr val="accent1"/>
                </a:solidFill>
              </a:rPr>
              <a:t>Π</a:t>
            </a:r>
            <a:r>
              <a:rPr lang="en-GR" sz="5600">
                <a:solidFill>
                  <a:schemeClr val="accent1"/>
                </a:solidFill>
              </a:rPr>
              <a:t>ώ</a:t>
            </a:r>
            <a:r>
              <a:rPr lang="el-GR" sz="5600">
                <a:solidFill>
                  <a:schemeClr val="accent1"/>
                </a:solidFill>
              </a:rPr>
              <a:t>ς </a:t>
            </a:r>
            <a:r>
              <a:rPr lang="el-GR" sz="5600">
                <a:solidFill>
                  <a:schemeClr val="accent1"/>
                </a:solidFill>
                <a:latin typeface="Times New Roman" panose="02020603050405020304" pitchFamily="18" charset="0"/>
                <a:cs typeface="Times New Roman" panose="02020603050405020304" pitchFamily="18" charset="0"/>
              </a:rPr>
              <a:t>δουλεύουμε</a:t>
            </a:r>
            <a:r>
              <a:rPr lang="el-GR" sz="5600">
                <a:solidFill>
                  <a:schemeClr val="accent1"/>
                </a:solidFill>
              </a:rPr>
              <a:t> για κάθε λέξη;</a:t>
            </a:r>
            <a:endParaRPr lang="en-GR" sz="5600">
              <a:solidFill>
                <a:schemeClr val="accent1"/>
              </a:solidFill>
            </a:endParaRPr>
          </a:p>
        </p:txBody>
      </p:sp>
      <p:graphicFrame>
        <p:nvGraphicFramePr>
          <p:cNvPr id="5" name="Content Placeholder 2">
            <a:extLst>
              <a:ext uri="{FF2B5EF4-FFF2-40B4-BE49-F238E27FC236}">
                <a16:creationId xmlns:a16="http://schemas.microsoft.com/office/drawing/2014/main" id="{F2C9CC4B-DF39-5D87-0E6D-CEA5CE668160}"/>
              </a:ext>
            </a:extLst>
          </p:cNvPr>
          <p:cNvGraphicFramePr>
            <a:graphicFrameLocks noGrp="1"/>
          </p:cNvGraphicFramePr>
          <p:nvPr>
            <p:ph idx="1"/>
            <p:extLst>
              <p:ext uri="{D42A27DB-BD31-4B8C-83A1-F6EECF244321}">
                <p14:modId xmlns:p14="http://schemas.microsoft.com/office/powerpoint/2010/main" val="2306992232"/>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2106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DC5DF5-3C51-0445-A12D-DEA44B8DCE24}"/>
              </a:ext>
            </a:extLst>
          </p:cNvPr>
          <p:cNvSpPr>
            <a:spLocks noGrp="1"/>
          </p:cNvSpPr>
          <p:nvPr>
            <p:ph type="title"/>
          </p:nvPr>
        </p:nvSpPr>
        <p:spPr>
          <a:xfrm>
            <a:off x="635001" y="640823"/>
            <a:ext cx="3103194" cy="5583148"/>
          </a:xfrm>
        </p:spPr>
        <p:txBody>
          <a:bodyPr anchor="ctr">
            <a:normAutofit/>
          </a:bodyPr>
          <a:lstStyle/>
          <a:p>
            <a:r>
              <a:rPr lang="el-GR" sz="4400">
                <a:solidFill>
                  <a:schemeClr val="bg1"/>
                </a:solidFill>
                <a:latin typeface="Times New Roman" panose="02020603050405020304" pitchFamily="18" charset="0"/>
                <a:cs typeface="Times New Roman" panose="02020603050405020304" pitchFamily="18" charset="0"/>
              </a:rPr>
              <a:t>Προσέχουμε</a:t>
            </a:r>
            <a:endParaRPr lang="en-GR" sz="4400">
              <a:solidFill>
                <a:schemeClr val="bg1"/>
              </a:solidFill>
              <a:latin typeface="Times New Roman" panose="02020603050405020304" pitchFamily="18" charset="0"/>
              <a:cs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3C9183BA-AC50-E114-A662-6D98299187F0}"/>
              </a:ext>
            </a:extLst>
          </p:cNvPr>
          <p:cNvGraphicFramePr>
            <a:graphicFrameLocks noGrp="1"/>
          </p:cNvGraphicFramePr>
          <p:nvPr>
            <p:ph idx="1"/>
            <p:extLst>
              <p:ext uri="{D42A27DB-BD31-4B8C-83A1-F6EECF244321}">
                <p14:modId xmlns:p14="http://schemas.microsoft.com/office/powerpoint/2010/main" val="201259559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33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5388C9-4573-E64B-9C12-B1F9F225281F}"/>
              </a:ext>
            </a:extLst>
          </p:cNvPr>
          <p:cNvSpPr>
            <a:spLocks noGrp="1"/>
          </p:cNvSpPr>
          <p:nvPr>
            <p:ph type="title"/>
          </p:nvPr>
        </p:nvSpPr>
        <p:spPr>
          <a:xfrm>
            <a:off x="630936" y="639520"/>
            <a:ext cx="3429000" cy="1719072"/>
          </a:xfrm>
        </p:spPr>
        <p:txBody>
          <a:bodyPr anchor="b">
            <a:normAutofit/>
          </a:bodyPr>
          <a:lstStyle/>
          <a:p>
            <a:endParaRPr lang="en-G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rgbClr val="997F5D"/>
          </a:solidFill>
          <a:ln w="38100" cap="rnd">
            <a:solidFill>
              <a:srgbClr val="997F5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C37461-3EB0-FE4D-91DF-6F4CF2657F51}"/>
              </a:ext>
            </a:extLst>
          </p:cNvPr>
          <p:cNvSpPr>
            <a:spLocks noGrp="1"/>
          </p:cNvSpPr>
          <p:nvPr>
            <p:ph idx="1"/>
          </p:nvPr>
        </p:nvSpPr>
        <p:spPr>
          <a:xfrm>
            <a:off x="630936" y="2807208"/>
            <a:ext cx="3429000" cy="3410712"/>
          </a:xfrm>
        </p:spPr>
        <p:txBody>
          <a:bodyPr anchor="t">
            <a:normAutofit/>
          </a:bodyPr>
          <a:lstStyle/>
          <a:p>
            <a:r>
              <a:rPr lang="el-GR" sz="2400">
                <a:latin typeface="Times New Roman" panose="02020603050405020304" pitchFamily="18" charset="0"/>
                <a:cs typeface="Times New Roman" panose="02020603050405020304" pitchFamily="18" charset="0"/>
              </a:rPr>
              <a:t>Καλή επιτυχία!</a:t>
            </a:r>
            <a:endParaRPr lang="en-US" sz="2400">
              <a:latin typeface="Times New Roman" panose="02020603050405020304" pitchFamily="18" charset="0"/>
              <a:cs typeface="Times New Roman" panose="02020603050405020304" pitchFamily="18" charset="0"/>
            </a:endParaRPr>
          </a:p>
          <a:p>
            <a:pPr marL="0" indent="0">
              <a:buNone/>
            </a:pPr>
            <a:endParaRPr lang="en-GR" sz="240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5" name="Εικόνα 4" descr="Εικόνα που περιέχει κείμενο, εφημερίδα, έγγραφο&#10;&#10;Περιγραφή που δημιουργήθηκε αυτόματα">
            <a:extLst>
              <a:ext uri="{FF2B5EF4-FFF2-40B4-BE49-F238E27FC236}">
                <a16:creationId xmlns:a16="http://schemas.microsoft.com/office/drawing/2014/main" id="{072C06BF-0AD6-998B-4A08-D8ECD34C80E5}"/>
              </a:ext>
            </a:extLst>
          </p:cNvPr>
          <p:cNvPicPr>
            <a:picLocks noChangeAspect="1"/>
          </p:cNvPicPr>
          <p:nvPr/>
        </p:nvPicPr>
        <p:blipFill>
          <a:blip r:embed="rId4"/>
          <a:stretch>
            <a:fillRect/>
          </a:stretch>
        </p:blipFill>
        <p:spPr>
          <a:xfrm>
            <a:off x="4654296" y="1140267"/>
            <a:ext cx="6903720" cy="4577466"/>
          </a:xfrm>
          <a:prstGeom prst="rect">
            <a:avLst/>
          </a:prstGeom>
        </p:spPr>
      </p:pic>
    </p:spTree>
    <p:extLst>
      <p:ext uri="{BB962C8B-B14F-4D97-AF65-F5344CB8AC3E}">
        <p14:creationId xmlns:p14="http://schemas.microsoft.com/office/powerpoint/2010/main" val="339955764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631</TotalTime>
  <Words>330</Words>
  <Application>Microsoft Macintosh PowerPoint</Application>
  <PresentationFormat>Ευρεία οθόνη</PresentationFormat>
  <Paragraphs>31</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Modern Love</vt:lpstr>
      <vt:lpstr>The Hand</vt:lpstr>
      <vt:lpstr>Times New Roman</vt:lpstr>
      <vt:lpstr>SketchyVTI</vt:lpstr>
      <vt:lpstr>Η ιστορία των λέξεων</vt:lpstr>
      <vt:lpstr>Περιγραφή</vt:lpstr>
      <vt:lpstr>Τεχνικά χαρακτηριστικά</vt:lpstr>
      <vt:lpstr>Πηγές</vt:lpstr>
      <vt:lpstr>Πώς δουλεύουμε για κάθε λέξη;</vt:lpstr>
      <vt:lpstr>Προσέχουμε</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Ιστορία της ελληνικης</dc:title>
  <dc:creator>Μαρκόπουλος Θεόδωρος</dc:creator>
  <cp:lastModifiedBy>Μαρκόπουλος Θεόδωρος</cp:lastModifiedBy>
  <cp:revision>17</cp:revision>
  <dcterms:created xsi:type="dcterms:W3CDTF">2021-03-09T21:32:57Z</dcterms:created>
  <dcterms:modified xsi:type="dcterms:W3CDTF">2023-02-20T17:07:23Z</dcterms:modified>
</cp:coreProperties>
</file>