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9"/>
  </p:notesMasterIdLst>
  <p:sldIdLst>
    <p:sldId id="256" r:id="rId2"/>
    <p:sldId id="267" r:id="rId3"/>
    <p:sldId id="268" r:id="rId4"/>
    <p:sldId id="269" r:id="rId5"/>
    <p:sldId id="270" r:id="rId6"/>
    <p:sldId id="273" r:id="rId7"/>
    <p:sldId id="265" r:id="rId8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275CC-CF38-49A9-A402-820993653957}" type="datetimeFigureOut">
              <a:rPr lang="el-GR" smtClean="0"/>
              <a:t>1/6/2018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7EBDB-3CD8-4E65-A102-8A053B4B8AC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47773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Δείγμα προ-ευκλείδειας γραφής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7EBDB-3CD8-4E65-A102-8A053B4B8AC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0218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FE4CEC-FBAB-44E7-ACA9-65A966C123D5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5723-96B1-476D-9BDB-E08147AD04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437D-3A4C-40D3-A779-83B86E4C8112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1AC0B-79A9-4536-B641-56CEBE541B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DCE2-84DC-46F9-BA94-73C299CC00A0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6858A-5395-4983-963E-E15D882924E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8BEC2-69AC-482E-A905-BDA39BCF8188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B524-CC8B-4D2E-8648-822915F8C4C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3E5AE-EC80-4C6D-A002-54D9F2E25796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BE1E6-1E6A-42F0-AF17-DFD132494A2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7AAB-608D-4D0B-9321-6C11EE17A302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4916D-8590-49E2-955C-122BF5CB9ED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560B5-B188-4A0D-920A-F3A0511FDBCC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8146-FD96-472E-A23C-960F3ABA999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145D5-7EBB-42E0-B94D-9DBC4DD773E5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48854-8E74-4062-B3E4-5513398CC76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95DC-16E7-4ABD-BD54-FDB441F26036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B8768-198B-4601-B64A-D49204936B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FF1C0-F616-4DD3-92BF-57A6749D83DB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3486-BBBC-4697-BF44-88F483EEC44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A3E9-1A39-43CD-8552-35D5CFE0C408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03E7E-6873-401C-A0FC-047DEDFF5E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639F25-A0C5-4087-B759-5D2295406F84}" type="datetimeFigureOut">
              <a:rPr lang="el-GR"/>
              <a:pPr>
                <a:defRPr/>
              </a:pPr>
              <a:t>1/6/2018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9D3AF3-895B-4201-823D-AE4C36FF6A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1" r:id="rId2"/>
    <p:sldLayoutId id="2147483769" r:id="rId3"/>
    <p:sldLayoutId id="2147483762" r:id="rId4"/>
    <p:sldLayoutId id="2147483770" r:id="rId5"/>
    <p:sldLayoutId id="2147483763" r:id="rId6"/>
    <p:sldLayoutId id="2147483764" r:id="rId7"/>
    <p:sldLayoutId id="2147483771" r:id="rId8"/>
    <p:sldLayoutId id="2147483765" r:id="rId9"/>
    <p:sldLayoutId id="2147483766" r:id="rId10"/>
    <p:sldLayoutId id="21474837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err="1" smtClean="0"/>
              <a:t>Φωνολογια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αρχαιασ</a:t>
            </a:r>
            <a:r>
              <a:rPr lang="el-GR" dirty="0" smtClean="0"/>
              <a:t> </a:t>
            </a:r>
            <a:r>
              <a:rPr lang="el-GR" dirty="0" err="1" smtClean="0"/>
              <a:t>αττικησ</a:t>
            </a:r>
            <a:r>
              <a:rPr lang="el-GR" dirty="0" smtClean="0"/>
              <a:t> </a:t>
            </a:r>
            <a:r>
              <a:rPr lang="el-GR" dirty="0" err="1" smtClean="0"/>
              <a:t>διαλεκτου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greek-language.gr/greekLang/images/history/thema_08/image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7807325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greek-language.gr/greekLang/images/history/thema_08/image00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115888"/>
            <a:ext cx="8999538" cy="604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C:\Users\Δεσποινούλα\Pictures\img012.jpg"/>
          <p:cNvPicPr>
            <a:picLocks noChangeAspect="1" noChangeArrowheads="1"/>
          </p:cNvPicPr>
          <p:nvPr/>
        </p:nvPicPr>
        <p:blipFill>
          <a:blip r:embed="rId2"/>
          <a:srcRect r="19566" b="22578"/>
          <a:stretch>
            <a:fillRect/>
          </a:stretch>
        </p:blipFill>
        <p:spPr bwMode="auto">
          <a:xfrm>
            <a:off x="0" y="139700"/>
            <a:ext cx="9096375" cy="629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greek-language.gr/greekLang/images/history/thema_08/image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631825"/>
            <a:ext cx="8999537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Αττική διάλεκτος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000" dirty="0" err="1"/>
              <a:t>συμμαχία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εἰς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ἀεὶ</a:t>
            </a:r>
            <a:r>
              <a:rPr lang="el-GR" sz="2000" dirty="0"/>
              <a:t> </a:t>
            </a:r>
            <a:r>
              <a:rPr lang="el-GR" sz="2000" dirty="0" err="1"/>
              <a:t>χρόνον</a:t>
            </a:r>
            <a:r>
              <a:rPr lang="el-GR" sz="2000" dirty="0"/>
              <a:t>. </a:t>
            </a:r>
            <a:r>
              <a:rPr lang="el-GR" sz="2000" dirty="0" err="1"/>
              <a:t>ἐάν</a:t>
            </a:r>
            <a:r>
              <a:rPr lang="el-GR" sz="2000" dirty="0"/>
              <a:t> τις </a:t>
            </a:r>
            <a:r>
              <a:rPr lang="el-GR" sz="2000" dirty="0" err="1"/>
              <a:t>ἴηι</a:t>
            </a:r>
            <a:r>
              <a:rPr lang="el-GR" sz="2000" dirty="0"/>
              <a:t> ἐ[</a:t>
            </a:r>
            <a:r>
              <a:rPr lang="el-GR" sz="2000" dirty="0" err="1"/>
              <a:t>πὶ</a:t>
            </a:r>
            <a:r>
              <a:rPr lang="el-GR" sz="2000" dirty="0"/>
              <a:t>] </a:t>
            </a:r>
            <a:r>
              <a:rPr lang="el-GR" sz="2000" dirty="0" err="1"/>
              <a:t>πολέμωι</a:t>
            </a:r>
            <a:r>
              <a:rPr lang="el-GR" sz="2000" dirty="0"/>
              <a:t> ε-</a:t>
            </a:r>
          </a:p>
          <a:p>
            <a:pPr marL="0" indent="0">
              <a:buNone/>
            </a:pPr>
            <a:r>
              <a:rPr lang="el-GR" sz="2000" dirty="0"/>
              <a:t>[ἰ]ς τ[ὴ]γ </a:t>
            </a:r>
            <a:r>
              <a:rPr lang="el-GR" sz="2000" dirty="0" err="1"/>
              <a:t>χώραν</a:t>
            </a:r>
            <a:r>
              <a:rPr lang="el-GR" sz="2000" dirty="0"/>
              <a:t> </a:t>
            </a:r>
            <a:r>
              <a:rPr lang="el-GR" sz="2000" dirty="0" err="1"/>
              <a:t>τὴγ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 ἢ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δῆ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μον</a:t>
            </a:r>
            <a:r>
              <a:rPr lang="el-GR" sz="2000" dirty="0"/>
              <a:t> </a:t>
            </a:r>
            <a:r>
              <a:rPr lang="el-GR" sz="2000" dirty="0" err="1"/>
              <a:t>τὸγ</a:t>
            </a:r>
            <a:r>
              <a:rPr lang="el-GR" sz="2000" dirty="0"/>
              <a:t> </a:t>
            </a:r>
            <a:r>
              <a:rPr lang="el-GR" sz="2000" dirty="0" err="1"/>
              <a:t>Κορκυραίων</a:t>
            </a:r>
            <a:r>
              <a:rPr lang="el-GR" sz="2000" dirty="0"/>
              <a:t>, </a:t>
            </a:r>
            <a:r>
              <a:rPr lang="el-GR" sz="2000" dirty="0" err="1"/>
              <a:t>βοηθεῖν</a:t>
            </a:r>
            <a:r>
              <a:rPr lang="el-GR" sz="2000" dirty="0"/>
              <a:t> </a:t>
            </a:r>
            <a:r>
              <a:rPr lang="el-GR" sz="2000" dirty="0" err="1"/>
              <a:t>Ἀθηναίος</a:t>
            </a:r>
            <a:r>
              <a:rPr lang="el-GR" sz="2000" dirty="0"/>
              <a:t> π-</a:t>
            </a:r>
          </a:p>
          <a:p>
            <a:pPr marL="0" indent="0">
              <a:buNone/>
            </a:pPr>
            <a:r>
              <a:rPr lang="el-GR" sz="2000" dirty="0" err="1"/>
              <a:t>αντὶ</a:t>
            </a:r>
            <a:r>
              <a:rPr lang="el-GR" sz="2000" dirty="0"/>
              <a:t> </a:t>
            </a:r>
            <a:r>
              <a:rPr lang="el-GR" sz="2000" dirty="0" err="1"/>
              <a:t>σθένει</a:t>
            </a:r>
            <a:r>
              <a:rPr lang="el-GR" sz="2000" dirty="0"/>
              <a:t> </a:t>
            </a:r>
            <a:r>
              <a:rPr lang="el-GR" sz="2000" dirty="0" err="1"/>
              <a:t>καθότι</a:t>
            </a:r>
            <a:r>
              <a:rPr lang="el-GR" sz="2000" dirty="0"/>
              <a:t> </a:t>
            </a:r>
            <a:r>
              <a:rPr lang="el-GR" sz="2000" dirty="0" err="1"/>
              <a:t>ἂν</a:t>
            </a:r>
            <a:r>
              <a:rPr lang="el-GR" sz="2000" dirty="0"/>
              <a:t> </a:t>
            </a:r>
            <a:r>
              <a:rPr lang="el-GR" sz="2000" b="1" dirty="0" err="1"/>
              <a:t>ἐπαγγέλλωσιν</a:t>
            </a:r>
            <a:r>
              <a:rPr lang="el-GR" sz="2000" dirty="0"/>
              <a:t> </a:t>
            </a:r>
            <a:r>
              <a:rPr lang="el-GR" sz="2000" dirty="0" err="1"/>
              <a:t>Κο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ρκυραῖοι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τὸ</a:t>
            </a:r>
            <a:r>
              <a:rPr lang="el-GR" sz="2000" dirty="0"/>
              <a:t> </a:t>
            </a:r>
            <a:r>
              <a:rPr lang="el-GR" sz="2000" dirty="0" err="1"/>
              <a:t>δυνατόν</a:t>
            </a:r>
            <a:r>
              <a:rPr lang="el-GR" sz="2000" dirty="0"/>
              <a:t>·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ἐάν</a:t>
            </a:r>
            <a:r>
              <a:rPr lang="el-GR" sz="2000" dirty="0"/>
              <a:t> τις </a:t>
            </a:r>
            <a:r>
              <a:rPr lang="el-GR" sz="2000" dirty="0" err="1"/>
              <a:t>ἐπ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/>
              <a:t>ὶ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b="1" dirty="0" err="1"/>
              <a:t>δῆμον</a:t>
            </a:r>
            <a:r>
              <a:rPr lang="el-GR" sz="2000" dirty="0"/>
              <a:t> </a:t>
            </a:r>
            <a:r>
              <a:rPr lang="el-GR" sz="2000" dirty="0" err="1"/>
              <a:t>τὸν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ἢ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τὴγ</a:t>
            </a:r>
            <a:r>
              <a:rPr lang="el-GR" sz="2000" dirty="0"/>
              <a:t> </a:t>
            </a:r>
            <a:r>
              <a:rPr lang="el-GR" sz="2000" dirty="0" err="1"/>
              <a:t>χώραν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 err="1"/>
              <a:t>τὴν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ἐπὶ</a:t>
            </a:r>
            <a:r>
              <a:rPr lang="el-GR" sz="2000" dirty="0"/>
              <a:t> </a:t>
            </a:r>
            <a:r>
              <a:rPr lang="el-GR" sz="2000" dirty="0" err="1"/>
              <a:t>πολέμωι</a:t>
            </a:r>
            <a:r>
              <a:rPr lang="el-GR" sz="2000" dirty="0"/>
              <a:t> </a:t>
            </a:r>
            <a:r>
              <a:rPr lang="el-GR" sz="2000" dirty="0" err="1"/>
              <a:t>ἴηι</a:t>
            </a:r>
            <a:r>
              <a:rPr lang="el-GR" sz="2000" dirty="0"/>
              <a:t> ἢ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γὴν</a:t>
            </a:r>
            <a:endParaRPr lang="el-GR" sz="2000" dirty="0"/>
          </a:p>
          <a:p>
            <a:pPr marL="0" indent="0">
              <a:buNone/>
            </a:pPr>
            <a:r>
              <a:rPr lang="el-GR" sz="2000" dirty="0"/>
              <a:t>ἢ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b="1" dirty="0" err="1"/>
              <a:t>θάλατταν</a:t>
            </a:r>
            <a:r>
              <a:rPr lang="el-GR" sz="2000" dirty="0"/>
              <a:t>, </a:t>
            </a:r>
            <a:r>
              <a:rPr lang="el-GR" sz="2000" dirty="0" err="1"/>
              <a:t>βοηθεῖν</a:t>
            </a:r>
            <a:r>
              <a:rPr lang="el-GR" sz="2000" dirty="0"/>
              <a:t> </a:t>
            </a:r>
            <a:r>
              <a:rPr lang="el-GR" sz="2000" dirty="0" err="1"/>
              <a:t>Κορκυραίος</a:t>
            </a:r>
            <a:r>
              <a:rPr lang="el-GR" sz="2000" dirty="0"/>
              <a:t> </a:t>
            </a:r>
            <a:r>
              <a:rPr lang="el-GR" sz="2000" dirty="0" err="1"/>
              <a:t>πα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ντὶ</a:t>
            </a:r>
            <a:r>
              <a:rPr lang="el-GR" sz="2000" dirty="0"/>
              <a:t> </a:t>
            </a:r>
            <a:r>
              <a:rPr lang="el-GR" sz="2000" dirty="0" err="1"/>
              <a:t>σθένει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τὸ</a:t>
            </a:r>
            <a:r>
              <a:rPr lang="el-GR" sz="2000" dirty="0"/>
              <a:t> </a:t>
            </a:r>
            <a:r>
              <a:rPr lang="el-GR" sz="2000" dirty="0" err="1"/>
              <a:t>δυνατόν</a:t>
            </a:r>
            <a:r>
              <a:rPr lang="el-GR" sz="2000" dirty="0"/>
              <a:t>, </a:t>
            </a:r>
            <a:r>
              <a:rPr lang="el-GR" sz="2000" dirty="0" err="1"/>
              <a:t>καθότι</a:t>
            </a:r>
            <a:r>
              <a:rPr lang="el-GR" sz="2000" dirty="0"/>
              <a:t> </a:t>
            </a:r>
            <a:r>
              <a:rPr lang="el-GR" sz="2000" dirty="0" err="1"/>
              <a:t>ἂν</a:t>
            </a:r>
            <a:r>
              <a:rPr lang="el-GR" sz="2000" dirty="0"/>
              <a:t> [ἐ]π-</a:t>
            </a:r>
          </a:p>
          <a:p>
            <a:pPr marL="0" indent="0">
              <a:buNone/>
            </a:pPr>
            <a:r>
              <a:rPr lang="el-GR" sz="2000" dirty="0" err="1"/>
              <a:t>αγγέλλωσιν</a:t>
            </a:r>
            <a:r>
              <a:rPr lang="el-GR" sz="2000" dirty="0"/>
              <a:t> </a:t>
            </a:r>
            <a:r>
              <a:rPr lang="el-GR" sz="2000" dirty="0" err="1"/>
              <a:t>Ἀθηναῖοι</a:t>
            </a:r>
            <a:r>
              <a:rPr lang="el-GR" sz="2000" dirty="0"/>
              <a:t>. </a:t>
            </a:r>
            <a:r>
              <a:rPr lang="el-GR" sz="2000" dirty="0" err="1"/>
              <a:t>πό</a:t>
            </a:r>
            <a:r>
              <a:rPr lang="el-GR" sz="2000" dirty="0"/>
              <a:t>[λ]ε[μ]ον </a:t>
            </a:r>
            <a:r>
              <a:rPr lang="el-GR" sz="2000" dirty="0" err="1"/>
              <a:t>δὲ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εἰ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ρήνην</a:t>
            </a:r>
            <a:r>
              <a:rPr lang="el-GR" sz="2000" dirty="0"/>
              <a:t> </a:t>
            </a:r>
            <a:r>
              <a:rPr lang="el-GR" sz="2000" dirty="0" err="1"/>
              <a:t>μὴ</a:t>
            </a:r>
            <a:r>
              <a:rPr lang="el-GR" sz="2000" dirty="0"/>
              <a:t> </a:t>
            </a:r>
            <a:r>
              <a:rPr lang="el-GR" sz="2000" b="1" dirty="0" err="1"/>
              <a:t>ἐξεῖναι</a:t>
            </a:r>
            <a:r>
              <a:rPr lang="el-GR" sz="2000" dirty="0"/>
              <a:t> </a:t>
            </a:r>
            <a:r>
              <a:rPr lang="el-GR" sz="2000" dirty="0" err="1"/>
              <a:t>Κορκυραίοις</a:t>
            </a:r>
            <a:r>
              <a:rPr lang="el-GR" sz="2000" dirty="0"/>
              <a:t> </a:t>
            </a:r>
            <a:r>
              <a:rPr lang="el-GR" sz="2000" dirty="0" err="1"/>
              <a:t>ποιήσασ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θαι</a:t>
            </a:r>
            <a:r>
              <a:rPr lang="el-GR" sz="2000" dirty="0"/>
              <a:t> [ἄ]</a:t>
            </a:r>
            <a:r>
              <a:rPr lang="el-GR" sz="2000" dirty="0" err="1"/>
              <a:t>νευ</a:t>
            </a:r>
            <a:r>
              <a:rPr lang="el-GR" sz="2000" dirty="0"/>
              <a:t> </a:t>
            </a:r>
            <a:r>
              <a:rPr lang="el-GR" sz="2000" dirty="0" err="1"/>
              <a:t>Ἀθηναίων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[</a:t>
            </a:r>
            <a:r>
              <a:rPr lang="el-GR" sz="2000" dirty="0" err="1"/>
              <a:t>τοῦ</a:t>
            </a:r>
            <a:r>
              <a:rPr lang="el-GR" sz="2000" dirty="0"/>
              <a:t> π]</a:t>
            </a:r>
            <a:r>
              <a:rPr lang="el-GR" sz="2000" dirty="0" err="1"/>
              <a:t>λήθους</a:t>
            </a:r>
            <a:r>
              <a:rPr lang="el-GR" sz="2000" dirty="0"/>
              <a:t> </a:t>
            </a:r>
            <a:r>
              <a:rPr lang="el-GR" sz="2000" dirty="0" err="1"/>
              <a:t>τῶν</a:t>
            </a:r>
            <a:r>
              <a:rPr lang="el-GR" sz="2000" dirty="0"/>
              <a:t> σ-</a:t>
            </a:r>
          </a:p>
          <a:p>
            <a:pPr marL="0" indent="0">
              <a:buNone/>
            </a:pPr>
            <a:r>
              <a:rPr lang="el-GR" sz="2000" dirty="0" err="1"/>
              <a:t>υμμάχων</a:t>
            </a:r>
            <a:r>
              <a:rPr lang="el-GR" sz="2000" dirty="0"/>
              <a:t>· </a:t>
            </a:r>
            <a:r>
              <a:rPr lang="el-GR" sz="2000" dirty="0" err="1"/>
              <a:t>ποιεῖν</a:t>
            </a:r>
            <a:r>
              <a:rPr lang="el-GR" sz="2000" dirty="0"/>
              <a:t> </a:t>
            </a:r>
            <a:r>
              <a:rPr lang="el-GR" sz="2000" dirty="0" err="1"/>
              <a:t>δὲ</a:t>
            </a:r>
            <a:r>
              <a:rPr lang="el-GR" sz="2000" dirty="0"/>
              <a:t> </a:t>
            </a:r>
            <a:r>
              <a:rPr lang="el-GR" sz="2000" dirty="0" err="1"/>
              <a:t>καὶ</a:t>
            </a:r>
            <a:r>
              <a:rPr lang="el-GR" sz="2000" dirty="0"/>
              <a:t> </a:t>
            </a:r>
            <a:r>
              <a:rPr lang="el-GR" sz="2000" dirty="0" err="1"/>
              <a:t>τἆλλα</a:t>
            </a:r>
            <a:r>
              <a:rPr lang="el-GR" sz="2000" dirty="0"/>
              <a:t> </a:t>
            </a:r>
            <a:r>
              <a:rPr lang="el-GR" sz="2000" dirty="0" err="1"/>
              <a:t>κατὰ</a:t>
            </a:r>
            <a:r>
              <a:rPr lang="el-GR" sz="2000" dirty="0"/>
              <a:t> </a:t>
            </a:r>
            <a:r>
              <a:rPr lang="el-GR" sz="2000" dirty="0" err="1"/>
              <a:t>τὰ</a:t>
            </a:r>
            <a:r>
              <a:rPr lang="el-GR" sz="2000" dirty="0"/>
              <a:t> </a:t>
            </a:r>
            <a:r>
              <a:rPr lang="el-GR" sz="2000" dirty="0" err="1"/>
              <a:t>δόγ</a:t>
            </a:r>
            <a:r>
              <a:rPr lang="el-GR" sz="2000" dirty="0"/>
              <a:t>-</a:t>
            </a:r>
          </a:p>
          <a:p>
            <a:pPr marL="0" indent="0">
              <a:buNone/>
            </a:pPr>
            <a:r>
              <a:rPr lang="el-GR" sz="2000" dirty="0" err="1"/>
              <a:t>ματα</a:t>
            </a:r>
            <a:r>
              <a:rPr lang="el-GR" sz="2000" dirty="0"/>
              <a:t> </a:t>
            </a:r>
            <a:r>
              <a:rPr lang="el-GR" sz="2000" dirty="0" err="1"/>
              <a:t>τῶν</a:t>
            </a:r>
            <a:r>
              <a:rPr lang="el-GR" sz="2000" dirty="0"/>
              <a:t> </a:t>
            </a:r>
            <a:r>
              <a:rPr lang="el-GR" sz="2000" dirty="0" err="1"/>
              <a:t>συμμάχων</a:t>
            </a:r>
            <a:r>
              <a:rPr lang="el-GR" sz="2000" dirty="0"/>
              <a:t>. </a:t>
            </a:r>
            <a:r>
              <a:rPr lang="el-GR" sz="2000" dirty="0" err="1"/>
              <a:t>ὅρκος</a:t>
            </a:r>
            <a:r>
              <a:rPr lang="el-GR" sz="2000" dirty="0"/>
              <a:t>· </a:t>
            </a:r>
          </a:p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IG</a:t>
            </a:r>
            <a:r>
              <a:rPr lang="en-US" baseline="30000" dirty="0"/>
              <a:t>2 </a:t>
            </a:r>
            <a:r>
              <a:rPr lang="en-US" dirty="0"/>
              <a:t>97</a:t>
            </a:r>
            <a:endParaRPr lang="el-GR" baseline="30000" dirty="0"/>
          </a:p>
          <a:p>
            <a:r>
              <a:rPr lang="el-GR" dirty="0"/>
              <a:t>Αττική,</a:t>
            </a:r>
          </a:p>
          <a:p>
            <a:r>
              <a:rPr lang="el-GR" dirty="0"/>
              <a:t>4</a:t>
            </a:r>
            <a:r>
              <a:rPr lang="el-GR" baseline="30000" dirty="0"/>
              <a:t>ος</a:t>
            </a:r>
            <a:r>
              <a:rPr lang="el-GR" dirty="0"/>
              <a:t> αι. π.Χ.</a:t>
            </a:r>
          </a:p>
        </p:txBody>
      </p:sp>
    </p:spTree>
    <p:extLst>
      <p:ext uri="{BB962C8B-B14F-4D97-AF65-F5344CB8AC3E}">
        <p14:creationId xmlns:p14="http://schemas.microsoft.com/office/powerpoint/2010/main" val="10320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92163"/>
            <a:ext cx="2139950" cy="12620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l-GR" dirty="0"/>
              <a:t>Αττική</a:t>
            </a:r>
            <a:br>
              <a:rPr lang="el-GR" dirty="0"/>
            </a:br>
            <a:r>
              <a:rPr lang="el-GR" dirty="0"/>
              <a:t>διάλεκτος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2971800" y="792163"/>
            <a:ext cx="5715000" cy="5578475"/>
          </a:xfrm>
        </p:spPr>
        <p:txBody>
          <a:bodyPr rtlCol="0">
            <a:normAutofit fontScale="70000" lnSpcReduction="20000"/>
          </a:bodyPr>
          <a:lstStyle/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b="1" dirty="0"/>
              <a:t>ἔδοχσεν τε̑[ι β]ολε̑ι καὶ το̑ι δέμοι</a:t>
            </a:r>
            <a:r>
              <a:rPr lang="vi-VN" dirty="0"/>
              <a:t>, Ἀντιοχὶς ἐ[πρυτ]-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άνευε, Δρακ[ον]τίδες ἐπεστάτε, Διόγνετος εἶπε·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κατὰ τάδε τὸν ℎόρκον ὀμόσαι Ἀθεναίον τ-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ὲν βολὲν καὶ τὸς δικαστάς· οὐκ ἐχσελο̑ Χα-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5 λκιδέας ἐχ Χαλκίδος οὐδὲ τὲν πόλιν ἀνά-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στατον ποέσο οὐδὲ ἰδιότεν οὐδένα ἀτιμ-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όσο οὐδὲ φυγε̑ι ζεμιόσο οὐδὲ χσυλλέφσο-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μαι οὐδὲ ἀποκτενο̑ οὐδὲ χρέματα ἀφαιρέ-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σομαι ἀκρ̣ίτο οὐδενὸς ἄνευ το̑ δέμο το̑ Ἀθ-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vi-VN" dirty="0"/>
              <a:t>10 εναίον,</a:t>
            </a:r>
          </a:p>
          <a:p>
            <a:pPr marL="182880" indent="-18288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2130425"/>
            <a:ext cx="2139950" cy="4243388"/>
          </a:xfrm>
        </p:spPr>
        <p:txBody>
          <a:bodyPr/>
          <a:lstStyle/>
          <a:p>
            <a:r>
              <a:rPr lang="el-GR"/>
              <a:t>Αττική</a:t>
            </a:r>
          </a:p>
          <a:p>
            <a:r>
              <a:rPr lang="el-GR"/>
              <a:t>446-445 π.Χ.</a:t>
            </a:r>
          </a:p>
          <a:p>
            <a:r>
              <a:rPr lang="en-US"/>
              <a:t>IG.I. 3.40</a:t>
            </a: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2360</TotalTime>
  <Words>231</Words>
  <Application>Microsoft Office PowerPoint</Application>
  <PresentationFormat>On-screen Show (4:3)</PresentationFormat>
  <Paragraphs>36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Clarity</vt:lpstr>
      <vt:lpstr>Φωνολογια τησ αρχαιασ αττικησ διαλεκτου</vt:lpstr>
      <vt:lpstr>PowerPoint Presentation</vt:lpstr>
      <vt:lpstr>PowerPoint Presentation</vt:lpstr>
      <vt:lpstr>PowerPoint Presentation</vt:lpstr>
      <vt:lpstr>PowerPoint Presentation</vt:lpstr>
      <vt:lpstr>Αττική διάλεκτος</vt:lpstr>
      <vt:lpstr>Αττική διάλεκτος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Αρχαίες Ελληνικές Διάλεκτοι</dc:title>
  <dc:creator>Μαρία Χολή</dc:creator>
  <cp:lastModifiedBy>User</cp:lastModifiedBy>
  <cp:revision>61</cp:revision>
  <dcterms:created xsi:type="dcterms:W3CDTF">2010-12-19T15:17:49Z</dcterms:created>
  <dcterms:modified xsi:type="dcterms:W3CDTF">2018-06-01T09:30:12Z</dcterms:modified>
</cp:coreProperties>
</file>