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5" r:id="rId9"/>
    <p:sldId id="284" r:id="rId10"/>
    <p:sldId id="283" r:id="rId11"/>
    <p:sldId id="282" r:id="rId12"/>
    <p:sldId id="281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8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410-464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439-445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err="1"/>
              <a:t>βέβακε</a:t>
            </a:r>
            <a:r>
              <a:rPr lang="el-GR" sz="2800" dirty="0"/>
              <a:t> δ΄ </a:t>
            </a:r>
            <a:r>
              <a:rPr lang="el-GR" sz="2800" dirty="0" err="1"/>
              <a:t>ὅρκων</a:t>
            </a:r>
            <a:r>
              <a:rPr lang="el-GR" sz="2800" dirty="0"/>
              <a:t> </a:t>
            </a:r>
            <a:r>
              <a:rPr lang="el-GR" sz="2800" dirty="0" err="1"/>
              <a:t>χάρις͵</a:t>
            </a:r>
            <a:r>
              <a:rPr lang="el-GR" sz="2800" dirty="0"/>
              <a:t> </a:t>
            </a:r>
            <a:r>
              <a:rPr lang="el-GR" sz="2800" dirty="0" err="1"/>
              <a:t>οὐδ΄</a:t>
            </a:r>
            <a:r>
              <a:rPr lang="el-GR" sz="2800" dirty="0"/>
              <a:t> </a:t>
            </a:r>
            <a:r>
              <a:rPr lang="el-GR" sz="2800" dirty="0" err="1"/>
              <a:t>ἔτ΄</a:t>
            </a:r>
            <a:r>
              <a:rPr lang="el-GR" sz="2800" dirty="0"/>
              <a:t> </a:t>
            </a:r>
            <a:r>
              <a:rPr lang="el-GR" sz="2800" dirty="0" err="1"/>
              <a:t>αἰδὼς</a:t>
            </a:r>
            <a:r>
              <a:rPr lang="el-GR" sz="2800" dirty="0"/>
              <a:t> </a:t>
            </a:r>
            <a:r>
              <a:rPr lang="el-GR" sz="2800" dirty="0" smtClean="0"/>
              <a:t> [</a:t>
            </a:r>
            <a:r>
              <a:rPr lang="el-GR" sz="2800" dirty="0" err="1"/>
              <a:t>ἀντιστροφή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Ἑλλάδι </a:t>
            </a:r>
            <a:r>
              <a:rPr lang="el-GR" sz="2800" dirty="0" err="1"/>
              <a:t>τᾷ</a:t>
            </a:r>
            <a:r>
              <a:rPr lang="el-GR" sz="2800" dirty="0"/>
              <a:t> </a:t>
            </a:r>
            <a:r>
              <a:rPr lang="el-GR" sz="2800" dirty="0" err="1"/>
              <a:t>μεγάλᾳ</a:t>
            </a:r>
            <a:r>
              <a:rPr lang="el-GR" sz="2800" dirty="0"/>
              <a:t> </a:t>
            </a:r>
            <a:r>
              <a:rPr lang="el-GR" sz="2800" dirty="0" err="1"/>
              <a:t>μένει͵</a:t>
            </a:r>
            <a:r>
              <a:rPr lang="el-GR" sz="2800" dirty="0"/>
              <a:t> </a:t>
            </a:r>
            <a:r>
              <a:rPr lang="el-GR" sz="2800" dirty="0" err="1"/>
              <a:t>αἰθερία</a:t>
            </a:r>
            <a:r>
              <a:rPr lang="el-GR" sz="2800" dirty="0"/>
              <a:t> δ΄ </a:t>
            </a:r>
            <a:r>
              <a:rPr lang="el-GR" sz="2800" u="sng" dirty="0" err="1"/>
              <a:t>ἀνέπτα</a:t>
            </a:r>
            <a:r>
              <a:rPr lang="el-GR" sz="2800" dirty="0"/>
              <a:t>. (440)</a:t>
            </a:r>
          </a:p>
          <a:p>
            <a:pPr marL="0" indent="0">
              <a:buNone/>
            </a:pPr>
            <a:r>
              <a:rPr lang="el-GR" sz="2800" dirty="0"/>
              <a:t>σοὶ δ΄ οὔτε πατρὸς </a:t>
            </a:r>
            <a:r>
              <a:rPr lang="el-GR" sz="2800" dirty="0" err="1"/>
              <a:t>δόμοι͵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δύστανε͵</a:t>
            </a:r>
            <a:r>
              <a:rPr lang="el-GR" sz="2800" dirty="0"/>
              <a:t> </a:t>
            </a:r>
            <a:r>
              <a:rPr lang="el-GR" sz="2800" dirty="0" err="1"/>
              <a:t>μεθορμίσασθαι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μόχθων</a:t>
            </a:r>
            <a:r>
              <a:rPr lang="el-GR" sz="2800" dirty="0"/>
              <a:t> </a:t>
            </a:r>
            <a:r>
              <a:rPr lang="el-GR" sz="2800" dirty="0" err="1"/>
              <a:t>πάρα͵</a:t>
            </a:r>
            <a:r>
              <a:rPr lang="el-GR" sz="2800" dirty="0"/>
              <a:t> τῶν τε </a:t>
            </a:r>
            <a:r>
              <a:rPr lang="el-GR" sz="2800" dirty="0" err="1"/>
              <a:t>λέκτρων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/>
              <a:t>ἄλλα</a:t>
            </a:r>
            <a:r>
              <a:rPr lang="el-GR" sz="2800" dirty="0"/>
              <a:t> </a:t>
            </a:r>
            <a:r>
              <a:rPr lang="el-GR" sz="2800" dirty="0" err="1"/>
              <a:t>βασίλεια</a:t>
            </a:r>
            <a:r>
              <a:rPr lang="el-GR" sz="2800" dirty="0"/>
              <a:t> </a:t>
            </a:r>
            <a:r>
              <a:rPr lang="el-GR" sz="2800" dirty="0" err="1"/>
              <a:t>κρείσσων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δόμοισιν</a:t>
            </a:r>
            <a:r>
              <a:rPr lang="el-GR" sz="2800" dirty="0"/>
              <a:t> </a:t>
            </a:r>
            <a:r>
              <a:rPr lang="el-GR" sz="2800" u="sng" dirty="0" err="1"/>
              <a:t>ἐπέστα</a:t>
            </a:r>
            <a:r>
              <a:rPr lang="el-GR" sz="2800" dirty="0" smtClean="0"/>
              <a:t>. (445)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7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446-455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/>
              <a:t>ΙΑΣΩΝ</a:t>
            </a:r>
          </a:p>
          <a:p>
            <a:pPr marL="0" indent="0">
              <a:buNone/>
            </a:pPr>
            <a:r>
              <a:rPr lang="el-GR" sz="2800" dirty="0"/>
              <a:t>οὐ νῦν </a:t>
            </a:r>
            <a:r>
              <a:rPr lang="el-GR" sz="2800" dirty="0" err="1"/>
              <a:t>κατεῖδον</a:t>
            </a:r>
            <a:r>
              <a:rPr lang="el-GR" sz="2800" dirty="0"/>
              <a:t> πρῶτον ἀλλὰ </a:t>
            </a:r>
            <a:r>
              <a:rPr lang="el-GR" sz="2800" dirty="0" err="1"/>
              <a:t>πολλάκις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τραχεῖαν</a:t>
            </a:r>
            <a:r>
              <a:rPr lang="el-GR" sz="2800" dirty="0"/>
              <a:t> </a:t>
            </a:r>
            <a:r>
              <a:rPr lang="el-GR" sz="2800" dirty="0" err="1"/>
              <a:t>ὀργὴν</a:t>
            </a:r>
            <a:r>
              <a:rPr lang="el-GR" sz="2800" dirty="0"/>
              <a:t> ὡς </a:t>
            </a:r>
            <a:r>
              <a:rPr lang="el-GR" sz="2800" u="sng" dirty="0" err="1"/>
              <a:t>ἀμήχανον</a:t>
            </a:r>
            <a:r>
              <a:rPr lang="el-GR" sz="2800" dirty="0"/>
              <a:t> </a:t>
            </a:r>
            <a:r>
              <a:rPr lang="el-GR" sz="2800" dirty="0" err="1"/>
              <a:t>κακόν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σοὶ γὰρ </a:t>
            </a:r>
            <a:r>
              <a:rPr lang="el-GR" sz="2800" b="1" dirty="0"/>
              <a:t>παρὸν</a:t>
            </a:r>
            <a:r>
              <a:rPr lang="el-GR" sz="2800" dirty="0"/>
              <a:t> γῆν </a:t>
            </a:r>
            <a:r>
              <a:rPr lang="el-GR" sz="2800" dirty="0" err="1"/>
              <a:t>τήνδε</a:t>
            </a:r>
            <a:r>
              <a:rPr lang="el-GR" sz="2800" dirty="0"/>
              <a:t> καὶ </a:t>
            </a:r>
            <a:r>
              <a:rPr lang="el-GR" sz="2800" dirty="0" err="1"/>
              <a:t>δόμους</a:t>
            </a:r>
            <a:r>
              <a:rPr lang="el-GR" sz="2800" dirty="0"/>
              <a:t> ἔχειν</a:t>
            </a:r>
          </a:p>
          <a:p>
            <a:pPr marL="0" indent="0">
              <a:buNone/>
            </a:pPr>
            <a:r>
              <a:rPr lang="el-GR" sz="2800" dirty="0"/>
              <a:t>κούφως </a:t>
            </a:r>
            <a:r>
              <a:rPr lang="el-GR" sz="2800" dirty="0" err="1"/>
              <a:t>φερούσῃ</a:t>
            </a:r>
            <a:r>
              <a:rPr lang="el-GR" sz="2800" dirty="0"/>
              <a:t> </a:t>
            </a:r>
            <a:r>
              <a:rPr lang="el-GR" sz="2800" dirty="0" err="1"/>
              <a:t>κρεισσόνων</a:t>
            </a:r>
            <a:r>
              <a:rPr lang="el-GR" sz="2800" dirty="0"/>
              <a:t> </a:t>
            </a:r>
            <a:r>
              <a:rPr lang="el-GR" sz="2800" u="sng" dirty="0" err="1"/>
              <a:t>βουλεύματα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λόγων</a:t>
            </a:r>
            <a:r>
              <a:rPr lang="el-GR" sz="2800" dirty="0"/>
              <a:t> </a:t>
            </a:r>
            <a:r>
              <a:rPr lang="el-GR" sz="2800" dirty="0" err="1"/>
              <a:t>ματαίων</a:t>
            </a:r>
            <a:r>
              <a:rPr lang="el-GR" sz="2800" dirty="0"/>
              <a:t> </a:t>
            </a:r>
            <a:r>
              <a:rPr lang="el-GR" sz="2800" dirty="0" err="1"/>
              <a:t>οὕνεκ΄</a:t>
            </a:r>
            <a:r>
              <a:rPr lang="el-GR" sz="2800" dirty="0"/>
              <a:t> </a:t>
            </a:r>
            <a:r>
              <a:rPr lang="el-GR" sz="2800" u="sng" dirty="0" err="1"/>
              <a:t>ἐκπεσῇ</a:t>
            </a:r>
            <a:r>
              <a:rPr lang="el-GR" sz="2800" dirty="0"/>
              <a:t> </a:t>
            </a:r>
            <a:r>
              <a:rPr lang="el-GR" sz="2800" dirty="0" err="1"/>
              <a:t>χθονός</a:t>
            </a:r>
            <a:r>
              <a:rPr lang="el-GR" sz="2800" dirty="0"/>
              <a:t>. (450)</a:t>
            </a:r>
          </a:p>
          <a:p>
            <a:pPr marL="0" indent="0">
              <a:buNone/>
            </a:pPr>
            <a:r>
              <a:rPr lang="el-GR" sz="2800" dirty="0" err="1"/>
              <a:t>κἀμοὶ</a:t>
            </a:r>
            <a:r>
              <a:rPr lang="el-GR" sz="2800" dirty="0"/>
              <a:t> μὲν οὐδὲν πρᾶγμα· μὴ </a:t>
            </a:r>
            <a:r>
              <a:rPr lang="el-GR" sz="2800" dirty="0" err="1"/>
              <a:t>παύσῃ</a:t>
            </a:r>
            <a:r>
              <a:rPr lang="el-GR" sz="2800" dirty="0"/>
              <a:t> ποτὲ</a:t>
            </a:r>
          </a:p>
          <a:p>
            <a:pPr marL="0" indent="0">
              <a:buNone/>
            </a:pPr>
            <a:r>
              <a:rPr lang="el-GR" sz="2800" dirty="0" err="1"/>
              <a:t>λέγουσ΄</a:t>
            </a:r>
            <a:r>
              <a:rPr lang="el-GR" sz="2800" dirty="0"/>
              <a:t> </a:t>
            </a:r>
            <a:r>
              <a:rPr lang="el-GR" sz="2800" dirty="0" err="1"/>
              <a:t>Ἰάσον΄</a:t>
            </a:r>
            <a:r>
              <a:rPr lang="el-GR" sz="2800" dirty="0"/>
              <a:t> ὡς </a:t>
            </a:r>
            <a:r>
              <a:rPr lang="el-GR" sz="2800" dirty="0" err="1"/>
              <a:t>κάκιστός</a:t>
            </a:r>
            <a:r>
              <a:rPr lang="el-GR" sz="2800" dirty="0"/>
              <a:t> </a:t>
            </a:r>
            <a:r>
              <a:rPr lang="el-GR" sz="2800" dirty="0" err="1"/>
              <a:t>ἐστ΄</a:t>
            </a:r>
            <a:r>
              <a:rPr lang="el-GR" sz="2800" dirty="0"/>
              <a:t> </a:t>
            </a:r>
            <a:r>
              <a:rPr lang="el-GR" sz="2800" dirty="0" err="1"/>
              <a:t>ἀνήρ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ἃ δ΄ ἐς </a:t>
            </a:r>
            <a:r>
              <a:rPr lang="el-GR" sz="2800" dirty="0" err="1"/>
              <a:t>τυράννους</a:t>
            </a:r>
            <a:r>
              <a:rPr lang="el-GR" sz="2800" dirty="0"/>
              <a:t> ἐστί σοι </a:t>
            </a:r>
            <a:r>
              <a:rPr lang="el-GR" sz="2800" dirty="0" err="1"/>
              <a:t>λελεγμένα͵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πᾶν </a:t>
            </a:r>
            <a:r>
              <a:rPr lang="el-GR" sz="2800" dirty="0" err="1"/>
              <a:t>κέρδος</a:t>
            </a:r>
            <a:r>
              <a:rPr lang="el-GR" sz="2800" dirty="0"/>
              <a:t> </a:t>
            </a:r>
            <a:r>
              <a:rPr lang="el-GR" sz="2800" dirty="0" err="1"/>
              <a:t>ἡγοῦ</a:t>
            </a:r>
            <a:r>
              <a:rPr lang="el-GR" sz="2800" dirty="0"/>
              <a:t> </a:t>
            </a:r>
            <a:r>
              <a:rPr lang="el-GR" sz="2800" dirty="0" err="1"/>
              <a:t>ζημιουμένη</a:t>
            </a:r>
            <a:r>
              <a:rPr lang="el-GR" sz="2800" dirty="0"/>
              <a:t> </a:t>
            </a:r>
            <a:r>
              <a:rPr lang="el-GR" sz="2800" b="1" dirty="0"/>
              <a:t>φυγῇ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 err="1"/>
              <a:t>κἀγὼ</a:t>
            </a:r>
            <a:r>
              <a:rPr lang="el-GR" sz="2800" dirty="0"/>
              <a:t> μὲν αἰεὶ βασιλέων </a:t>
            </a:r>
            <a:r>
              <a:rPr lang="el-GR" sz="2800" dirty="0" err="1" smtClean="0"/>
              <a:t>θυμουμένων</a:t>
            </a:r>
            <a:r>
              <a:rPr lang="el-GR" sz="2800" dirty="0" smtClean="0"/>
              <a:t> (455)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5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456-464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ὀργὰς </a:t>
            </a:r>
            <a:r>
              <a:rPr lang="el-GR" sz="2800" dirty="0" err="1"/>
              <a:t>ἀφῄρουν</a:t>
            </a:r>
            <a:r>
              <a:rPr lang="el-GR" sz="2800" dirty="0"/>
              <a:t> καί </a:t>
            </a:r>
            <a:r>
              <a:rPr lang="el-GR" sz="2800" dirty="0" err="1"/>
              <a:t>σ΄</a:t>
            </a:r>
            <a:r>
              <a:rPr lang="el-GR" sz="2800" dirty="0"/>
              <a:t> </a:t>
            </a:r>
            <a:r>
              <a:rPr lang="el-GR" sz="2800" dirty="0" err="1"/>
              <a:t>ἐβουλόμην</a:t>
            </a:r>
            <a:r>
              <a:rPr lang="el-GR" sz="2800" dirty="0"/>
              <a:t> </a:t>
            </a:r>
            <a:r>
              <a:rPr lang="el-GR" sz="2800" dirty="0" err="1"/>
              <a:t>μένειν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σὺ δ΄ οὐκ </a:t>
            </a:r>
            <a:r>
              <a:rPr lang="el-GR" sz="2800" u="sng" dirty="0" err="1"/>
              <a:t>ἀνίεις</a:t>
            </a:r>
            <a:r>
              <a:rPr lang="el-GR" sz="2800" dirty="0"/>
              <a:t> </a:t>
            </a:r>
            <a:r>
              <a:rPr lang="el-GR" sz="2800" dirty="0" err="1"/>
              <a:t>μωρίας͵</a:t>
            </a:r>
            <a:r>
              <a:rPr lang="el-GR" sz="2800" dirty="0"/>
              <a:t> </a:t>
            </a:r>
            <a:r>
              <a:rPr lang="el-GR" sz="2800" dirty="0" err="1"/>
              <a:t>λέγουσ΄</a:t>
            </a:r>
            <a:r>
              <a:rPr lang="el-GR" sz="2800" dirty="0"/>
              <a:t> ἀεὶ</a:t>
            </a:r>
          </a:p>
          <a:p>
            <a:pPr marL="0" indent="0">
              <a:buNone/>
            </a:pPr>
            <a:r>
              <a:rPr lang="el-GR" sz="2800" dirty="0"/>
              <a:t>κακῶς </a:t>
            </a:r>
            <a:r>
              <a:rPr lang="el-GR" sz="2800" dirty="0" err="1"/>
              <a:t>τυράννους</a:t>
            </a:r>
            <a:r>
              <a:rPr lang="el-GR" sz="2800" dirty="0"/>
              <a:t>· </a:t>
            </a:r>
            <a:r>
              <a:rPr lang="el-GR" sz="2800" dirty="0" err="1"/>
              <a:t>τοιγὰρ</a:t>
            </a:r>
            <a:r>
              <a:rPr lang="el-GR" sz="2800" dirty="0"/>
              <a:t> </a:t>
            </a:r>
            <a:r>
              <a:rPr lang="el-GR" sz="2800" dirty="0" err="1"/>
              <a:t>ἐκπεσῇ</a:t>
            </a:r>
            <a:r>
              <a:rPr lang="el-GR" sz="2800" dirty="0"/>
              <a:t> </a:t>
            </a:r>
            <a:r>
              <a:rPr lang="el-GR" sz="2800" dirty="0" err="1"/>
              <a:t>χθονός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ὅμως δὲ </a:t>
            </a:r>
            <a:r>
              <a:rPr lang="el-GR" sz="2800" dirty="0" err="1"/>
              <a:t>κἀκ</a:t>
            </a:r>
            <a:r>
              <a:rPr lang="el-GR" sz="2800" dirty="0"/>
              <a:t> </a:t>
            </a:r>
            <a:r>
              <a:rPr lang="el-GR" sz="2800" dirty="0" err="1"/>
              <a:t>τῶνδ΄</a:t>
            </a:r>
            <a:r>
              <a:rPr lang="el-GR" sz="2800" dirty="0"/>
              <a:t> οὐκ </a:t>
            </a:r>
            <a:r>
              <a:rPr lang="el-GR" sz="2800" u="sng" dirty="0" err="1"/>
              <a:t>ἀπειρηκὼς</a:t>
            </a:r>
            <a:r>
              <a:rPr lang="el-GR" sz="2800" dirty="0"/>
              <a:t> </a:t>
            </a:r>
            <a:r>
              <a:rPr lang="el-GR" sz="2800" dirty="0" err="1"/>
              <a:t>φίλοις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ἥκω͵</a:t>
            </a:r>
            <a:r>
              <a:rPr lang="el-GR" sz="2800" dirty="0"/>
              <a:t> τὸ </a:t>
            </a:r>
            <a:r>
              <a:rPr lang="el-GR" sz="2800" dirty="0" err="1"/>
              <a:t>σὸν</a:t>
            </a:r>
            <a:r>
              <a:rPr lang="el-GR" sz="2800" dirty="0"/>
              <a:t> δὲ </a:t>
            </a:r>
            <a:r>
              <a:rPr lang="el-GR" sz="2800" u="sng" dirty="0" err="1"/>
              <a:t>προσκοπούμενος</a:t>
            </a:r>
            <a:r>
              <a:rPr lang="el-GR" sz="2800" dirty="0" err="1"/>
              <a:t>͵</a:t>
            </a:r>
            <a:r>
              <a:rPr lang="el-GR" sz="2800" dirty="0"/>
              <a:t> </a:t>
            </a:r>
            <a:r>
              <a:rPr lang="el-GR" sz="2800" dirty="0" err="1"/>
              <a:t>γύναι͵</a:t>
            </a:r>
            <a:r>
              <a:rPr lang="el-GR" sz="2800" dirty="0"/>
              <a:t> (460)</a:t>
            </a:r>
          </a:p>
          <a:p>
            <a:pPr marL="0" indent="0">
              <a:buNone/>
            </a:pPr>
            <a:r>
              <a:rPr lang="el-GR" sz="2800" dirty="0"/>
              <a:t>ὡς </a:t>
            </a:r>
            <a:r>
              <a:rPr lang="el-GR" sz="2800" dirty="0" err="1"/>
              <a:t>μήτ΄</a:t>
            </a:r>
            <a:r>
              <a:rPr lang="el-GR" sz="2800" dirty="0"/>
              <a:t> </a:t>
            </a:r>
            <a:r>
              <a:rPr lang="el-GR" sz="2800" u="sng" dirty="0" err="1"/>
              <a:t>ἀχρήμων</a:t>
            </a:r>
            <a:r>
              <a:rPr lang="el-GR" sz="2800" dirty="0"/>
              <a:t> σὺν </a:t>
            </a:r>
            <a:r>
              <a:rPr lang="el-GR" sz="2800" dirty="0" err="1"/>
              <a:t>τέκνοισιν</a:t>
            </a:r>
            <a:r>
              <a:rPr lang="el-GR" sz="2800" dirty="0"/>
              <a:t> </a:t>
            </a:r>
            <a:r>
              <a:rPr lang="el-GR" sz="2800" dirty="0" err="1"/>
              <a:t>ἐκπέσῃς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μήτ΄</a:t>
            </a:r>
            <a:r>
              <a:rPr lang="el-GR" sz="2800" dirty="0"/>
              <a:t> </a:t>
            </a:r>
            <a:r>
              <a:rPr lang="el-GR" sz="2800" dirty="0" err="1"/>
              <a:t>ἐνδεής</a:t>
            </a:r>
            <a:r>
              <a:rPr lang="el-GR" sz="2800" dirty="0"/>
              <a:t> </a:t>
            </a:r>
            <a:r>
              <a:rPr lang="el-GR" sz="2800" b="1" u="sng" dirty="0"/>
              <a:t>του</a:t>
            </a:r>
            <a:r>
              <a:rPr lang="el-GR" sz="2800" dirty="0"/>
              <a:t>· </a:t>
            </a:r>
            <a:r>
              <a:rPr lang="el-GR" sz="2800" dirty="0" err="1"/>
              <a:t>πόλλ΄</a:t>
            </a:r>
            <a:r>
              <a:rPr lang="el-GR" sz="2800" dirty="0"/>
              <a:t> </a:t>
            </a:r>
            <a:r>
              <a:rPr lang="el-GR" sz="2800" dirty="0" err="1"/>
              <a:t>ἐφέλκεται</a:t>
            </a:r>
            <a:r>
              <a:rPr lang="el-GR" sz="2800" dirty="0"/>
              <a:t> </a:t>
            </a:r>
            <a:r>
              <a:rPr lang="el-GR" sz="2800" dirty="0" err="1"/>
              <a:t>φυγὴ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κακὰ </a:t>
            </a:r>
            <a:r>
              <a:rPr lang="el-GR" sz="2800" dirty="0" err="1"/>
              <a:t>ξὺν</a:t>
            </a:r>
            <a:r>
              <a:rPr lang="el-GR" sz="2800" dirty="0"/>
              <a:t> </a:t>
            </a:r>
            <a:r>
              <a:rPr lang="el-GR" sz="2800" dirty="0" err="1"/>
              <a:t>αὑτῇ</a:t>
            </a:r>
            <a:r>
              <a:rPr lang="el-GR" sz="2800" dirty="0"/>
              <a:t>. καὶ γὰρ εἰ σύ με </a:t>
            </a:r>
            <a:r>
              <a:rPr lang="el-GR" sz="2800" dirty="0" err="1"/>
              <a:t>στυγεῖς͵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οὐκ ἂν </a:t>
            </a:r>
            <a:r>
              <a:rPr lang="el-GR" sz="2800" dirty="0" err="1"/>
              <a:t>δυναίμην</a:t>
            </a:r>
            <a:r>
              <a:rPr lang="el-GR" sz="2800" dirty="0"/>
              <a:t> σοὶ κακῶς </a:t>
            </a:r>
            <a:r>
              <a:rPr lang="el-GR" sz="2800" dirty="0" err="1"/>
              <a:t>φρονεῖν</a:t>
            </a:r>
            <a:r>
              <a:rPr lang="el-GR" sz="2800" dirty="0"/>
              <a:t> ποτε.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5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410-464 της </a:t>
            </a:r>
            <a:r>
              <a:rPr lang="el-GR" i="1" dirty="0"/>
              <a:t>Μήδειας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</a:t>
            </a:r>
            <a:r>
              <a:rPr lang="el-GR" dirty="0" smtClean="0"/>
              <a:t>410-464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410-464 </a:t>
            </a:r>
            <a:r>
              <a:rPr lang="el-GR" dirty="0" smtClean="0"/>
              <a:t>(αρχαίο </a:t>
            </a:r>
            <a:r>
              <a:rPr lang="el-GR" dirty="0" smtClean="0"/>
              <a:t>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410-420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Χο</a:t>
            </a:r>
            <a:r>
              <a:rPr lang="el-GR" sz="2800" dirty="0"/>
              <a:t>. ἄνω ποταμῶν ἱερῶν </a:t>
            </a:r>
            <a:r>
              <a:rPr lang="el-GR" sz="2800" dirty="0" err="1"/>
              <a:t>χωροῦσι</a:t>
            </a:r>
            <a:r>
              <a:rPr lang="el-GR" sz="2800" dirty="0"/>
              <a:t> </a:t>
            </a:r>
            <a:r>
              <a:rPr lang="el-GR" sz="2800" u="sng" dirty="0" err="1"/>
              <a:t>παγαί</a:t>
            </a:r>
            <a:r>
              <a:rPr lang="el-GR" sz="2800" dirty="0" err="1"/>
              <a:t>͵</a:t>
            </a:r>
            <a:r>
              <a:rPr lang="el-GR" sz="2800" dirty="0"/>
              <a:t> 	[στροφή</a:t>
            </a:r>
          </a:p>
          <a:p>
            <a:pPr marL="0" indent="0">
              <a:buNone/>
            </a:pPr>
            <a:r>
              <a:rPr lang="el-GR" sz="2800" dirty="0"/>
              <a:t>καὶ </a:t>
            </a:r>
            <a:r>
              <a:rPr lang="el-GR" sz="2800" dirty="0" err="1"/>
              <a:t>δίκα</a:t>
            </a:r>
            <a:r>
              <a:rPr lang="el-GR" sz="2800" dirty="0"/>
              <a:t> καὶ </a:t>
            </a:r>
            <a:r>
              <a:rPr lang="el-GR" sz="2800" dirty="0" err="1"/>
              <a:t>πάντα</a:t>
            </a:r>
            <a:r>
              <a:rPr lang="el-GR" sz="2800" dirty="0"/>
              <a:t> </a:t>
            </a:r>
            <a:r>
              <a:rPr lang="el-GR" sz="2800" dirty="0" err="1"/>
              <a:t>πάλιν</a:t>
            </a:r>
            <a:r>
              <a:rPr lang="el-GR" sz="2800" dirty="0"/>
              <a:t> </a:t>
            </a:r>
            <a:r>
              <a:rPr lang="el-GR" sz="2800" dirty="0" err="1"/>
              <a:t>στρέφεται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 err="1"/>
              <a:t>ἀνδράσι</a:t>
            </a:r>
            <a:r>
              <a:rPr lang="el-GR" sz="2800" dirty="0"/>
              <a:t> μὲν </a:t>
            </a:r>
            <a:r>
              <a:rPr lang="el-GR" sz="2800" dirty="0" err="1"/>
              <a:t>δόλιαι</a:t>
            </a:r>
            <a:r>
              <a:rPr lang="el-GR" sz="2800" dirty="0"/>
              <a:t> </a:t>
            </a:r>
            <a:r>
              <a:rPr lang="el-GR" sz="2800" dirty="0" err="1"/>
              <a:t>βουλαί͵</a:t>
            </a:r>
            <a:r>
              <a:rPr lang="el-GR" sz="2800" dirty="0"/>
              <a:t> θεῶν δ΄</a:t>
            </a:r>
          </a:p>
          <a:p>
            <a:pPr marL="0" indent="0">
              <a:buNone/>
            </a:pPr>
            <a:r>
              <a:rPr lang="el-GR" sz="2800" dirty="0"/>
              <a:t>οὐκέτι </a:t>
            </a:r>
            <a:r>
              <a:rPr lang="el-GR" sz="2800" dirty="0" err="1"/>
              <a:t>πίστις</a:t>
            </a:r>
            <a:r>
              <a:rPr lang="el-GR" sz="2800" dirty="0"/>
              <a:t> </a:t>
            </a:r>
            <a:r>
              <a:rPr lang="el-GR" sz="2800" u="sng" dirty="0" err="1"/>
              <a:t>ἄραρε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 err="1"/>
              <a:t>τὰν</a:t>
            </a:r>
            <a:r>
              <a:rPr lang="el-GR" sz="2800" dirty="0"/>
              <a:t> δ΄ </a:t>
            </a:r>
            <a:r>
              <a:rPr lang="el-GR" sz="2800" dirty="0" err="1"/>
              <a:t>ἐμὰν</a:t>
            </a:r>
            <a:r>
              <a:rPr lang="el-GR" sz="2800" dirty="0"/>
              <a:t> </a:t>
            </a:r>
            <a:r>
              <a:rPr lang="el-GR" sz="2800" dirty="0" err="1"/>
              <a:t>εὔκλειαν</a:t>
            </a:r>
            <a:r>
              <a:rPr lang="el-GR" sz="2800" dirty="0"/>
              <a:t> ἔχειν </a:t>
            </a:r>
            <a:r>
              <a:rPr lang="el-GR" sz="2800" dirty="0" err="1"/>
              <a:t>βιοτὰν</a:t>
            </a:r>
            <a:r>
              <a:rPr lang="el-GR" sz="2800" dirty="0"/>
              <a:t> </a:t>
            </a:r>
            <a:r>
              <a:rPr lang="el-GR" sz="2800" u="sng" dirty="0" err="1"/>
              <a:t>στρέψουσι</a:t>
            </a:r>
            <a:r>
              <a:rPr lang="el-GR" sz="2800" dirty="0"/>
              <a:t> </a:t>
            </a:r>
            <a:r>
              <a:rPr lang="el-GR" sz="2800" u="sng" dirty="0" err="1"/>
              <a:t>φᾶμαι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ἔρχεται </a:t>
            </a:r>
            <a:r>
              <a:rPr lang="el-GR" sz="2800" dirty="0" err="1"/>
              <a:t>τιμὰ</a:t>
            </a:r>
            <a:r>
              <a:rPr lang="el-GR" sz="2800" dirty="0"/>
              <a:t> </a:t>
            </a:r>
            <a:r>
              <a:rPr lang="el-GR" sz="2800" dirty="0" err="1"/>
              <a:t>γυναικείῳ</a:t>
            </a:r>
            <a:r>
              <a:rPr lang="el-GR" sz="2800" dirty="0"/>
              <a:t> </a:t>
            </a:r>
            <a:r>
              <a:rPr lang="el-GR" sz="2800" dirty="0" err="1"/>
              <a:t>γένει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οὐκέτι </a:t>
            </a:r>
            <a:r>
              <a:rPr lang="el-GR" sz="2800" u="sng" dirty="0" err="1"/>
              <a:t>δυσκέλαδος</a:t>
            </a:r>
            <a:r>
              <a:rPr lang="el-GR" sz="2800" dirty="0"/>
              <a:t> </a:t>
            </a:r>
            <a:r>
              <a:rPr lang="el-GR" sz="2800" dirty="0" err="1"/>
              <a:t>φάμα</a:t>
            </a:r>
            <a:r>
              <a:rPr lang="el-GR" sz="2800" dirty="0"/>
              <a:t> γυναῖκας </a:t>
            </a:r>
            <a:r>
              <a:rPr lang="el-GR" sz="2800" dirty="0" err="1"/>
              <a:t>ἕξει</a:t>
            </a:r>
            <a:r>
              <a:rPr lang="el-GR" sz="2800" dirty="0"/>
              <a:t>. (420)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421-430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err="1"/>
              <a:t>μοῦσαι</a:t>
            </a:r>
            <a:r>
              <a:rPr lang="el-GR" sz="2800" dirty="0"/>
              <a:t> δὲ </a:t>
            </a:r>
            <a:r>
              <a:rPr lang="el-GR" sz="2800" dirty="0" err="1"/>
              <a:t>παλαιγενέων</a:t>
            </a:r>
            <a:r>
              <a:rPr lang="el-GR" sz="2800" dirty="0"/>
              <a:t> </a:t>
            </a:r>
            <a:r>
              <a:rPr lang="el-GR" sz="2800" dirty="0" err="1"/>
              <a:t>λήξουσ΄</a:t>
            </a:r>
            <a:r>
              <a:rPr lang="el-GR" sz="2800" dirty="0"/>
              <a:t> </a:t>
            </a:r>
            <a:r>
              <a:rPr lang="el-GR" sz="2800" dirty="0" err="1" smtClean="0"/>
              <a:t>ἀοιδῶν</a:t>
            </a:r>
            <a:r>
              <a:rPr lang="el-GR" sz="2800" dirty="0" smtClean="0"/>
              <a:t>  [</a:t>
            </a:r>
            <a:r>
              <a:rPr lang="el-GR" sz="2800" dirty="0" err="1" smtClean="0"/>
              <a:t>ἀντιστροφή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τὰν</a:t>
            </a:r>
            <a:r>
              <a:rPr lang="el-GR" sz="2800" dirty="0"/>
              <a:t> </a:t>
            </a:r>
            <a:r>
              <a:rPr lang="el-GR" sz="2800" dirty="0" err="1"/>
              <a:t>ἐμὰν</a:t>
            </a:r>
            <a:r>
              <a:rPr lang="el-GR" sz="2800" dirty="0"/>
              <a:t> </a:t>
            </a:r>
            <a:r>
              <a:rPr lang="el-GR" sz="2800" u="sng" dirty="0" err="1"/>
              <a:t>ὑμνεῦσαι</a:t>
            </a:r>
            <a:r>
              <a:rPr lang="el-GR" sz="2800" dirty="0"/>
              <a:t> </a:t>
            </a:r>
            <a:r>
              <a:rPr lang="el-GR" sz="2800" dirty="0" err="1"/>
              <a:t>ἀπιστοσύναν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οὐ γὰρ ἐν </a:t>
            </a:r>
            <a:r>
              <a:rPr lang="el-GR" sz="2800" dirty="0" err="1"/>
              <a:t>ἁμετέρᾳ</a:t>
            </a:r>
            <a:r>
              <a:rPr lang="el-GR" sz="2800" dirty="0"/>
              <a:t> </a:t>
            </a:r>
            <a:r>
              <a:rPr lang="el-GR" sz="2800" dirty="0" err="1"/>
              <a:t>γνώμᾳ</a:t>
            </a:r>
            <a:r>
              <a:rPr lang="el-GR" sz="2800" dirty="0"/>
              <a:t> </a:t>
            </a:r>
            <a:r>
              <a:rPr lang="el-GR" sz="2800" dirty="0" err="1"/>
              <a:t>λύρας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ὤπασε</a:t>
            </a:r>
            <a:r>
              <a:rPr lang="el-GR" sz="2800" dirty="0"/>
              <a:t> </a:t>
            </a:r>
            <a:r>
              <a:rPr lang="el-GR" sz="2800" u="sng" dirty="0" err="1"/>
              <a:t>θέσπιν</a:t>
            </a:r>
            <a:r>
              <a:rPr lang="el-GR" sz="2800" dirty="0"/>
              <a:t> </a:t>
            </a:r>
            <a:r>
              <a:rPr lang="el-GR" sz="2800" dirty="0" err="1"/>
              <a:t>ἀοιδὰν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Φοῖβος͵</a:t>
            </a:r>
            <a:r>
              <a:rPr lang="el-GR" sz="2800" dirty="0"/>
              <a:t> </a:t>
            </a:r>
            <a:r>
              <a:rPr lang="el-GR" sz="2800" u="sng" dirty="0" err="1"/>
              <a:t>ἁγήτωρ</a:t>
            </a:r>
            <a:r>
              <a:rPr lang="el-GR" sz="2800" dirty="0"/>
              <a:t> </a:t>
            </a:r>
            <a:r>
              <a:rPr lang="el-GR" sz="2800" dirty="0" err="1"/>
              <a:t>μελέων</a:t>
            </a:r>
            <a:r>
              <a:rPr lang="el-GR" sz="2800" dirty="0"/>
              <a:t>· ἐπεὶ </a:t>
            </a:r>
            <a:r>
              <a:rPr lang="el-GR" sz="2800" u="sng" dirty="0" err="1"/>
              <a:t>ἀντάχησ</a:t>
            </a:r>
            <a:r>
              <a:rPr lang="el-GR" sz="2800" dirty="0" err="1"/>
              <a:t>΄</a:t>
            </a:r>
            <a:r>
              <a:rPr lang="el-GR" sz="2800" dirty="0"/>
              <a:t> ἂν ὕμνον</a:t>
            </a:r>
          </a:p>
          <a:p>
            <a:pPr marL="0" indent="0">
              <a:buNone/>
            </a:pPr>
            <a:r>
              <a:rPr lang="el-GR" sz="2800" dirty="0" err="1"/>
              <a:t>ἀρσένων</a:t>
            </a:r>
            <a:r>
              <a:rPr lang="el-GR" sz="2800" dirty="0"/>
              <a:t> </a:t>
            </a:r>
            <a:r>
              <a:rPr lang="el-GR" sz="2800" dirty="0" err="1"/>
              <a:t>γέννᾳ</a:t>
            </a:r>
            <a:r>
              <a:rPr lang="el-GR" sz="2800" dirty="0"/>
              <a:t>. </a:t>
            </a:r>
            <a:r>
              <a:rPr lang="el-GR" sz="2800" dirty="0" err="1"/>
              <a:t>μακρὸς</a:t>
            </a:r>
            <a:r>
              <a:rPr lang="el-GR" sz="2800" dirty="0"/>
              <a:t> δ΄ αἰὼν ἔχει</a:t>
            </a:r>
          </a:p>
          <a:p>
            <a:pPr marL="0" indent="0">
              <a:buNone/>
            </a:pPr>
            <a:r>
              <a:rPr lang="el-GR" sz="2800" dirty="0"/>
              <a:t>πολλὰ μὲν </a:t>
            </a:r>
            <a:r>
              <a:rPr lang="el-GR" sz="2800" dirty="0" err="1"/>
              <a:t>ἁμετέραν</a:t>
            </a:r>
            <a:r>
              <a:rPr lang="el-GR" sz="2800" dirty="0"/>
              <a:t> ἀνδρῶν τε </a:t>
            </a:r>
            <a:r>
              <a:rPr lang="el-GR" sz="2800" dirty="0" err="1"/>
              <a:t>μοῖραν</a:t>
            </a:r>
            <a:r>
              <a:rPr lang="el-GR" sz="2800" dirty="0"/>
              <a:t> εἰπεῖν. (430)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Στίχος 431-438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σὺ δ΄ ἐκ μὲν </a:t>
            </a:r>
            <a:r>
              <a:rPr lang="el-GR" sz="2800" dirty="0" err="1"/>
              <a:t>οἴκων</a:t>
            </a:r>
            <a:r>
              <a:rPr lang="el-GR" sz="2800" dirty="0"/>
              <a:t> </a:t>
            </a:r>
            <a:r>
              <a:rPr lang="el-GR" sz="2800" dirty="0" err="1"/>
              <a:t>πατρίων</a:t>
            </a:r>
            <a:r>
              <a:rPr lang="el-GR" sz="2800" dirty="0"/>
              <a:t> </a:t>
            </a:r>
            <a:r>
              <a:rPr lang="el-GR" sz="2800" dirty="0" err="1"/>
              <a:t>ἔπλευσας</a:t>
            </a:r>
            <a:r>
              <a:rPr lang="el-GR" sz="2800" dirty="0"/>
              <a:t> 	[στροφή</a:t>
            </a:r>
          </a:p>
          <a:p>
            <a:pPr marL="0" indent="0">
              <a:buNone/>
            </a:pPr>
            <a:r>
              <a:rPr lang="el-GR" sz="2800" dirty="0" err="1"/>
              <a:t>μαινομένᾳ</a:t>
            </a:r>
            <a:r>
              <a:rPr lang="el-GR" sz="2800" dirty="0"/>
              <a:t> </a:t>
            </a:r>
            <a:r>
              <a:rPr lang="el-GR" sz="2800" dirty="0" err="1"/>
              <a:t>κραδίᾳ͵</a:t>
            </a:r>
            <a:r>
              <a:rPr lang="el-GR" sz="2800" dirty="0"/>
              <a:t> </a:t>
            </a:r>
            <a:r>
              <a:rPr lang="el-GR" sz="2800" dirty="0" err="1"/>
              <a:t>διδύμους</a:t>
            </a:r>
            <a:r>
              <a:rPr lang="el-GR" sz="2800" dirty="0"/>
              <a:t> </a:t>
            </a:r>
            <a:r>
              <a:rPr lang="el-GR" sz="2800" u="sng" dirty="0" err="1"/>
              <a:t>ὁρίσασα</a:t>
            </a:r>
            <a:r>
              <a:rPr lang="el-GR" sz="2800" dirty="0"/>
              <a:t> </a:t>
            </a:r>
            <a:r>
              <a:rPr lang="el-GR" sz="2800" dirty="0" err="1"/>
              <a:t>πόντου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πέτρας</a:t>
            </a:r>
            <a:r>
              <a:rPr lang="el-GR" sz="2800" dirty="0"/>
              <a:t>· ἐπὶ δὲ </a:t>
            </a:r>
            <a:r>
              <a:rPr lang="el-GR" sz="2800" dirty="0" err="1"/>
              <a:t>ξένᾳ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ναίεις</a:t>
            </a:r>
            <a:r>
              <a:rPr lang="el-GR" sz="2800" dirty="0"/>
              <a:t> </a:t>
            </a:r>
            <a:r>
              <a:rPr lang="el-GR" sz="2800" dirty="0" err="1"/>
              <a:t>χθονί͵</a:t>
            </a:r>
            <a:r>
              <a:rPr lang="el-GR" sz="2800" dirty="0"/>
              <a:t> τᾶς </a:t>
            </a:r>
            <a:r>
              <a:rPr lang="el-GR" sz="2800" dirty="0" err="1"/>
              <a:t>ἀνάνδρου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κοίτας</a:t>
            </a:r>
            <a:r>
              <a:rPr lang="el-GR" sz="2800" dirty="0"/>
              <a:t> </a:t>
            </a:r>
            <a:r>
              <a:rPr lang="el-GR" sz="2800" dirty="0" err="1"/>
              <a:t>ὀλέσασα</a:t>
            </a:r>
            <a:r>
              <a:rPr lang="el-GR" sz="2800" dirty="0"/>
              <a:t> </a:t>
            </a:r>
            <a:r>
              <a:rPr lang="el-GR" sz="2800" dirty="0" err="1"/>
              <a:t>λέκτρον͵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τάλαινα͵</a:t>
            </a:r>
            <a:r>
              <a:rPr lang="el-GR" sz="2800" dirty="0"/>
              <a:t> </a:t>
            </a:r>
            <a:r>
              <a:rPr lang="el-GR" sz="2800" dirty="0" err="1"/>
              <a:t>φυγὰς</a:t>
            </a:r>
            <a:r>
              <a:rPr lang="el-GR" sz="2800" dirty="0"/>
              <a:t> δὲ </a:t>
            </a:r>
            <a:r>
              <a:rPr lang="el-GR" sz="2800" dirty="0" err="1"/>
              <a:t>χώρας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ἄτιμος</a:t>
            </a:r>
            <a:r>
              <a:rPr lang="el-GR" sz="2800" dirty="0"/>
              <a:t> </a:t>
            </a:r>
            <a:r>
              <a:rPr lang="el-GR" sz="2800" u="sng" dirty="0" err="1"/>
              <a:t>ἐλαύνῃ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9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489</Words>
  <Application>Microsoft Office PowerPoint</Application>
  <PresentationFormat>Προβολή στην οθόνη (4:3)</PresentationFormat>
  <Paragraphs>106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Στίχος 410-420</vt:lpstr>
      <vt:lpstr>Στίχος 421-430</vt:lpstr>
      <vt:lpstr>Στίχος 431-438</vt:lpstr>
      <vt:lpstr>Στίχος 439-445</vt:lpstr>
      <vt:lpstr>Στίχος 446-455</vt:lpstr>
      <vt:lpstr>Στίχος 456-464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137</cp:revision>
  <dcterms:created xsi:type="dcterms:W3CDTF">2012-09-06T09:03:05Z</dcterms:created>
  <dcterms:modified xsi:type="dcterms:W3CDTF">2014-12-06T11:07:20Z</dcterms:modified>
</cp:coreProperties>
</file>