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4" r:id="rId9"/>
    <p:sldId id="283" r:id="rId10"/>
    <p:sldId id="282" r:id="rId11"/>
    <p:sldId id="28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2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627-662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652-662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 err="1"/>
              <a:t>εἴδομεν͵</a:t>
            </a:r>
            <a:r>
              <a:rPr lang="el-GR" sz="2800" dirty="0"/>
              <a:t> οὐκ ἐξ ἑτέρων 		[</a:t>
            </a:r>
            <a:r>
              <a:rPr lang="el-GR" sz="2800" dirty="0" err="1"/>
              <a:t>ἀντιστροφή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μῦθον ἔχω </a:t>
            </a:r>
            <a:r>
              <a:rPr lang="el-GR" sz="2800" dirty="0" err="1"/>
              <a:t>φράσασθαι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σὲ γὰρ οὐ </a:t>
            </a:r>
            <a:r>
              <a:rPr lang="el-GR" sz="2800" dirty="0" err="1"/>
              <a:t>πόλις͵</a:t>
            </a:r>
            <a:r>
              <a:rPr lang="el-GR" sz="2800" dirty="0"/>
              <a:t> οὐ φίλων τις</a:t>
            </a:r>
          </a:p>
          <a:p>
            <a:pPr marL="0" indent="0">
              <a:buNone/>
            </a:pPr>
            <a:r>
              <a:rPr lang="el-GR" sz="2800" u="sng" dirty="0" err="1"/>
              <a:t>ᾤκτισεν</a:t>
            </a:r>
            <a:r>
              <a:rPr lang="el-GR" sz="2800" dirty="0"/>
              <a:t> </a:t>
            </a:r>
            <a:r>
              <a:rPr lang="el-GR" sz="2800" dirty="0" err="1" smtClean="0"/>
              <a:t>παθοῦσαν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δεινότατον</a:t>
            </a:r>
            <a:r>
              <a:rPr lang="el-GR" sz="2800" dirty="0"/>
              <a:t> </a:t>
            </a:r>
            <a:r>
              <a:rPr lang="el-GR" sz="2800" dirty="0" err="1"/>
              <a:t>παθέων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b="1" u="sng" dirty="0" err="1"/>
              <a:t>ἀχάριστος</a:t>
            </a:r>
            <a:r>
              <a:rPr lang="el-GR" sz="2800" dirty="0"/>
              <a:t> </a:t>
            </a:r>
            <a:r>
              <a:rPr lang="el-GR" sz="2800" dirty="0" err="1"/>
              <a:t>ὄλοιθ΄͵</a:t>
            </a:r>
            <a:r>
              <a:rPr lang="el-GR" sz="2800" dirty="0"/>
              <a:t> </a:t>
            </a:r>
            <a:r>
              <a:rPr lang="el-GR" sz="2800" dirty="0" err="1"/>
              <a:t>ὅτῳ</a:t>
            </a:r>
            <a:r>
              <a:rPr lang="el-GR" sz="2800" dirty="0"/>
              <a:t> </a:t>
            </a:r>
            <a:r>
              <a:rPr lang="el-GR" sz="2800" dirty="0" err="1"/>
              <a:t>πάρεστιν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μὴ </a:t>
            </a:r>
            <a:r>
              <a:rPr lang="el-GR" sz="2800" dirty="0" err="1"/>
              <a:t>φίλους</a:t>
            </a:r>
            <a:r>
              <a:rPr lang="el-GR" sz="2800" dirty="0"/>
              <a:t> </a:t>
            </a:r>
            <a:r>
              <a:rPr lang="el-GR" sz="2800" dirty="0" err="1"/>
              <a:t>τιμᾶν</a:t>
            </a:r>
            <a:r>
              <a:rPr lang="el-GR" sz="2800" dirty="0"/>
              <a:t> </a:t>
            </a:r>
            <a:r>
              <a:rPr lang="el-GR" sz="2800" dirty="0" err="1"/>
              <a:t>καθαρᾶν</a:t>
            </a:r>
            <a:r>
              <a:rPr lang="el-GR" sz="2800" dirty="0"/>
              <a:t> </a:t>
            </a:r>
            <a:r>
              <a:rPr lang="el-GR" sz="2800" dirty="0" err="1"/>
              <a:t>ἀνοί</a:t>
            </a:r>
            <a:r>
              <a:rPr lang="el-GR" sz="2800" dirty="0"/>
              <a:t>- (660)</a:t>
            </a:r>
          </a:p>
          <a:p>
            <a:pPr marL="0" indent="0">
              <a:buNone/>
            </a:pPr>
            <a:r>
              <a:rPr lang="el-GR" sz="2800" dirty="0" err="1"/>
              <a:t>ξαντα</a:t>
            </a:r>
            <a:r>
              <a:rPr lang="el-GR" sz="2800" dirty="0"/>
              <a:t> </a:t>
            </a:r>
            <a:r>
              <a:rPr lang="el-GR" sz="2800" dirty="0" err="1"/>
              <a:t>κλῇδα</a:t>
            </a:r>
            <a:r>
              <a:rPr lang="el-GR" sz="2800" dirty="0"/>
              <a:t> </a:t>
            </a:r>
            <a:r>
              <a:rPr lang="el-GR" sz="2800" dirty="0" err="1"/>
              <a:t>φρενῶν</a:t>
            </a:r>
            <a:r>
              <a:rPr lang="el-GR" sz="2800" dirty="0"/>
              <a:t>· ἐμοὶ</a:t>
            </a:r>
          </a:p>
          <a:p>
            <a:pPr marL="0" indent="0">
              <a:buNone/>
            </a:pPr>
            <a:r>
              <a:rPr lang="el-GR" sz="2800" dirty="0"/>
              <a:t>μὲν </a:t>
            </a:r>
            <a:r>
              <a:rPr lang="el-GR" sz="2800" dirty="0" err="1"/>
              <a:t>φίλος</a:t>
            </a:r>
            <a:r>
              <a:rPr lang="el-GR" sz="2800" dirty="0"/>
              <a:t> </a:t>
            </a:r>
            <a:r>
              <a:rPr lang="el-GR" sz="2800" dirty="0" err="1"/>
              <a:t>οὔποτ΄</a:t>
            </a:r>
            <a:r>
              <a:rPr lang="el-GR" sz="2800" dirty="0"/>
              <a:t> ἔσται.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627-662 της </a:t>
            </a:r>
            <a:r>
              <a:rPr lang="el-GR" i="1" dirty="0"/>
              <a:t>Μήδειας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</a:t>
            </a:r>
            <a:r>
              <a:rPr lang="el-GR" dirty="0" smtClean="0"/>
              <a:t>627-662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627-662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627-634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Χο. ἔρωτες ὑπὲρ μὲν </a:t>
            </a:r>
            <a:r>
              <a:rPr lang="el-GR" sz="2800" dirty="0" err="1"/>
              <a:t>ἄγαν</a:t>
            </a:r>
            <a:r>
              <a:rPr lang="el-GR" sz="2800" dirty="0"/>
              <a:t>	 [στροφή</a:t>
            </a:r>
          </a:p>
          <a:p>
            <a:pPr marL="0" indent="0">
              <a:buNone/>
            </a:pPr>
            <a:r>
              <a:rPr lang="el-GR" sz="2800" dirty="0" err="1"/>
              <a:t>ἐλθόντες</a:t>
            </a:r>
            <a:r>
              <a:rPr lang="el-GR" sz="2800" dirty="0"/>
              <a:t> οὐκ </a:t>
            </a:r>
            <a:r>
              <a:rPr lang="el-GR" sz="2800" u="sng" dirty="0" err="1"/>
              <a:t>εὐδοξίαν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οὐδ΄</a:t>
            </a:r>
            <a:r>
              <a:rPr lang="el-GR" sz="2800" dirty="0"/>
              <a:t> </a:t>
            </a:r>
            <a:r>
              <a:rPr lang="el-GR" sz="2800" u="sng" dirty="0" err="1"/>
              <a:t>ἀρετὰν</a:t>
            </a:r>
            <a:r>
              <a:rPr lang="el-GR" sz="2800" dirty="0"/>
              <a:t> παρέδωκαν</a:t>
            </a:r>
          </a:p>
          <a:p>
            <a:pPr marL="0" indent="0">
              <a:buNone/>
            </a:pPr>
            <a:r>
              <a:rPr lang="el-GR" sz="2800" dirty="0"/>
              <a:t>ἀνδράσιν· εἰ δ΄ </a:t>
            </a:r>
            <a:r>
              <a:rPr lang="el-GR" sz="2800" u="sng" dirty="0" err="1"/>
              <a:t>ἅλις</a:t>
            </a:r>
            <a:r>
              <a:rPr lang="el-GR" sz="2800" dirty="0"/>
              <a:t> ἔλθοι (630)</a:t>
            </a:r>
          </a:p>
          <a:p>
            <a:pPr marL="0" indent="0">
              <a:buNone/>
            </a:pPr>
            <a:r>
              <a:rPr lang="el-GR" sz="2800" dirty="0" err="1"/>
              <a:t>Κύπρις͵</a:t>
            </a:r>
            <a:r>
              <a:rPr lang="el-GR" sz="2800" dirty="0"/>
              <a:t> οὐκ ἄλλα θεὸς </a:t>
            </a:r>
            <a:r>
              <a:rPr lang="el-GR" sz="2800" b="1" u="sng" dirty="0" err="1"/>
              <a:t>εὔχαρις</a:t>
            </a:r>
            <a:r>
              <a:rPr lang="el-GR" sz="2800" dirty="0"/>
              <a:t> οὕτως.</a:t>
            </a:r>
          </a:p>
          <a:p>
            <a:pPr marL="0" indent="0">
              <a:buNone/>
            </a:pPr>
            <a:r>
              <a:rPr lang="el-GR" sz="2800" dirty="0" err="1"/>
              <a:t>μήποτ΄͵</a:t>
            </a:r>
            <a:r>
              <a:rPr lang="el-GR" sz="2800" dirty="0"/>
              <a:t> ὦ </a:t>
            </a:r>
            <a:r>
              <a:rPr lang="el-GR" sz="2800" dirty="0" err="1"/>
              <a:t>δέσποιν΄͵</a:t>
            </a:r>
            <a:r>
              <a:rPr lang="el-GR" sz="2800" dirty="0"/>
              <a:t> </a:t>
            </a:r>
            <a:r>
              <a:rPr lang="el-GR" sz="2800" dirty="0" err="1"/>
              <a:t>ἐπ΄</a:t>
            </a:r>
            <a:r>
              <a:rPr lang="el-GR" sz="2800" dirty="0"/>
              <a:t> ἐμοὶ </a:t>
            </a:r>
            <a:r>
              <a:rPr lang="el-GR" sz="2800" dirty="0" err="1"/>
              <a:t>χρυσέων</a:t>
            </a:r>
            <a:r>
              <a:rPr lang="el-GR" sz="2800" dirty="0"/>
              <a:t> </a:t>
            </a:r>
            <a:r>
              <a:rPr lang="el-GR" sz="2800" dirty="0" err="1"/>
              <a:t>τόξων</a:t>
            </a:r>
            <a:r>
              <a:rPr lang="el-GR" sz="2800" dirty="0"/>
              <a:t> </a:t>
            </a:r>
            <a:r>
              <a:rPr lang="el-GR" sz="2800" u="sng" dirty="0" err="1"/>
              <a:t>ἐφείης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ἱμέρῳ</a:t>
            </a:r>
            <a:r>
              <a:rPr lang="el-GR" sz="2800" dirty="0"/>
              <a:t> </a:t>
            </a:r>
            <a:r>
              <a:rPr lang="el-GR" sz="2800" dirty="0" err="1"/>
              <a:t>χρίσασ΄</a:t>
            </a:r>
            <a:r>
              <a:rPr lang="el-GR" sz="2800" dirty="0"/>
              <a:t> </a:t>
            </a:r>
            <a:r>
              <a:rPr lang="el-GR" sz="2800" u="sng" dirty="0" err="1"/>
              <a:t>ἄφυκτον</a:t>
            </a:r>
            <a:r>
              <a:rPr lang="el-GR" sz="2800" dirty="0"/>
              <a:t> </a:t>
            </a:r>
            <a:r>
              <a:rPr lang="el-GR" sz="2800" u="sng" dirty="0" err="1"/>
              <a:t>οἰστόν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635-642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err="1"/>
              <a:t>στέργοι</a:t>
            </a:r>
            <a:r>
              <a:rPr lang="el-GR" sz="2800" dirty="0"/>
              <a:t> δέ με </a:t>
            </a:r>
            <a:r>
              <a:rPr lang="el-GR" sz="2800" u="sng" dirty="0" err="1"/>
              <a:t>σωφροσύνα</a:t>
            </a:r>
            <a:r>
              <a:rPr lang="el-GR" sz="2800" dirty="0" err="1"/>
              <a:t>͵</a:t>
            </a:r>
            <a:r>
              <a:rPr lang="el-GR" sz="2800" dirty="0"/>
              <a:t> 	[</a:t>
            </a:r>
            <a:r>
              <a:rPr lang="el-GR" sz="2800" dirty="0" err="1"/>
              <a:t>ἀντιστροφή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err="1"/>
              <a:t>δώρημα</a:t>
            </a:r>
            <a:r>
              <a:rPr lang="el-GR" sz="2800" dirty="0"/>
              <a:t> κάλλιστον θεῶν·</a:t>
            </a:r>
          </a:p>
          <a:p>
            <a:pPr marL="0" indent="0">
              <a:buNone/>
            </a:pPr>
            <a:r>
              <a:rPr lang="el-GR" sz="2800" dirty="0" err="1"/>
              <a:t>μηδέ</a:t>
            </a:r>
            <a:r>
              <a:rPr lang="el-GR" sz="2800" dirty="0"/>
              <a:t> </a:t>
            </a:r>
            <a:r>
              <a:rPr lang="el-GR" sz="2800" dirty="0" err="1"/>
              <a:t>ποτ΄</a:t>
            </a:r>
            <a:r>
              <a:rPr lang="el-GR" sz="2800" dirty="0"/>
              <a:t> </a:t>
            </a:r>
            <a:r>
              <a:rPr lang="el-GR" sz="2800" u="sng" dirty="0" err="1"/>
              <a:t>ἀμφιλόγους</a:t>
            </a:r>
            <a:r>
              <a:rPr lang="el-GR" sz="2800" dirty="0"/>
              <a:t> </a:t>
            </a:r>
            <a:r>
              <a:rPr lang="el-GR" sz="2800" dirty="0" err="1"/>
              <a:t>ὀρ</a:t>
            </a:r>
            <a:r>
              <a:rPr lang="el-GR" sz="2800" dirty="0"/>
              <a:t>-</a:t>
            </a:r>
          </a:p>
          <a:p>
            <a:pPr marL="0" indent="0">
              <a:buNone/>
            </a:pPr>
            <a:r>
              <a:rPr lang="el-GR" sz="2800" dirty="0" err="1"/>
              <a:t>γὰς</a:t>
            </a:r>
            <a:r>
              <a:rPr lang="el-GR" sz="2800" dirty="0"/>
              <a:t> </a:t>
            </a:r>
            <a:r>
              <a:rPr lang="el-GR" sz="2800" dirty="0" err="1"/>
              <a:t>ἀκόρεστά</a:t>
            </a:r>
            <a:r>
              <a:rPr lang="el-GR" sz="2800" dirty="0"/>
              <a:t> τε </a:t>
            </a:r>
            <a:r>
              <a:rPr lang="el-GR" sz="2800" u="sng" dirty="0" err="1"/>
              <a:t>νείκη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θυμὸν</a:t>
            </a:r>
            <a:r>
              <a:rPr lang="el-GR" sz="2800" dirty="0"/>
              <a:t> </a:t>
            </a:r>
            <a:r>
              <a:rPr lang="el-GR" sz="2800" dirty="0" err="1"/>
              <a:t>ἐκπλήξασ΄</a:t>
            </a:r>
            <a:r>
              <a:rPr lang="el-GR" sz="2800" dirty="0"/>
              <a:t> </a:t>
            </a:r>
            <a:r>
              <a:rPr lang="el-GR" sz="2800" dirty="0" err="1"/>
              <a:t>ἑτέροις</a:t>
            </a:r>
            <a:r>
              <a:rPr lang="el-GR" sz="2800" dirty="0"/>
              <a:t> ἐπὶ </a:t>
            </a:r>
            <a:r>
              <a:rPr lang="el-GR" sz="2800" dirty="0" err="1"/>
              <a:t>λέκτροις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προσβάλοι</a:t>
            </a:r>
            <a:r>
              <a:rPr lang="el-GR" sz="2800" dirty="0"/>
              <a:t> </a:t>
            </a:r>
            <a:r>
              <a:rPr lang="el-GR" sz="2800" dirty="0" err="1"/>
              <a:t>δεινὰ</a:t>
            </a:r>
            <a:r>
              <a:rPr lang="el-GR" sz="2800" dirty="0"/>
              <a:t> </a:t>
            </a:r>
            <a:r>
              <a:rPr lang="el-GR" sz="2800" dirty="0" err="1"/>
              <a:t>Κύπρις͵</a:t>
            </a:r>
            <a:r>
              <a:rPr lang="el-GR" sz="2800" dirty="0"/>
              <a:t> (640)</a:t>
            </a:r>
          </a:p>
          <a:p>
            <a:pPr marL="0" indent="0">
              <a:buNone/>
            </a:pPr>
            <a:r>
              <a:rPr lang="el-GR" sz="2800" u="sng" dirty="0" err="1"/>
              <a:t>ἀπτολέμους</a:t>
            </a:r>
            <a:r>
              <a:rPr lang="el-GR" sz="2800" dirty="0"/>
              <a:t> δ΄ </a:t>
            </a:r>
            <a:r>
              <a:rPr lang="el-GR" sz="2800" dirty="0" err="1"/>
              <a:t>εὐνὰς</a:t>
            </a:r>
            <a:r>
              <a:rPr lang="el-GR" sz="2800" dirty="0"/>
              <a:t> </a:t>
            </a:r>
            <a:r>
              <a:rPr lang="el-GR" sz="2800" dirty="0" err="1"/>
              <a:t>σεβίζουσ΄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ὀξύφρων</a:t>
            </a:r>
            <a:r>
              <a:rPr lang="el-GR" sz="2800" dirty="0"/>
              <a:t> </a:t>
            </a:r>
            <a:r>
              <a:rPr lang="el-GR" sz="2800" dirty="0" err="1"/>
              <a:t>κρίνοι</a:t>
            </a:r>
            <a:r>
              <a:rPr lang="el-GR" sz="2800" dirty="0"/>
              <a:t> </a:t>
            </a:r>
            <a:r>
              <a:rPr lang="el-GR" sz="2800" dirty="0" err="1"/>
              <a:t>λέχη</a:t>
            </a:r>
            <a:r>
              <a:rPr lang="el-GR" sz="2800" dirty="0"/>
              <a:t> γυναικῶν.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0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643-651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ὦ </a:t>
            </a:r>
            <a:r>
              <a:rPr lang="el-GR" sz="2800" dirty="0" err="1"/>
              <a:t>πατρίς͵</a:t>
            </a:r>
            <a:r>
              <a:rPr lang="el-GR" sz="2800" dirty="0"/>
              <a:t> ὦ </a:t>
            </a:r>
            <a:r>
              <a:rPr lang="el-GR" sz="2800" dirty="0" err="1"/>
              <a:t>δώματα͵</a:t>
            </a:r>
            <a:r>
              <a:rPr lang="el-GR" sz="2800" dirty="0"/>
              <a:t> μὴ		 [στροφή</a:t>
            </a:r>
          </a:p>
          <a:p>
            <a:pPr marL="0" indent="0">
              <a:buNone/>
            </a:pPr>
            <a:r>
              <a:rPr lang="el-GR" sz="2800" dirty="0" err="1"/>
              <a:t>δῆτ΄</a:t>
            </a:r>
            <a:r>
              <a:rPr lang="el-GR" sz="2800" dirty="0"/>
              <a:t> </a:t>
            </a:r>
            <a:r>
              <a:rPr lang="el-GR" sz="2800" dirty="0" err="1"/>
              <a:t>ἄπολις</a:t>
            </a:r>
            <a:r>
              <a:rPr lang="el-GR" sz="2800" dirty="0"/>
              <a:t> </a:t>
            </a:r>
            <a:r>
              <a:rPr lang="el-GR" sz="2800" dirty="0" err="1"/>
              <a:t>γενοίμαν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τὸν </a:t>
            </a:r>
            <a:r>
              <a:rPr lang="el-GR" sz="2800" dirty="0" err="1"/>
              <a:t>ἀμηχανίας</a:t>
            </a:r>
            <a:r>
              <a:rPr lang="el-GR" sz="2800" dirty="0"/>
              <a:t> </a:t>
            </a:r>
            <a:r>
              <a:rPr lang="el-GR" sz="2800" dirty="0" smtClean="0"/>
              <a:t>ἔχουσα (645)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δυσπέρατον</a:t>
            </a:r>
            <a:r>
              <a:rPr lang="el-GR" sz="2800" dirty="0"/>
              <a:t> </a:t>
            </a:r>
            <a:r>
              <a:rPr lang="el-GR" sz="2800" dirty="0" err="1"/>
              <a:t>αἰῶν΄͵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οἰκτρότατον</a:t>
            </a:r>
            <a:r>
              <a:rPr lang="el-GR" sz="2800" dirty="0"/>
              <a:t> </a:t>
            </a:r>
            <a:r>
              <a:rPr lang="el-GR" sz="2800" dirty="0" err="1"/>
              <a:t>ἀχέων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θανάτῳ </a:t>
            </a:r>
            <a:r>
              <a:rPr lang="el-GR" sz="2800" dirty="0" err="1"/>
              <a:t>θανάτῳ</a:t>
            </a:r>
            <a:r>
              <a:rPr lang="el-GR" sz="2800" dirty="0"/>
              <a:t> </a:t>
            </a:r>
            <a:r>
              <a:rPr lang="el-GR" sz="2800" dirty="0" err="1"/>
              <a:t>πάρος</a:t>
            </a:r>
            <a:r>
              <a:rPr lang="el-GR" sz="2800" dirty="0"/>
              <a:t> </a:t>
            </a:r>
            <a:r>
              <a:rPr lang="el-GR" sz="2800" u="sng" dirty="0" err="1"/>
              <a:t>δαμείην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ἁμέραν</a:t>
            </a:r>
            <a:r>
              <a:rPr lang="el-GR" sz="2800" dirty="0"/>
              <a:t> </a:t>
            </a:r>
            <a:r>
              <a:rPr lang="el-GR" sz="2800" dirty="0" err="1"/>
              <a:t>τάνδ΄</a:t>
            </a:r>
            <a:r>
              <a:rPr lang="el-GR" sz="2800" dirty="0"/>
              <a:t> </a:t>
            </a:r>
            <a:r>
              <a:rPr lang="el-GR" sz="2800" u="sng" dirty="0" err="1"/>
              <a:t>ἐξανύσασα</a:t>
            </a:r>
            <a:r>
              <a:rPr lang="el-GR" sz="2800" dirty="0"/>
              <a:t>· </a:t>
            </a:r>
            <a:r>
              <a:rPr lang="el-GR" sz="2800" dirty="0" err="1"/>
              <a:t>μό</a:t>
            </a:r>
            <a:r>
              <a:rPr lang="el-GR" sz="2800" dirty="0"/>
              <a:t>-</a:t>
            </a:r>
          </a:p>
          <a:p>
            <a:pPr marL="0" indent="0">
              <a:buNone/>
            </a:pPr>
            <a:r>
              <a:rPr lang="el-GR" sz="2800" dirty="0"/>
              <a:t>χθων δ΄ οὐκ ἄλλος </a:t>
            </a:r>
            <a:r>
              <a:rPr lang="el-GR" sz="2800" dirty="0" err="1"/>
              <a:t>ὕπερθεν</a:t>
            </a:r>
            <a:r>
              <a:rPr lang="el-GR" sz="2800" dirty="0"/>
              <a:t> ἢ (650)</a:t>
            </a:r>
          </a:p>
          <a:p>
            <a:pPr marL="0" indent="0">
              <a:buNone/>
            </a:pPr>
            <a:r>
              <a:rPr lang="el-GR" sz="2800" dirty="0" err="1"/>
              <a:t>γᾶς</a:t>
            </a:r>
            <a:r>
              <a:rPr lang="el-GR" sz="2800" dirty="0"/>
              <a:t> </a:t>
            </a:r>
            <a:r>
              <a:rPr lang="el-GR" sz="2800" dirty="0" err="1"/>
              <a:t>πατρίας</a:t>
            </a:r>
            <a:r>
              <a:rPr lang="el-GR" sz="2800" dirty="0"/>
              <a:t> </a:t>
            </a:r>
            <a:r>
              <a:rPr lang="el-GR" sz="2800" b="1" u="sng" dirty="0" err="1"/>
              <a:t>στέρεσθαι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1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228</Words>
  <Application>Microsoft Office PowerPoint</Application>
  <PresentationFormat>Προβολή στην οθόνη (4:3)</PresentationFormat>
  <Paragraphs>83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627-634</vt:lpstr>
      <vt:lpstr>Στίχοι 635-642</vt:lpstr>
      <vt:lpstr>Στίχοι 643-651</vt:lpstr>
      <vt:lpstr>Στίχοι 652-662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136</cp:revision>
  <dcterms:created xsi:type="dcterms:W3CDTF">2012-09-06T09:03:05Z</dcterms:created>
  <dcterms:modified xsi:type="dcterms:W3CDTF">2014-12-06T11:31:34Z</dcterms:modified>
</cp:coreProperties>
</file>