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5" r:id="rId9"/>
    <p:sldId id="284" r:id="rId10"/>
    <p:sldId id="283" r:id="rId11"/>
    <p:sldId id="282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1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576-626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607-616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</a:t>
            </a:r>
            <a:r>
              <a:rPr lang="el-GR" sz="2000" dirty="0" err="1"/>
              <a:t>ἀρὰς</a:t>
            </a:r>
            <a:r>
              <a:rPr lang="el-GR" sz="2000" dirty="0"/>
              <a:t> </a:t>
            </a:r>
            <a:r>
              <a:rPr lang="el-GR" sz="2000" dirty="0" err="1"/>
              <a:t>τυράννοις</a:t>
            </a:r>
            <a:r>
              <a:rPr lang="el-GR" sz="2000" dirty="0"/>
              <a:t> </a:t>
            </a:r>
            <a:r>
              <a:rPr lang="el-GR" sz="2000" dirty="0" err="1"/>
              <a:t>ἀνοσίους</a:t>
            </a:r>
            <a:r>
              <a:rPr lang="el-GR" sz="2000" dirty="0"/>
              <a:t> </a:t>
            </a:r>
            <a:r>
              <a:rPr lang="el-GR" sz="2000" u="sng" dirty="0" err="1"/>
              <a:t>ἀρωμένη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καὶ </a:t>
            </a:r>
            <a:r>
              <a:rPr lang="el-GR" sz="2000" dirty="0" err="1"/>
              <a:t>σοῖς</a:t>
            </a:r>
            <a:r>
              <a:rPr lang="el-GR" sz="2000" dirty="0"/>
              <a:t> </a:t>
            </a:r>
            <a:r>
              <a:rPr lang="el-GR" sz="2000" dirty="0" err="1"/>
              <a:t>ἀραία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οὖσα </a:t>
            </a:r>
            <a:r>
              <a:rPr lang="el-GR" sz="2000" dirty="0" err="1"/>
              <a:t>τυγχάνω</a:t>
            </a:r>
            <a:r>
              <a:rPr lang="el-GR" sz="2000" dirty="0"/>
              <a:t> </a:t>
            </a:r>
            <a:r>
              <a:rPr lang="el-GR" sz="2000" dirty="0" err="1"/>
              <a:t>δόμοις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ὡς οὐ </a:t>
            </a:r>
            <a:r>
              <a:rPr lang="el-GR" sz="2000" dirty="0" err="1"/>
              <a:t>κρινοῦμαι</a:t>
            </a:r>
            <a:r>
              <a:rPr lang="el-GR" sz="2000" dirty="0"/>
              <a:t> </a:t>
            </a:r>
            <a:r>
              <a:rPr lang="el-GR" sz="2000" dirty="0" err="1"/>
              <a:t>τῶνδέ</a:t>
            </a:r>
            <a:r>
              <a:rPr lang="el-GR" sz="2000" dirty="0"/>
              <a:t> σοι τὰ </a:t>
            </a:r>
            <a:r>
              <a:rPr lang="el-GR" sz="2000" dirty="0" err="1"/>
              <a:t>πλείονα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ἀλλ΄͵</a:t>
            </a:r>
            <a:r>
              <a:rPr lang="el-GR" sz="2000" dirty="0"/>
              <a:t> εἴ τι </a:t>
            </a:r>
            <a:r>
              <a:rPr lang="el-GR" sz="2000" dirty="0" err="1"/>
              <a:t>βούλῃ</a:t>
            </a:r>
            <a:r>
              <a:rPr lang="el-GR" sz="2000" dirty="0"/>
              <a:t> </a:t>
            </a:r>
            <a:r>
              <a:rPr lang="el-GR" sz="2000" dirty="0" err="1"/>
              <a:t>παισὶν</a:t>
            </a:r>
            <a:r>
              <a:rPr lang="el-GR" sz="2000" dirty="0"/>
              <a:t> ἢ </a:t>
            </a:r>
            <a:r>
              <a:rPr lang="el-GR" sz="2000" dirty="0" err="1"/>
              <a:t>σαυτῆς</a:t>
            </a:r>
            <a:r>
              <a:rPr lang="el-GR" sz="2000" dirty="0"/>
              <a:t> φυγῇ (610)</a:t>
            </a:r>
          </a:p>
          <a:p>
            <a:pPr marL="0" indent="0">
              <a:buNone/>
            </a:pPr>
            <a:r>
              <a:rPr lang="el-GR" sz="2000" u="sng" dirty="0" err="1"/>
              <a:t>προσωφέλημα</a:t>
            </a:r>
            <a:r>
              <a:rPr lang="el-GR" sz="2000" dirty="0"/>
              <a:t> χρημάτων </a:t>
            </a:r>
            <a:r>
              <a:rPr lang="el-GR" sz="2000" dirty="0" err="1"/>
              <a:t>ἐμῶν</a:t>
            </a:r>
            <a:r>
              <a:rPr lang="el-GR" sz="2000" dirty="0"/>
              <a:t> </a:t>
            </a:r>
            <a:r>
              <a:rPr lang="el-GR" sz="2000" dirty="0" err="1"/>
              <a:t>λαβεῖν͵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λέγ΄</a:t>
            </a:r>
            <a:r>
              <a:rPr lang="el-GR" sz="2000" dirty="0"/>
              <a:t>· ὡς </a:t>
            </a:r>
            <a:r>
              <a:rPr lang="el-GR" sz="2000" dirty="0" err="1"/>
              <a:t>ἕτοιμος</a:t>
            </a:r>
            <a:r>
              <a:rPr lang="el-GR" sz="2000" dirty="0"/>
              <a:t> </a:t>
            </a:r>
            <a:r>
              <a:rPr lang="el-GR" sz="2000" dirty="0" err="1"/>
              <a:t>ἀφθόνῳ</a:t>
            </a:r>
            <a:r>
              <a:rPr lang="el-GR" sz="2000" dirty="0"/>
              <a:t> δοῦναι </a:t>
            </a:r>
            <a:r>
              <a:rPr lang="el-GR" sz="2000" dirty="0" err="1"/>
              <a:t>χερὶ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ξένοις</a:t>
            </a:r>
            <a:r>
              <a:rPr lang="el-GR" sz="2000" dirty="0"/>
              <a:t> τε </a:t>
            </a:r>
            <a:r>
              <a:rPr lang="el-GR" sz="2000" dirty="0" err="1"/>
              <a:t>πέμπειν</a:t>
            </a:r>
            <a:r>
              <a:rPr lang="el-GR" sz="2000" dirty="0"/>
              <a:t> </a:t>
            </a:r>
            <a:r>
              <a:rPr lang="el-GR" sz="2000" dirty="0" err="1"/>
              <a:t>σύμβολ΄͵</a:t>
            </a:r>
            <a:r>
              <a:rPr lang="el-GR" sz="2000" dirty="0"/>
              <a:t> οἳ </a:t>
            </a:r>
            <a:r>
              <a:rPr lang="el-GR" sz="2000" dirty="0" err="1"/>
              <a:t>δράσουσί</a:t>
            </a:r>
            <a:r>
              <a:rPr lang="el-GR" sz="2000" dirty="0"/>
              <a:t> </a:t>
            </a:r>
            <a:r>
              <a:rPr lang="el-GR" sz="2000" dirty="0" err="1"/>
              <a:t>σ΄</a:t>
            </a:r>
            <a:r>
              <a:rPr lang="el-GR" sz="2000" dirty="0"/>
              <a:t> εὖ.</a:t>
            </a:r>
          </a:p>
          <a:p>
            <a:pPr marL="0" indent="0">
              <a:buNone/>
            </a:pPr>
            <a:r>
              <a:rPr lang="el-GR" sz="2000" dirty="0"/>
              <a:t>καὶ ταῦτα μὴ θέλουσα </a:t>
            </a:r>
            <a:r>
              <a:rPr lang="el-GR" sz="2000" u="sng" dirty="0" err="1"/>
              <a:t>μωρανεῖς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γύναι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λήξασα</a:t>
            </a:r>
            <a:r>
              <a:rPr lang="el-GR" sz="2000" dirty="0"/>
              <a:t> δ΄ </a:t>
            </a:r>
            <a:r>
              <a:rPr lang="el-GR" sz="2000" dirty="0" err="1"/>
              <a:t>ὀργῆς</a:t>
            </a:r>
            <a:r>
              <a:rPr lang="el-GR" sz="2000" dirty="0"/>
              <a:t> </a:t>
            </a:r>
            <a:r>
              <a:rPr lang="el-GR" sz="2000" u="sng" dirty="0" err="1"/>
              <a:t>κερδανεῖς</a:t>
            </a:r>
            <a:r>
              <a:rPr lang="el-GR" sz="2000" dirty="0"/>
              <a:t> </a:t>
            </a:r>
            <a:r>
              <a:rPr lang="el-GR" sz="2000" dirty="0" err="1"/>
              <a:t>ἀμείνονα</a:t>
            </a:r>
            <a:r>
              <a:rPr lang="el-GR" sz="2000" dirty="0" smtClean="0"/>
              <a:t>. (615)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οὔτ΄</a:t>
            </a:r>
            <a:r>
              <a:rPr lang="el-GR" sz="2000" dirty="0"/>
              <a:t> ἂν </a:t>
            </a:r>
            <a:r>
              <a:rPr lang="el-GR" sz="2000" dirty="0" err="1"/>
              <a:t>ξένοισι</a:t>
            </a:r>
            <a:r>
              <a:rPr lang="el-GR" sz="2000" dirty="0"/>
              <a:t> τοῖσι </a:t>
            </a:r>
            <a:r>
              <a:rPr lang="el-GR" sz="2000" dirty="0" err="1"/>
              <a:t>σοῖς</a:t>
            </a:r>
            <a:r>
              <a:rPr lang="el-GR" sz="2000" dirty="0"/>
              <a:t> </a:t>
            </a:r>
            <a:r>
              <a:rPr lang="el-GR" sz="2000" dirty="0" err="1"/>
              <a:t>χρησαίμεθ΄</a:t>
            </a:r>
            <a:r>
              <a:rPr lang="el-GR" sz="2000" dirty="0"/>
              <a:t> </a:t>
            </a:r>
            <a:r>
              <a:rPr lang="el-GR" sz="2000" dirty="0" err="1"/>
              <a:t>ἄν͵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51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617-626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οὔτ΄</a:t>
            </a:r>
            <a:r>
              <a:rPr lang="el-GR" sz="2000" dirty="0"/>
              <a:t> ἄν τι </a:t>
            </a:r>
            <a:r>
              <a:rPr lang="el-GR" sz="2000" dirty="0" err="1"/>
              <a:t>δεξαίμεσθα͵</a:t>
            </a:r>
            <a:r>
              <a:rPr lang="el-GR" sz="2000" dirty="0"/>
              <a:t> </a:t>
            </a:r>
            <a:r>
              <a:rPr lang="el-GR" sz="2000" dirty="0" err="1"/>
              <a:t>μηδ΄</a:t>
            </a:r>
            <a:r>
              <a:rPr lang="el-GR" sz="2000" dirty="0"/>
              <a:t> ἡμῖν </a:t>
            </a:r>
            <a:r>
              <a:rPr lang="el-GR" sz="2000" dirty="0" err="1"/>
              <a:t>δίδου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κακοῦ γὰρ ἀνδρὸς </a:t>
            </a:r>
            <a:r>
              <a:rPr lang="el-GR" sz="2000" dirty="0" err="1"/>
              <a:t>δῶρ΄</a:t>
            </a:r>
            <a:r>
              <a:rPr lang="el-GR" sz="2000" dirty="0"/>
              <a:t> </a:t>
            </a:r>
            <a:r>
              <a:rPr lang="el-GR" sz="2000" dirty="0" err="1"/>
              <a:t>ὄνησιν</a:t>
            </a:r>
            <a:r>
              <a:rPr lang="el-GR" sz="2000" dirty="0"/>
              <a:t> οὐκ ἔχει.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</a:t>
            </a:r>
            <a:r>
              <a:rPr lang="el-GR" sz="2000" dirty="0" err="1"/>
              <a:t>ἀλλ΄</a:t>
            </a:r>
            <a:r>
              <a:rPr lang="el-GR" sz="2000" dirty="0"/>
              <a:t> οὖν ἐγὼ μὲν </a:t>
            </a:r>
            <a:r>
              <a:rPr lang="el-GR" sz="2000" dirty="0" err="1"/>
              <a:t>δαίμονας</a:t>
            </a:r>
            <a:r>
              <a:rPr lang="el-GR" sz="2000" dirty="0"/>
              <a:t> </a:t>
            </a:r>
            <a:r>
              <a:rPr lang="el-GR" sz="2000" dirty="0" err="1"/>
              <a:t>μαρτύρομαι͵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ὡς </a:t>
            </a:r>
            <a:r>
              <a:rPr lang="el-GR" sz="2000" dirty="0" err="1"/>
              <a:t>πάνθ΄</a:t>
            </a:r>
            <a:r>
              <a:rPr lang="el-GR" sz="2000" dirty="0"/>
              <a:t> </a:t>
            </a:r>
            <a:r>
              <a:rPr lang="el-GR" sz="2000" u="sng" dirty="0" err="1"/>
              <a:t>ὑπουργεῖν</a:t>
            </a:r>
            <a:r>
              <a:rPr lang="el-GR" sz="2000" dirty="0"/>
              <a:t> σοί τε καὶ </a:t>
            </a:r>
            <a:r>
              <a:rPr lang="el-GR" sz="2000" dirty="0" err="1"/>
              <a:t>τέκνοις</a:t>
            </a:r>
            <a:r>
              <a:rPr lang="el-GR" sz="2000" dirty="0"/>
              <a:t> </a:t>
            </a:r>
            <a:r>
              <a:rPr lang="el-GR" sz="2000" dirty="0" err="1"/>
              <a:t>θέλω</a:t>
            </a:r>
            <a:r>
              <a:rPr lang="el-GR" sz="2000" dirty="0"/>
              <a:t>· (620)</a:t>
            </a:r>
          </a:p>
          <a:p>
            <a:pPr marL="0" indent="0">
              <a:buNone/>
            </a:pPr>
            <a:r>
              <a:rPr lang="el-GR" sz="2000" dirty="0"/>
              <a:t>σοὶ δ΄ οὐκ </a:t>
            </a:r>
            <a:r>
              <a:rPr lang="el-GR" sz="2000" dirty="0" err="1"/>
              <a:t>ἀρέσκει</a:t>
            </a:r>
            <a:r>
              <a:rPr lang="el-GR" sz="2000" dirty="0"/>
              <a:t> </a:t>
            </a:r>
            <a:r>
              <a:rPr lang="el-GR" sz="2000" dirty="0" err="1"/>
              <a:t>τἀγάθ΄͵</a:t>
            </a:r>
            <a:r>
              <a:rPr lang="el-GR" sz="2000" dirty="0"/>
              <a:t> </a:t>
            </a: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αὐθαδίᾳ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φίλους</a:t>
            </a:r>
            <a:r>
              <a:rPr lang="el-GR" sz="2000" dirty="0"/>
              <a:t> </a:t>
            </a:r>
            <a:r>
              <a:rPr lang="el-GR" sz="2000" u="sng" dirty="0" err="1"/>
              <a:t>ἀπωθῇ</a:t>
            </a:r>
            <a:r>
              <a:rPr lang="el-GR" sz="2000" dirty="0"/>
              <a:t>· </a:t>
            </a:r>
            <a:r>
              <a:rPr lang="el-GR" sz="2000" dirty="0" err="1"/>
              <a:t>τοιγὰρ</a:t>
            </a:r>
            <a:r>
              <a:rPr lang="el-GR" sz="2000" dirty="0"/>
              <a:t> </a:t>
            </a:r>
            <a:r>
              <a:rPr lang="el-GR" sz="2000" dirty="0" err="1"/>
              <a:t>ἀλγυνῇ</a:t>
            </a:r>
            <a:r>
              <a:rPr lang="el-GR" sz="2000" dirty="0"/>
              <a:t> </a:t>
            </a:r>
            <a:r>
              <a:rPr lang="el-GR" sz="2000" dirty="0" err="1"/>
              <a:t>πλέον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χώρει</a:t>
            </a:r>
            <a:r>
              <a:rPr lang="el-GR" sz="2000" dirty="0"/>
              <a:t>· </a:t>
            </a:r>
            <a:r>
              <a:rPr lang="el-GR" sz="2000" dirty="0" err="1"/>
              <a:t>πόθῳ</a:t>
            </a:r>
            <a:r>
              <a:rPr lang="el-GR" sz="2000" dirty="0"/>
              <a:t> γὰρ τῆς νεοδμήτου </a:t>
            </a:r>
            <a:r>
              <a:rPr lang="el-GR" sz="2000" dirty="0" err="1"/>
              <a:t>κόρης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αἱρῇ</a:t>
            </a:r>
            <a:r>
              <a:rPr lang="el-GR" sz="2000" dirty="0"/>
              <a:t> </a:t>
            </a:r>
            <a:r>
              <a:rPr lang="el-GR" sz="2000" dirty="0" err="1"/>
              <a:t>χρονίζων</a:t>
            </a:r>
            <a:r>
              <a:rPr lang="el-GR" sz="2000" dirty="0"/>
              <a:t> </a:t>
            </a:r>
            <a:r>
              <a:rPr lang="el-GR" sz="2000" dirty="0" err="1"/>
              <a:t>δωμάτων</a:t>
            </a:r>
            <a:r>
              <a:rPr lang="el-GR" sz="2000" dirty="0"/>
              <a:t> </a:t>
            </a:r>
            <a:r>
              <a:rPr lang="el-GR" sz="2000" u="sng" dirty="0" err="1"/>
              <a:t>ἐξώπιος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νύμφευ΄</a:t>
            </a:r>
            <a:r>
              <a:rPr lang="el-GR" sz="2000" dirty="0"/>
              <a:t>· ἴσως </a:t>
            </a:r>
            <a:r>
              <a:rPr lang="el-GR" sz="2000" dirty="0" err="1"/>
              <a:t>γάρ—σὺν</a:t>
            </a:r>
            <a:r>
              <a:rPr lang="el-GR" sz="2000" dirty="0"/>
              <a:t> </a:t>
            </a:r>
            <a:r>
              <a:rPr lang="el-GR" sz="2000" dirty="0" err="1"/>
              <a:t>θεῷ</a:t>
            </a:r>
            <a:r>
              <a:rPr lang="el-GR" sz="2000" dirty="0"/>
              <a:t> δ΄ </a:t>
            </a:r>
            <a:r>
              <a:rPr lang="el-GR" sz="2000" dirty="0" err="1"/>
              <a:t>εἰρήσεται</a:t>
            </a:r>
            <a:r>
              <a:rPr lang="el-GR" sz="2000" dirty="0"/>
              <a:t>—</a:t>
            </a:r>
          </a:p>
          <a:p>
            <a:pPr marL="0" indent="0">
              <a:buNone/>
            </a:pPr>
            <a:r>
              <a:rPr lang="el-GR" sz="2000" dirty="0" err="1"/>
              <a:t>γαμεῖς</a:t>
            </a:r>
            <a:r>
              <a:rPr lang="el-GR" sz="2000" dirty="0"/>
              <a:t> τοιοῦτον ὥστε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dirty="0" err="1"/>
              <a:t>ἀρνεῖσθαι</a:t>
            </a:r>
            <a:r>
              <a:rPr lang="el-GR" sz="2000" dirty="0"/>
              <a:t> γάμον.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9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576-626 της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576-626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576</a:t>
            </a:r>
            <a:r>
              <a:rPr lang="el-GR" dirty="0" smtClean="0"/>
              <a:t>-</a:t>
            </a:r>
            <a:r>
              <a:rPr lang="en-US" dirty="0" smtClean="0"/>
              <a:t>626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576-586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dirty="0" err="1"/>
              <a:t>Ἰᾶσον͵</a:t>
            </a:r>
            <a:r>
              <a:rPr lang="el-GR" sz="2800" dirty="0"/>
              <a:t> εὖ μὲν </a:t>
            </a:r>
            <a:r>
              <a:rPr lang="el-GR" sz="2800" dirty="0" err="1"/>
              <a:t>τούσδ΄</a:t>
            </a:r>
            <a:r>
              <a:rPr lang="el-GR" sz="2800" dirty="0"/>
              <a:t> </a:t>
            </a:r>
            <a:r>
              <a:rPr lang="el-GR" sz="2800" dirty="0" err="1"/>
              <a:t>ἐκόσμησας</a:t>
            </a:r>
            <a:r>
              <a:rPr lang="el-GR" sz="2800" dirty="0"/>
              <a:t> </a:t>
            </a:r>
            <a:r>
              <a:rPr lang="el-GR" sz="2800" dirty="0" err="1"/>
              <a:t>λόγους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ὅμως δ΄ </a:t>
            </a:r>
            <a:r>
              <a:rPr lang="el-GR" sz="2800" dirty="0" err="1"/>
              <a:t>ἔμοιγε͵</a:t>
            </a:r>
            <a:r>
              <a:rPr lang="el-GR" sz="2800" dirty="0"/>
              <a:t> </a:t>
            </a:r>
            <a:r>
              <a:rPr lang="el-GR" sz="2800" dirty="0" err="1"/>
              <a:t>κεἰ</a:t>
            </a:r>
            <a:r>
              <a:rPr lang="el-GR" sz="2800" dirty="0"/>
              <a:t> παρὰ γνώμην </a:t>
            </a:r>
            <a:r>
              <a:rPr lang="el-GR" sz="2800" dirty="0" err="1"/>
              <a:t>ἐρῶ͵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δοκεῖς</a:t>
            </a:r>
            <a:r>
              <a:rPr lang="el-GR" sz="2800" dirty="0"/>
              <a:t> </a:t>
            </a:r>
            <a:r>
              <a:rPr lang="el-GR" sz="2800" dirty="0" err="1"/>
              <a:t>προδοὺς</a:t>
            </a:r>
            <a:r>
              <a:rPr lang="el-GR" sz="2800" dirty="0"/>
              <a:t> σὴν </a:t>
            </a:r>
            <a:r>
              <a:rPr lang="el-GR" sz="2800" dirty="0" err="1"/>
              <a:t>ἄλοχον</a:t>
            </a:r>
            <a:r>
              <a:rPr lang="el-GR" sz="2800" dirty="0"/>
              <a:t> οὐ </a:t>
            </a:r>
            <a:r>
              <a:rPr lang="el-GR" sz="2800" dirty="0" err="1"/>
              <a:t>δίκαια</a:t>
            </a:r>
            <a:r>
              <a:rPr lang="el-GR" sz="2800" dirty="0"/>
              <a:t> </a:t>
            </a:r>
            <a:r>
              <a:rPr lang="el-GR" sz="2800" dirty="0" err="1"/>
              <a:t>δρᾶν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ἦ </a:t>
            </a:r>
            <a:r>
              <a:rPr lang="el-GR" sz="2800" b="1" dirty="0"/>
              <a:t>πολλὰ</a:t>
            </a:r>
            <a:r>
              <a:rPr lang="el-GR" sz="2800" dirty="0"/>
              <a:t> πολλοῖς εἰμι </a:t>
            </a:r>
            <a:r>
              <a:rPr lang="el-GR" sz="2800" dirty="0" err="1"/>
              <a:t>διάφορος</a:t>
            </a:r>
            <a:r>
              <a:rPr lang="el-GR" sz="2800" dirty="0"/>
              <a:t> βροτῶν.</a:t>
            </a:r>
          </a:p>
          <a:p>
            <a:pPr marL="0" indent="0">
              <a:buNone/>
            </a:pPr>
            <a:r>
              <a:rPr lang="el-GR" sz="2800" dirty="0"/>
              <a:t>ἐμοὶ γὰρ ὅστις </a:t>
            </a:r>
            <a:r>
              <a:rPr lang="el-GR" sz="2800" dirty="0" err="1"/>
              <a:t>ἄδικος</a:t>
            </a:r>
            <a:r>
              <a:rPr lang="el-GR" sz="2800" dirty="0"/>
              <a:t> ὢν </a:t>
            </a:r>
            <a:r>
              <a:rPr lang="el-GR" sz="2800" dirty="0" err="1"/>
              <a:t>σοφὸς</a:t>
            </a:r>
            <a:r>
              <a:rPr lang="el-GR" sz="2800" dirty="0"/>
              <a:t> </a:t>
            </a:r>
            <a:r>
              <a:rPr lang="el-GR" sz="2800" dirty="0" err="1"/>
              <a:t>λέγειν</a:t>
            </a:r>
            <a:r>
              <a:rPr lang="el-GR" sz="2800" dirty="0"/>
              <a:t> (580)</a:t>
            </a:r>
          </a:p>
          <a:p>
            <a:pPr marL="0" indent="0">
              <a:buNone/>
            </a:pPr>
            <a:r>
              <a:rPr lang="el-GR" sz="2800" u="sng" dirty="0" err="1"/>
              <a:t>πέφυκε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dirty="0" err="1"/>
              <a:t>πλείστην</a:t>
            </a:r>
            <a:r>
              <a:rPr lang="el-GR" sz="2800" dirty="0"/>
              <a:t> ζημίαν </a:t>
            </a:r>
            <a:r>
              <a:rPr lang="el-GR" sz="2800" u="sng" dirty="0" err="1"/>
              <a:t>ὀφλισκάνει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 err="1"/>
              <a:t>γλώσσῃ</a:t>
            </a:r>
            <a:r>
              <a:rPr lang="el-GR" sz="2800" dirty="0"/>
              <a:t> γὰρ </a:t>
            </a:r>
            <a:r>
              <a:rPr lang="el-GR" sz="2800" u="sng" dirty="0" err="1"/>
              <a:t>αὐχῶν</a:t>
            </a:r>
            <a:r>
              <a:rPr lang="el-GR" sz="2800" dirty="0"/>
              <a:t> </a:t>
            </a:r>
            <a:r>
              <a:rPr lang="el-GR" sz="2800" dirty="0" err="1"/>
              <a:t>τἄδικ΄</a:t>
            </a:r>
            <a:r>
              <a:rPr lang="el-GR" sz="2800" dirty="0"/>
              <a:t> εὖ </a:t>
            </a:r>
            <a:r>
              <a:rPr lang="el-GR" sz="2800" u="sng" dirty="0" err="1"/>
              <a:t>περιστελεῖν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τολμᾷ</a:t>
            </a:r>
            <a:r>
              <a:rPr lang="el-GR" sz="2800" dirty="0"/>
              <a:t> </a:t>
            </a:r>
            <a:r>
              <a:rPr lang="el-GR" sz="2800" u="sng" dirty="0" err="1"/>
              <a:t>πανουργεῖν</a:t>
            </a:r>
            <a:r>
              <a:rPr lang="el-GR" sz="2800" dirty="0"/>
              <a:t>· </a:t>
            </a:r>
            <a:r>
              <a:rPr lang="el-GR" sz="2800" dirty="0" err="1"/>
              <a:t>ἔστι</a:t>
            </a:r>
            <a:r>
              <a:rPr lang="el-GR" sz="2800" dirty="0"/>
              <a:t> δ΄ οὐκ </a:t>
            </a:r>
            <a:r>
              <a:rPr lang="el-GR" sz="2800" dirty="0" err="1"/>
              <a:t>ἄγαν</a:t>
            </a:r>
            <a:r>
              <a:rPr lang="el-GR" sz="2800" dirty="0"/>
              <a:t> </a:t>
            </a:r>
            <a:r>
              <a:rPr lang="el-GR" sz="2800" dirty="0" err="1"/>
              <a:t>σοφός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ὡς καὶ σὺ μή νυν εἰς </a:t>
            </a:r>
            <a:r>
              <a:rPr lang="el-GR" sz="2800" dirty="0" err="1"/>
              <a:t>ἔμ΄</a:t>
            </a:r>
            <a:r>
              <a:rPr lang="el-GR" sz="2800" dirty="0"/>
              <a:t> </a:t>
            </a:r>
            <a:r>
              <a:rPr lang="el-GR" sz="2800" u="sng" dirty="0" err="1"/>
              <a:t>εὐσχήμων</a:t>
            </a:r>
            <a:r>
              <a:rPr lang="el-GR" sz="2800" dirty="0"/>
              <a:t> </a:t>
            </a:r>
            <a:r>
              <a:rPr lang="el-GR" sz="2800" u="sng" dirty="0" err="1"/>
              <a:t>γένῃ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λέγειν</a:t>
            </a:r>
            <a:r>
              <a:rPr lang="el-GR" sz="2800" dirty="0"/>
              <a:t> τε </a:t>
            </a:r>
            <a:r>
              <a:rPr lang="el-GR" sz="2800" dirty="0" err="1"/>
              <a:t>δεινός</a:t>
            </a:r>
            <a:r>
              <a:rPr lang="el-GR" sz="2800" dirty="0"/>
              <a:t>. ἓν γὰρ </a:t>
            </a:r>
            <a:r>
              <a:rPr lang="el-GR" sz="2800" u="sng" dirty="0" err="1"/>
              <a:t>ἐκτενεῖ</a:t>
            </a:r>
            <a:r>
              <a:rPr lang="el-GR" sz="2800" dirty="0"/>
              <a:t>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ἔπος</a:t>
            </a:r>
            <a:r>
              <a:rPr lang="el-GR" sz="2800" dirty="0" smtClean="0"/>
              <a:t>· (585)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χρῆν</a:t>
            </a:r>
            <a:r>
              <a:rPr lang="el-GR" sz="2800" dirty="0"/>
              <a:t> </a:t>
            </a:r>
            <a:r>
              <a:rPr lang="el-GR" sz="2800" dirty="0" err="1"/>
              <a:t>σ΄͵</a:t>
            </a:r>
            <a:r>
              <a:rPr lang="el-GR" sz="2800" dirty="0"/>
              <a:t> εἴπερ </a:t>
            </a:r>
            <a:r>
              <a:rPr lang="el-GR" sz="2800" dirty="0" err="1"/>
              <a:t>ἦσθα</a:t>
            </a:r>
            <a:r>
              <a:rPr lang="el-GR" sz="2800" dirty="0"/>
              <a:t> μὴ </a:t>
            </a:r>
            <a:r>
              <a:rPr lang="el-GR" sz="2800" dirty="0" err="1"/>
              <a:t>κακός͵</a:t>
            </a:r>
            <a:r>
              <a:rPr lang="el-GR" sz="2800" dirty="0"/>
              <a:t> </a:t>
            </a:r>
            <a:r>
              <a:rPr lang="el-GR" sz="2800" dirty="0" err="1"/>
              <a:t>πείσαντά</a:t>
            </a:r>
            <a:r>
              <a:rPr lang="el-GR" sz="2800" dirty="0"/>
              <a:t> με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587-596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γαμεῖν</a:t>
            </a:r>
            <a:r>
              <a:rPr lang="el-GR" sz="2000" dirty="0"/>
              <a:t> γάμον </a:t>
            </a:r>
            <a:r>
              <a:rPr lang="el-GR" sz="2000" dirty="0" err="1"/>
              <a:t>τόνδ΄͵</a:t>
            </a:r>
            <a:r>
              <a:rPr lang="el-GR" sz="2000" dirty="0"/>
              <a:t> ἀλλὰ μὴ </a:t>
            </a:r>
            <a:r>
              <a:rPr lang="el-GR" sz="2000" dirty="0" err="1"/>
              <a:t>σιγῇ</a:t>
            </a:r>
            <a:r>
              <a:rPr lang="el-GR" sz="2000" dirty="0"/>
              <a:t> φίλων.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καλῶς </a:t>
            </a:r>
            <a:r>
              <a:rPr lang="el-GR" sz="2000" dirty="0" err="1"/>
              <a:t>γ΄</a:t>
            </a:r>
            <a:r>
              <a:rPr lang="el-GR" sz="2000" dirty="0"/>
              <a:t> </a:t>
            </a:r>
            <a:r>
              <a:rPr lang="el-GR" sz="2000" dirty="0" err="1"/>
              <a:t>ἄν͵</a:t>
            </a:r>
            <a:r>
              <a:rPr lang="el-GR" sz="2000" dirty="0"/>
              <a:t> </a:t>
            </a:r>
            <a:r>
              <a:rPr lang="el-GR" sz="2000" dirty="0" err="1"/>
              <a:t>οἶμαι͵</a:t>
            </a:r>
            <a:r>
              <a:rPr lang="el-GR" sz="2000" dirty="0"/>
              <a:t> </a:t>
            </a:r>
            <a:r>
              <a:rPr lang="el-GR" sz="2000" dirty="0" err="1"/>
              <a:t>τῷδ΄</a:t>
            </a:r>
            <a:r>
              <a:rPr lang="el-GR" sz="2000" dirty="0"/>
              <a:t> </a:t>
            </a:r>
            <a:r>
              <a:rPr lang="el-GR" sz="2000" dirty="0" err="1"/>
              <a:t>ὑπηρέτεις</a:t>
            </a:r>
            <a:r>
              <a:rPr lang="el-GR" sz="2000" dirty="0"/>
              <a:t> </a:t>
            </a:r>
            <a:r>
              <a:rPr lang="el-GR" sz="2000" dirty="0" err="1"/>
              <a:t>λόγῳ͵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εἴ σοι γάμον </a:t>
            </a:r>
            <a:r>
              <a:rPr lang="el-GR" sz="2000" dirty="0" err="1"/>
              <a:t>κατεῖπον͵</a:t>
            </a:r>
            <a:r>
              <a:rPr lang="el-GR" sz="2000" dirty="0"/>
              <a:t> ἥτις οὐδὲ νῦν</a:t>
            </a:r>
          </a:p>
          <a:p>
            <a:pPr marL="0" indent="0">
              <a:buNone/>
            </a:pPr>
            <a:r>
              <a:rPr lang="el-GR" sz="2000" dirty="0" err="1"/>
              <a:t>τολμᾷς</a:t>
            </a:r>
            <a:r>
              <a:rPr lang="el-GR" sz="2000" dirty="0"/>
              <a:t> </a:t>
            </a:r>
            <a:r>
              <a:rPr lang="el-GR" sz="2000" dirty="0" err="1"/>
              <a:t>μεθεῖναι</a:t>
            </a:r>
            <a:r>
              <a:rPr lang="el-GR" sz="2000" dirty="0"/>
              <a:t> </a:t>
            </a:r>
            <a:r>
              <a:rPr lang="el-GR" sz="2000" dirty="0" err="1"/>
              <a:t>καρδίας</a:t>
            </a:r>
            <a:r>
              <a:rPr lang="el-GR" sz="2000" dirty="0"/>
              <a:t> μέγαν </a:t>
            </a:r>
            <a:r>
              <a:rPr lang="el-GR" sz="2000" dirty="0" err="1"/>
              <a:t>χόλον</a:t>
            </a:r>
            <a:r>
              <a:rPr lang="el-GR" sz="2000" dirty="0"/>
              <a:t>. (590)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οὐ </a:t>
            </a:r>
            <a:r>
              <a:rPr lang="el-GR" sz="2000" dirty="0" err="1"/>
              <a:t>τοῦτό</a:t>
            </a:r>
            <a:r>
              <a:rPr lang="el-GR" sz="2000" dirty="0"/>
              <a:t>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dirty="0" err="1"/>
              <a:t>εἶχεν͵</a:t>
            </a:r>
            <a:r>
              <a:rPr lang="el-GR" sz="2000" dirty="0"/>
              <a:t> ἀλλὰ </a:t>
            </a:r>
            <a:r>
              <a:rPr lang="el-GR" sz="2000" dirty="0" err="1"/>
              <a:t>βάρβαρον</a:t>
            </a:r>
            <a:r>
              <a:rPr lang="el-GR" sz="2000" dirty="0"/>
              <a:t> </a:t>
            </a:r>
            <a:r>
              <a:rPr lang="el-GR" sz="2000" dirty="0" err="1"/>
              <a:t>λέχος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πρὸς </a:t>
            </a:r>
            <a:r>
              <a:rPr lang="el-GR" sz="2000" dirty="0" err="1"/>
              <a:t>γῆρας</a:t>
            </a:r>
            <a:r>
              <a:rPr lang="el-GR" sz="2000" dirty="0"/>
              <a:t> οὐκ </a:t>
            </a:r>
            <a:r>
              <a:rPr lang="el-GR" sz="2000" u="sng" dirty="0" err="1"/>
              <a:t>εὔδοξον</a:t>
            </a:r>
            <a:r>
              <a:rPr lang="el-GR" sz="2000" dirty="0"/>
              <a:t> </a:t>
            </a:r>
            <a:r>
              <a:rPr lang="el-GR" sz="2000" dirty="0" err="1"/>
              <a:t>ἐξέβαινέ</a:t>
            </a:r>
            <a:r>
              <a:rPr lang="el-GR" sz="2000" dirty="0"/>
              <a:t> σοι.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εὖ νῦν </a:t>
            </a:r>
            <a:r>
              <a:rPr lang="el-GR" sz="2000" dirty="0" err="1"/>
              <a:t>τόδ΄</a:t>
            </a:r>
            <a:r>
              <a:rPr lang="el-GR" sz="2000" dirty="0"/>
              <a:t> </a:t>
            </a:r>
            <a:r>
              <a:rPr lang="el-GR" sz="2000" dirty="0" err="1"/>
              <a:t>ἴσθι͵</a:t>
            </a:r>
            <a:r>
              <a:rPr lang="el-GR" sz="2000" dirty="0"/>
              <a:t> μὴ γυναικὸς </a:t>
            </a:r>
            <a:r>
              <a:rPr lang="el-GR" sz="2000" dirty="0" err="1"/>
              <a:t>οὕνεκα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err="1"/>
              <a:t>γῆμαί</a:t>
            </a:r>
            <a:r>
              <a:rPr lang="el-GR" sz="2000" dirty="0"/>
              <a:t> με </a:t>
            </a:r>
            <a:r>
              <a:rPr lang="el-GR" sz="2000" dirty="0" err="1"/>
              <a:t>λέκτρα</a:t>
            </a:r>
            <a:r>
              <a:rPr lang="el-GR" sz="2000" dirty="0"/>
              <a:t> βασιλέων ἃ νῦν </a:t>
            </a:r>
            <a:r>
              <a:rPr lang="el-GR" sz="2000" dirty="0" err="1"/>
              <a:t>ἔχω͵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ἀλλ΄͵</a:t>
            </a:r>
            <a:r>
              <a:rPr lang="el-GR" sz="2000" dirty="0"/>
              <a:t> ὥσπερ εἶπον καὶ </a:t>
            </a:r>
            <a:r>
              <a:rPr lang="el-GR" sz="2000" dirty="0" err="1"/>
              <a:t>πάρος͵</a:t>
            </a:r>
            <a:r>
              <a:rPr lang="el-GR" sz="2000" dirty="0"/>
              <a:t> </a:t>
            </a:r>
            <a:r>
              <a:rPr lang="el-GR" sz="2000" dirty="0" err="1"/>
              <a:t>σῷσαι</a:t>
            </a:r>
            <a:r>
              <a:rPr lang="el-GR" sz="2000" dirty="0"/>
              <a:t> </a:t>
            </a:r>
            <a:r>
              <a:rPr lang="el-GR" sz="2000" dirty="0" smtClean="0"/>
              <a:t>θέλων (595)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σέ͵</a:t>
            </a:r>
            <a:r>
              <a:rPr lang="el-GR" sz="2000" dirty="0"/>
              <a:t> καὶ </a:t>
            </a:r>
            <a:r>
              <a:rPr lang="el-GR" sz="2000" dirty="0" err="1"/>
              <a:t>τέκνοισι</a:t>
            </a:r>
            <a:r>
              <a:rPr lang="el-GR" sz="2000" dirty="0"/>
              <a:t> τοῖς </a:t>
            </a:r>
            <a:r>
              <a:rPr lang="el-GR" sz="2000" dirty="0" err="1"/>
              <a:t>ἐμοῖς</a:t>
            </a:r>
            <a:r>
              <a:rPr lang="el-GR" sz="2000" dirty="0"/>
              <a:t> </a:t>
            </a:r>
            <a:r>
              <a:rPr lang="el-GR" sz="2000" u="sng" dirty="0" err="1" smtClean="0"/>
              <a:t>ὁμοσπόρους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0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597-606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φῦσαι</a:t>
            </a:r>
            <a:r>
              <a:rPr lang="el-GR" sz="2000" dirty="0"/>
              <a:t> </a:t>
            </a:r>
            <a:r>
              <a:rPr lang="el-GR" sz="2000" dirty="0" err="1"/>
              <a:t>τυράννους</a:t>
            </a:r>
            <a:r>
              <a:rPr lang="el-GR" sz="2000" dirty="0"/>
              <a:t> </a:t>
            </a:r>
            <a:r>
              <a:rPr lang="el-GR" sz="2000" dirty="0" err="1"/>
              <a:t>παῖδας͵</a:t>
            </a:r>
            <a:r>
              <a:rPr lang="el-GR" sz="2000" dirty="0"/>
              <a:t> </a:t>
            </a:r>
            <a:r>
              <a:rPr lang="el-GR" sz="2000" u="sng" dirty="0" err="1"/>
              <a:t>ἔρυμα</a:t>
            </a:r>
            <a:r>
              <a:rPr lang="el-GR" sz="2000" dirty="0"/>
              <a:t> </a:t>
            </a:r>
            <a:r>
              <a:rPr lang="el-GR" sz="2000" b="1" dirty="0" err="1"/>
              <a:t>δώμασι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μή μοι </a:t>
            </a:r>
            <a:r>
              <a:rPr lang="el-GR" sz="2000" dirty="0" err="1"/>
              <a:t>γένοιτο</a:t>
            </a:r>
            <a:r>
              <a:rPr lang="el-GR" sz="2000" dirty="0"/>
              <a:t> </a:t>
            </a:r>
            <a:r>
              <a:rPr lang="el-GR" sz="2000" dirty="0" err="1"/>
              <a:t>λυπρὸς</a:t>
            </a:r>
            <a:r>
              <a:rPr lang="el-GR" sz="2000" dirty="0"/>
              <a:t> </a:t>
            </a:r>
            <a:r>
              <a:rPr lang="el-GR" sz="2000" dirty="0" err="1"/>
              <a:t>εὐδαίμων</a:t>
            </a:r>
            <a:r>
              <a:rPr lang="el-GR" sz="2000" dirty="0"/>
              <a:t> </a:t>
            </a:r>
            <a:r>
              <a:rPr lang="el-GR" sz="2000" dirty="0" err="1"/>
              <a:t>βίος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μηδ΄</a:t>
            </a:r>
            <a:r>
              <a:rPr lang="el-GR" sz="2000" dirty="0"/>
              <a:t> </a:t>
            </a:r>
            <a:r>
              <a:rPr lang="el-GR" sz="2000" dirty="0" err="1"/>
              <a:t>ὄλβος</a:t>
            </a:r>
            <a:r>
              <a:rPr lang="el-GR" sz="2000" dirty="0"/>
              <a:t> ὅστις τὴν </a:t>
            </a:r>
            <a:r>
              <a:rPr lang="el-GR" sz="2000" dirty="0" err="1"/>
              <a:t>ἐμὴν</a:t>
            </a:r>
            <a:r>
              <a:rPr lang="el-GR" sz="2000" dirty="0"/>
              <a:t> </a:t>
            </a:r>
            <a:r>
              <a:rPr lang="el-GR" sz="2000" dirty="0" err="1"/>
              <a:t>κνίζοι</a:t>
            </a:r>
            <a:r>
              <a:rPr lang="el-GR" sz="2000" dirty="0"/>
              <a:t> </a:t>
            </a:r>
            <a:r>
              <a:rPr lang="el-GR" sz="2000" dirty="0" err="1"/>
              <a:t>φρένα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</a:t>
            </a:r>
            <a:r>
              <a:rPr lang="el-GR" sz="2000" dirty="0" err="1"/>
              <a:t>οἶσθ΄</a:t>
            </a:r>
            <a:r>
              <a:rPr lang="el-GR" sz="2000" dirty="0"/>
              <a:t> ὡς </a:t>
            </a:r>
            <a:r>
              <a:rPr lang="el-GR" sz="2000" u="sng" dirty="0" err="1"/>
              <a:t>μέτευξαι</a:t>
            </a:r>
            <a:r>
              <a:rPr lang="el-GR" sz="2000" dirty="0" err="1"/>
              <a:t>͵</a:t>
            </a:r>
            <a:r>
              <a:rPr lang="el-GR" sz="2000" dirty="0"/>
              <a:t> καὶ </a:t>
            </a:r>
            <a:r>
              <a:rPr lang="el-GR" sz="2000" dirty="0" err="1"/>
              <a:t>σοφωτέρα</a:t>
            </a:r>
            <a:r>
              <a:rPr lang="el-GR" sz="2000" dirty="0"/>
              <a:t> </a:t>
            </a:r>
            <a:r>
              <a:rPr lang="el-GR" sz="2000" dirty="0" err="1"/>
              <a:t>φανῇ</a:t>
            </a:r>
            <a:r>
              <a:rPr lang="el-GR" sz="2000" dirty="0"/>
              <a:t>; (600)</a:t>
            </a:r>
          </a:p>
          <a:p>
            <a:pPr marL="0" indent="0">
              <a:buNone/>
            </a:pPr>
            <a:r>
              <a:rPr lang="el-GR" sz="2000" dirty="0"/>
              <a:t>τὰ </a:t>
            </a:r>
            <a:r>
              <a:rPr lang="el-GR" sz="2000" dirty="0" err="1"/>
              <a:t>χρηστὰ</a:t>
            </a:r>
            <a:r>
              <a:rPr lang="el-GR" sz="2000" dirty="0"/>
              <a:t> μή σοι </a:t>
            </a:r>
            <a:r>
              <a:rPr lang="el-GR" sz="2000" dirty="0" err="1"/>
              <a:t>λυπρὰ</a:t>
            </a:r>
            <a:r>
              <a:rPr lang="el-GR" sz="2000" dirty="0"/>
              <a:t> </a:t>
            </a:r>
            <a:r>
              <a:rPr lang="el-GR" sz="2000" dirty="0" err="1"/>
              <a:t>φαίνεσθαι</a:t>
            </a:r>
            <a:r>
              <a:rPr lang="el-GR" sz="2000" dirty="0"/>
              <a:t> </a:t>
            </a:r>
            <a:r>
              <a:rPr lang="el-GR" sz="2000" dirty="0" err="1"/>
              <a:t>ποτέ͵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μηδ΄</a:t>
            </a:r>
            <a:r>
              <a:rPr lang="el-GR" sz="2000" dirty="0"/>
              <a:t> </a:t>
            </a:r>
            <a:r>
              <a:rPr lang="el-GR" sz="2000" dirty="0" err="1"/>
              <a:t>εὐτυχοῦσα</a:t>
            </a:r>
            <a:r>
              <a:rPr lang="el-GR" sz="2000" dirty="0"/>
              <a:t> </a:t>
            </a:r>
            <a:r>
              <a:rPr lang="el-GR" sz="2000" dirty="0" err="1"/>
              <a:t>δυστυχὴς</a:t>
            </a:r>
            <a:r>
              <a:rPr lang="el-GR" sz="2000" dirty="0"/>
              <a:t> εἶναι </a:t>
            </a:r>
            <a:r>
              <a:rPr lang="el-GR" sz="2000" dirty="0" err="1"/>
              <a:t>δοκεῖν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ὕβριζ΄͵</a:t>
            </a:r>
            <a:r>
              <a:rPr lang="el-GR" sz="2000" dirty="0"/>
              <a:t> ἐπειδὴ σοὶ μὲν ἔστ΄ </a:t>
            </a:r>
            <a:r>
              <a:rPr lang="el-GR" sz="2000" dirty="0" err="1"/>
              <a:t>ἀποστροφή͵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ἐγὼ δ΄ </a:t>
            </a:r>
            <a:r>
              <a:rPr lang="el-GR" sz="2000" dirty="0" err="1"/>
              <a:t>ἔρημος</a:t>
            </a:r>
            <a:r>
              <a:rPr lang="el-GR" sz="2000" dirty="0"/>
              <a:t> </a:t>
            </a:r>
            <a:r>
              <a:rPr lang="el-GR" sz="2000" dirty="0" err="1"/>
              <a:t>τήνδε</a:t>
            </a:r>
            <a:r>
              <a:rPr lang="el-GR" sz="2000" dirty="0"/>
              <a:t> </a:t>
            </a:r>
            <a:r>
              <a:rPr lang="el-GR" sz="2000" dirty="0" err="1"/>
              <a:t>φευξοῦμαι</a:t>
            </a:r>
            <a:r>
              <a:rPr lang="el-GR" sz="2000" dirty="0"/>
              <a:t> </a:t>
            </a:r>
            <a:r>
              <a:rPr lang="el-GR" sz="2000" dirty="0" err="1"/>
              <a:t>χθόνα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Ια</a:t>
            </a:r>
            <a:r>
              <a:rPr lang="el-GR" sz="2000" dirty="0"/>
              <a:t>. αὐτὴ </a:t>
            </a:r>
            <a:r>
              <a:rPr lang="el-GR" sz="2000" dirty="0" err="1"/>
              <a:t>τάδ΄</a:t>
            </a:r>
            <a:r>
              <a:rPr lang="el-GR" sz="2000" dirty="0"/>
              <a:t> </a:t>
            </a:r>
            <a:r>
              <a:rPr lang="el-GR" sz="2000" dirty="0" err="1"/>
              <a:t>εἵλου</a:t>
            </a:r>
            <a:r>
              <a:rPr lang="el-GR" sz="2000" dirty="0"/>
              <a:t>· </a:t>
            </a:r>
            <a:r>
              <a:rPr lang="el-GR" sz="2000" dirty="0" err="1"/>
              <a:t>μηδέν΄</a:t>
            </a:r>
            <a:r>
              <a:rPr lang="el-GR" sz="2000" dirty="0"/>
              <a:t> ἄλλον </a:t>
            </a:r>
            <a:r>
              <a:rPr lang="el-GR" sz="2000" u="sng" dirty="0" err="1"/>
              <a:t>αἰτιῶ</a:t>
            </a:r>
            <a:r>
              <a:rPr lang="el-GR" sz="2000" dirty="0" smtClean="0"/>
              <a:t>. (605)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δρῶσα</a:t>
            </a:r>
            <a:r>
              <a:rPr lang="el-GR" sz="2000" dirty="0"/>
              <a:t>; </a:t>
            </a:r>
            <a:r>
              <a:rPr lang="el-GR" sz="2000" dirty="0" err="1"/>
              <a:t>μῶν</a:t>
            </a:r>
            <a:r>
              <a:rPr lang="el-GR" sz="2000" dirty="0"/>
              <a:t> </a:t>
            </a:r>
            <a:r>
              <a:rPr lang="el-GR" sz="2000" dirty="0" err="1"/>
              <a:t>γαμοῦσα</a:t>
            </a:r>
            <a:r>
              <a:rPr lang="el-GR" sz="2000" dirty="0"/>
              <a:t> καὶ </a:t>
            </a:r>
            <a:r>
              <a:rPr lang="el-GR" sz="2000" dirty="0" err="1"/>
              <a:t>προδοῦσά</a:t>
            </a:r>
            <a:r>
              <a:rPr lang="el-GR" sz="2000" dirty="0"/>
              <a:t> σε;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3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698</Words>
  <Application>Microsoft Office PowerPoint</Application>
  <PresentationFormat>Προβολή στην οθόνη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576-586</vt:lpstr>
      <vt:lpstr>Στίχοι 587-596</vt:lpstr>
      <vt:lpstr>Στίχοι 597-606</vt:lpstr>
      <vt:lpstr>Στίχοι 607-616</vt:lpstr>
      <vt:lpstr>Στίχοι 617-626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2014-12-06T11:26:22Z</dcterms:modified>
</cp:coreProperties>
</file>