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82" r:id="rId10"/>
    <p:sldId id="274" r:id="rId11"/>
    <p:sldId id="286" r:id="rId12"/>
    <p:sldId id="285" r:id="rId13"/>
    <p:sldId id="284" r:id="rId14"/>
    <p:sldId id="283" r:id="rId15"/>
    <p:sldId id="287" r:id="rId16"/>
    <p:sldId id="288" r:id="rId17"/>
    <p:sldId id="289" r:id="rId18"/>
    <p:sldId id="28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</a:t>
            </a:r>
            <a:r>
              <a:rPr lang="el-GR" sz="2800" dirty="0" smtClean="0"/>
              <a:t>1121-1230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1121-1135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2800" dirty="0"/>
              <a:t>ΑΓΓΕΛΟΣ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ὦ </a:t>
            </a:r>
            <a:r>
              <a:rPr lang="el-GR" sz="2800" dirty="0" err="1"/>
              <a:t>δεινὸν</a:t>
            </a:r>
            <a:r>
              <a:rPr lang="el-GR" sz="2800" dirty="0"/>
              <a:t> ἔργον παρανόμως </a:t>
            </a:r>
            <a:r>
              <a:rPr lang="el-GR" sz="2800" dirty="0" err="1"/>
              <a:t>εἰργασμένη͵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Μήδεια͵</a:t>
            </a:r>
            <a:r>
              <a:rPr lang="el-GR" sz="2800" dirty="0"/>
              <a:t> </a:t>
            </a:r>
            <a:r>
              <a:rPr lang="el-GR" sz="2800" dirty="0" err="1"/>
              <a:t>φεῦγε</a:t>
            </a:r>
            <a:r>
              <a:rPr lang="el-GR" sz="2800" dirty="0"/>
              <a:t> </a:t>
            </a:r>
            <a:r>
              <a:rPr lang="el-GR" sz="2800" dirty="0" err="1"/>
              <a:t>φεῦγε͵</a:t>
            </a:r>
            <a:r>
              <a:rPr lang="el-GR" sz="2800" dirty="0"/>
              <a:t> μήτε </a:t>
            </a:r>
            <a:r>
              <a:rPr lang="el-GR" sz="2800" dirty="0" err="1"/>
              <a:t>ναΐαν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λιποῦσ΄</a:t>
            </a:r>
            <a:r>
              <a:rPr lang="el-GR" sz="2800" dirty="0"/>
              <a:t> </a:t>
            </a:r>
            <a:r>
              <a:rPr lang="el-GR" sz="2800" dirty="0" err="1"/>
              <a:t>ἀπήνην</a:t>
            </a:r>
            <a:r>
              <a:rPr lang="el-GR" sz="2800" dirty="0"/>
              <a:t> </a:t>
            </a:r>
            <a:r>
              <a:rPr lang="el-GR" sz="2800" dirty="0" err="1"/>
              <a:t>μήτ΄</a:t>
            </a:r>
            <a:r>
              <a:rPr lang="el-GR" sz="2800" dirty="0"/>
              <a:t> </a:t>
            </a:r>
            <a:r>
              <a:rPr lang="el-GR" sz="2800" dirty="0" err="1"/>
              <a:t>ὄχον</a:t>
            </a:r>
            <a:r>
              <a:rPr lang="el-GR" sz="2800" dirty="0"/>
              <a:t> </a:t>
            </a:r>
            <a:r>
              <a:rPr lang="el-GR" sz="2800" dirty="0" err="1"/>
              <a:t>πεδοστιβῆ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τί δ΄ </a:t>
            </a:r>
            <a:r>
              <a:rPr lang="el-GR" sz="2800" dirty="0" err="1"/>
              <a:t>ἄξιόν</a:t>
            </a:r>
            <a:r>
              <a:rPr lang="el-GR" sz="2800" dirty="0"/>
              <a:t> μοι </a:t>
            </a:r>
            <a:r>
              <a:rPr lang="el-GR" sz="2800" dirty="0" err="1"/>
              <a:t>τῆσδε</a:t>
            </a:r>
            <a:r>
              <a:rPr lang="el-GR" sz="2800" dirty="0"/>
              <a:t> τυγχάνει </a:t>
            </a:r>
            <a:r>
              <a:rPr lang="el-GR" sz="2800" dirty="0" err="1"/>
              <a:t>φυγῆς</a:t>
            </a:r>
            <a:r>
              <a:rPr lang="el-GR" sz="2800" dirty="0"/>
              <a:t>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Αγ</a:t>
            </a:r>
            <a:r>
              <a:rPr lang="el-GR" sz="2800" dirty="0"/>
              <a:t>. </a:t>
            </a:r>
            <a:r>
              <a:rPr lang="el-GR" sz="2800" dirty="0" err="1"/>
              <a:t>ὄλωλεν</a:t>
            </a:r>
            <a:r>
              <a:rPr lang="el-GR" sz="2800" dirty="0"/>
              <a:t> ἡ τύραννος </a:t>
            </a:r>
            <a:r>
              <a:rPr lang="el-GR" sz="2800" dirty="0" err="1"/>
              <a:t>ἀρτίως</a:t>
            </a:r>
            <a:r>
              <a:rPr lang="el-GR" sz="2800" dirty="0"/>
              <a:t> κόρη        </a:t>
            </a:r>
            <a:r>
              <a:rPr lang="el-GR" sz="2800" dirty="0" smtClean="0"/>
              <a:t>(1125)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Κρέων </a:t>
            </a:r>
            <a:r>
              <a:rPr lang="el-GR" sz="2800" dirty="0" err="1"/>
              <a:t>θ΄</a:t>
            </a:r>
            <a:r>
              <a:rPr lang="el-GR" sz="2800" dirty="0"/>
              <a:t> ὁ </a:t>
            </a:r>
            <a:r>
              <a:rPr lang="el-GR" sz="2800" dirty="0" err="1"/>
              <a:t>φύσας</a:t>
            </a:r>
            <a:r>
              <a:rPr lang="el-GR" sz="2800" dirty="0"/>
              <a:t> φαρμάκων τῶν </a:t>
            </a:r>
            <a:r>
              <a:rPr lang="el-GR" sz="2800" dirty="0" err="1"/>
              <a:t>σῶν</a:t>
            </a:r>
            <a:r>
              <a:rPr lang="el-GR" sz="2800" dirty="0"/>
              <a:t> </a:t>
            </a:r>
            <a:r>
              <a:rPr lang="el-GR" sz="2800" dirty="0" err="1"/>
              <a:t>ὕπο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κάλλιστον </a:t>
            </a:r>
            <a:r>
              <a:rPr lang="el-GR" sz="2800" dirty="0" err="1"/>
              <a:t>εἶπας</a:t>
            </a:r>
            <a:r>
              <a:rPr lang="el-GR" sz="2800" dirty="0"/>
              <a:t> </a:t>
            </a:r>
            <a:r>
              <a:rPr lang="el-GR" sz="2800" dirty="0" err="1"/>
              <a:t>μῦθον͵</a:t>
            </a:r>
            <a:r>
              <a:rPr lang="el-GR" sz="2800" dirty="0"/>
              <a:t> ἐν δ΄ </a:t>
            </a:r>
            <a:r>
              <a:rPr lang="el-GR" sz="2800" dirty="0" err="1"/>
              <a:t>εὐεργέταις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τὸ λοιπὸν ἤδη καὶ </a:t>
            </a:r>
            <a:r>
              <a:rPr lang="el-GR" sz="2800" dirty="0" err="1"/>
              <a:t>φίλοις</a:t>
            </a:r>
            <a:r>
              <a:rPr lang="el-GR" sz="2800" dirty="0"/>
              <a:t> </a:t>
            </a:r>
            <a:r>
              <a:rPr lang="el-GR" sz="2800" dirty="0" err="1"/>
              <a:t>ἐμοῖς</a:t>
            </a:r>
            <a:r>
              <a:rPr lang="el-GR" sz="2800" dirty="0"/>
              <a:t> </a:t>
            </a:r>
            <a:r>
              <a:rPr lang="el-GR" sz="2800" dirty="0" err="1"/>
              <a:t>ἔσῃ</a:t>
            </a:r>
            <a:r>
              <a:rPr lang="el-GR" sz="2800" dirty="0"/>
              <a:t>.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Αγ</a:t>
            </a:r>
            <a:r>
              <a:rPr lang="el-GR" sz="2800" dirty="0"/>
              <a:t>. τί </a:t>
            </a:r>
            <a:r>
              <a:rPr lang="el-GR" sz="2800" dirty="0" err="1"/>
              <a:t>φῄς</a:t>
            </a:r>
            <a:r>
              <a:rPr lang="el-GR" sz="2800" dirty="0"/>
              <a:t>; </a:t>
            </a:r>
            <a:r>
              <a:rPr lang="el-GR" sz="2800" dirty="0" err="1"/>
              <a:t>φρονεῖς</a:t>
            </a:r>
            <a:r>
              <a:rPr lang="el-GR" sz="2800" dirty="0"/>
              <a:t> μὲν </a:t>
            </a:r>
            <a:r>
              <a:rPr lang="el-GR" sz="2800" dirty="0" err="1"/>
              <a:t>ὀρθὰ</a:t>
            </a:r>
            <a:r>
              <a:rPr lang="el-GR" sz="2800" dirty="0"/>
              <a:t> </a:t>
            </a:r>
            <a:r>
              <a:rPr lang="el-GR" sz="2800" dirty="0" err="1"/>
              <a:t>κοὐ</a:t>
            </a:r>
            <a:r>
              <a:rPr lang="el-GR" sz="2800" dirty="0"/>
              <a:t> </a:t>
            </a:r>
            <a:r>
              <a:rPr lang="el-GR" sz="2800" dirty="0" err="1"/>
              <a:t>μαίνῃ͵</a:t>
            </a:r>
            <a:r>
              <a:rPr lang="el-GR" sz="2800" dirty="0"/>
              <a:t> </a:t>
            </a:r>
            <a:r>
              <a:rPr lang="el-GR" sz="2800" dirty="0" err="1"/>
              <a:t>γύναι͵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ἥτις͵</a:t>
            </a:r>
            <a:r>
              <a:rPr lang="el-GR" sz="2800" dirty="0"/>
              <a:t> τυράννων </a:t>
            </a:r>
            <a:r>
              <a:rPr lang="el-GR" sz="2800" dirty="0" err="1"/>
              <a:t>ἑστίαν</a:t>
            </a:r>
            <a:r>
              <a:rPr lang="el-GR" sz="2800" dirty="0"/>
              <a:t> </a:t>
            </a:r>
            <a:r>
              <a:rPr lang="el-GR" sz="2800" dirty="0" err="1"/>
              <a:t>ᾐκισμένη͵</a:t>
            </a:r>
            <a:r>
              <a:rPr lang="el-GR" sz="2800" dirty="0"/>
              <a:t> 1130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χαίρεις </a:t>
            </a:r>
            <a:r>
              <a:rPr lang="el-GR" sz="2800" dirty="0" err="1"/>
              <a:t>κλύουσα</a:t>
            </a:r>
            <a:r>
              <a:rPr lang="el-GR" sz="2800" dirty="0"/>
              <a:t> </a:t>
            </a:r>
            <a:r>
              <a:rPr lang="el-GR" sz="2800" dirty="0" err="1"/>
              <a:t>κοὐ</a:t>
            </a:r>
            <a:r>
              <a:rPr lang="el-GR" sz="2800" dirty="0"/>
              <a:t> </a:t>
            </a:r>
            <a:r>
              <a:rPr lang="el-GR" sz="2800" dirty="0" err="1"/>
              <a:t>φοβῇ</a:t>
            </a:r>
            <a:r>
              <a:rPr lang="el-GR" sz="2800" dirty="0"/>
              <a:t> τὰ </a:t>
            </a:r>
            <a:r>
              <a:rPr lang="el-GR" sz="2800" dirty="0" err="1"/>
              <a:t>τοιάδε</a:t>
            </a:r>
            <a:r>
              <a:rPr lang="el-GR" sz="2800" dirty="0"/>
              <a:t>;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ἔχω τι </a:t>
            </a:r>
            <a:r>
              <a:rPr lang="el-GR" sz="2800" dirty="0" err="1"/>
              <a:t>κἀγὼ</a:t>
            </a:r>
            <a:r>
              <a:rPr lang="el-GR" sz="2800" dirty="0"/>
              <a:t> τοῖς γε </a:t>
            </a:r>
            <a:r>
              <a:rPr lang="el-GR" sz="2800" dirty="0" err="1"/>
              <a:t>σοῖς</a:t>
            </a:r>
            <a:r>
              <a:rPr lang="el-GR" sz="2800" dirty="0"/>
              <a:t> ἐναντίον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λόγοισιν</a:t>
            </a:r>
            <a:r>
              <a:rPr lang="el-GR" sz="2800" dirty="0"/>
              <a:t> εἰπεῖν· ἀλλὰ μὴ </a:t>
            </a:r>
            <a:r>
              <a:rPr lang="el-GR" sz="2800" dirty="0" err="1"/>
              <a:t>σπέρχου͵</a:t>
            </a:r>
            <a:r>
              <a:rPr lang="el-GR" sz="2800" dirty="0"/>
              <a:t> </a:t>
            </a:r>
            <a:r>
              <a:rPr lang="el-GR" sz="2800" dirty="0" err="1"/>
              <a:t>φίλος͵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λέξον</a:t>
            </a:r>
            <a:r>
              <a:rPr lang="el-GR" sz="2800" dirty="0"/>
              <a:t> δέ· πῶς </a:t>
            </a:r>
            <a:r>
              <a:rPr lang="el-GR" sz="2800" dirty="0" err="1"/>
              <a:t>ὤλοντο</a:t>
            </a:r>
            <a:r>
              <a:rPr lang="el-GR" sz="2800" dirty="0"/>
              <a:t>; </a:t>
            </a:r>
            <a:r>
              <a:rPr lang="el-GR" sz="2800" dirty="0" err="1"/>
              <a:t>δὶς</a:t>
            </a:r>
            <a:r>
              <a:rPr lang="el-GR" sz="2800" dirty="0"/>
              <a:t> τόσον γὰρ ἂν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τέρψειας</a:t>
            </a:r>
            <a:r>
              <a:rPr lang="el-GR" sz="2800" dirty="0"/>
              <a:t> </a:t>
            </a:r>
            <a:r>
              <a:rPr lang="el-GR" sz="2800" dirty="0" err="1"/>
              <a:t>ἡμᾶς͵</a:t>
            </a:r>
            <a:r>
              <a:rPr lang="el-GR" sz="2800" dirty="0"/>
              <a:t> εἰ </a:t>
            </a:r>
            <a:r>
              <a:rPr lang="el-GR" sz="2800" dirty="0" err="1"/>
              <a:t>τεθνᾶσι</a:t>
            </a:r>
            <a:r>
              <a:rPr lang="el-GR" sz="2800" dirty="0"/>
              <a:t> </a:t>
            </a:r>
            <a:r>
              <a:rPr lang="el-GR" sz="2800" dirty="0" err="1"/>
              <a:t>παγκάκως</a:t>
            </a:r>
            <a:r>
              <a:rPr lang="el-GR" sz="2800" dirty="0"/>
              <a:t>.        </a:t>
            </a:r>
            <a:r>
              <a:rPr lang="el-GR" sz="2800" dirty="0" smtClean="0"/>
              <a:t>(1135)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1136-1150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b="1" dirty="0"/>
              <a:t>Αγ</a:t>
            </a:r>
            <a:r>
              <a:rPr lang="el-GR" sz="2400" dirty="0"/>
              <a:t>. ἐπεὶ τέκνων </a:t>
            </a:r>
            <a:r>
              <a:rPr lang="el-GR" sz="2400" dirty="0" err="1"/>
              <a:t>σῶν</a:t>
            </a:r>
            <a:r>
              <a:rPr lang="el-GR" sz="2400" dirty="0"/>
              <a:t> ἦλθε δίπτυχος </a:t>
            </a:r>
            <a:r>
              <a:rPr lang="el-GR" sz="2400" dirty="0" err="1"/>
              <a:t>γονὴ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σὺν </a:t>
            </a:r>
            <a:r>
              <a:rPr lang="el-GR" sz="2400" dirty="0" err="1"/>
              <a:t>πατρί͵</a:t>
            </a:r>
            <a:r>
              <a:rPr lang="el-GR" sz="2400" dirty="0"/>
              <a:t> καὶ </a:t>
            </a:r>
            <a:r>
              <a:rPr lang="el-GR" sz="2400" dirty="0" err="1"/>
              <a:t>παρῆλθε</a:t>
            </a:r>
            <a:r>
              <a:rPr lang="el-GR" sz="2400" dirty="0"/>
              <a:t> </a:t>
            </a:r>
            <a:r>
              <a:rPr lang="el-GR" sz="2400" dirty="0" err="1"/>
              <a:t>νυμφικοὺς</a:t>
            </a:r>
            <a:r>
              <a:rPr lang="el-GR" sz="2400" dirty="0"/>
              <a:t> </a:t>
            </a:r>
            <a:r>
              <a:rPr lang="el-GR" sz="2400" dirty="0" err="1"/>
              <a:t>δόμους͵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ἥσθημεν</a:t>
            </a:r>
            <a:r>
              <a:rPr lang="el-GR" sz="2400" dirty="0"/>
              <a:t> </a:t>
            </a:r>
            <a:r>
              <a:rPr lang="el-GR" sz="2400" dirty="0" err="1"/>
              <a:t>οἵπερ</a:t>
            </a:r>
            <a:r>
              <a:rPr lang="el-GR" sz="2400" dirty="0"/>
              <a:t> </a:t>
            </a:r>
            <a:r>
              <a:rPr lang="el-GR" sz="2400" dirty="0" err="1"/>
              <a:t>σοῖς</a:t>
            </a:r>
            <a:r>
              <a:rPr lang="el-GR" sz="2400" dirty="0"/>
              <a:t> </a:t>
            </a:r>
            <a:r>
              <a:rPr lang="el-GR" sz="2400" dirty="0" err="1"/>
              <a:t>ἐκάμνομεν</a:t>
            </a:r>
            <a:r>
              <a:rPr lang="el-GR" sz="2400" dirty="0"/>
              <a:t> κακοῖς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δμῶες</a:t>
            </a:r>
            <a:r>
              <a:rPr lang="el-GR" sz="2400" dirty="0"/>
              <a:t>· </a:t>
            </a:r>
            <a:r>
              <a:rPr lang="el-GR" sz="2400" dirty="0" err="1"/>
              <a:t>δι΄</a:t>
            </a:r>
            <a:r>
              <a:rPr lang="el-GR" sz="2400" dirty="0"/>
              <a:t> </a:t>
            </a:r>
            <a:r>
              <a:rPr lang="el-GR" sz="2400" dirty="0" err="1"/>
              <a:t>ὤτων</a:t>
            </a:r>
            <a:r>
              <a:rPr lang="el-GR" sz="2400" dirty="0"/>
              <a:t> δ΄ εὐθὺς ἦν πολὺς λόγος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σὲ καὶ πόσιν </a:t>
            </a:r>
            <a:r>
              <a:rPr lang="el-GR" sz="2400" dirty="0" err="1"/>
              <a:t>σὸν</a:t>
            </a:r>
            <a:r>
              <a:rPr lang="el-GR" sz="2400" dirty="0"/>
              <a:t> </a:t>
            </a:r>
            <a:r>
              <a:rPr lang="el-GR" sz="2400" dirty="0" err="1"/>
              <a:t>νεῖκος</a:t>
            </a:r>
            <a:r>
              <a:rPr lang="el-GR" sz="2400" dirty="0"/>
              <a:t> </a:t>
            </a:r>
            <a:r>
              <a:rPr lang="el-GR" sz="2400" dirty="0" err="1"/>
              <a:t>ἐσπεῖσθαι</a:t>
            </a:r>
            <a:r>
              <a:rPr lang="el-GR" sz="2400" dirty="0"/>
              <a:t> τὸ πρίν.        </a:t>
            </a:r>
            <a:r>
              <a:rPr lang="el-GR" sz="2400" dirty="0" smtClean="0"/>
              <a:t>(1140)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κυνεῖ</a:t>
            </a:r>
            <a:r>
              <a:rPr lang="el-GR" sz="2400" dirty="0"/>
              <a:t> δ΄ ὃ μέν τις </a:t>
            </a:r>
            <a:r>
              <a:rPr lang="el-GR" sz="2400" dirty="0" err="1"/>
              <a:t>χεῖρ΄͵</a:t>
            </a:r>
            <a:r>
              <a:rPr lang="el-GR" sz="2400" dirty="0"/>
              <a:t> ὃ δὲ </a:t>
            </a:r>
            <a:r>
              <a:rPr lang="el-GR" sz="2400" dirty="0" err="1"/>
              <a:t>ξανθὸν</a:t>
            </a:r>
            <a:r>
              <a:rPr lang="el-GR" sz="2400" dirty="0"/>
              <a:t> κάρα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παίδων· ἐγὼ δὲ </a:t>
            </a:r>
            <a:r>
              <a:rPr lang="el-GR" sz="2400" dirty="0" err="1"/>
              <a:t>καὐτὸς</a:t>
            </a:r>
            <a:r>
              <a:rPr lang="el-GR" sz="2400" dirty="0"/>
              <a:t> </a:t>
            </a:r>
            <a:r>
              <a:rPr lang="el-GR" sz="2400" dirty="0" err="1"/>
              <a:t>ἡδονῆς</a:t>
            </a:r>
            <a:r>
              <a:rPr lang="el-GR" sz="2400" dirty="0"/>
              <a:t> </a:t>
            </a:r>
            <a:r>
              <a:rPr lang="el-GR" sz="2400" dirty="0" err="1"/>
              <a:t>ὕπο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στέγας</a:t>
            </a:r>
            <a:r>
              <a:rPr lang="el-GR" sz="2400" dirty="0"/>
              <a:t> γυναικῶν σὺν τέκνοις </a:t>
            </a:r>
            <a:r>
              <a:rPr lang="el-GR" sz="2400" dirty="0" err="1"/>
              <a:t>ἅμ΄</a:t>
            </a:r>
            <a:r>
              <a:rPr lang="el-GR" sz="2400" dirty="0"/>
              <a:t> </a:t>
            </a:r>
            <a:r>
              <a:rPr lang="el-GR" sz="2400" dirty="0" err="1"/>
              <a:t>ἑσπόμην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δέσποινα </a:t>
            </a:r>
            <a:r>
              <a:rPr lang="el-GR" sz="2400" dirty="0" err="1"/>
              <a:t>δ΄</a:t>
            </a:r>
            <a:r>
              <a:rPr lang="el-GR" sz="2400" dirty="0"/>
              <a:t> </a:t>
            </a:r>
            <a:r>
              <a:rPr lang="el-GR" sz="2400" dirty="0" err="1"/>
              <a:t>ἣν</a:t>
            </a:r>
            <a:r>
              <a:rPr lang="el-GR" sz="2400" dirty="0"/>
              <a:t> </a:t>
            </a:r>
            <a:r>
              <a:rPr lang="el-GR" sz="2400" dirty="0" err="1"/>
              <a:t>νῦν</a:t>
            </a:r>
            <a:r>
              <a:rPr lang="el-GR" sz="2400" dirty="0"/>
              <a:t> </a:t>
            </a:r>
            <a:r>
              <a:rPr lang="el-GR" sz="2400" dirty="0" err="1"/>
              <a:t>ἀντὶ</a:t>
            </a:r>
            <a:r>
              <a:rPr lang="el-GR" sz="2400" dirty="0"/>
              <a:t> </a:t>
            </a:r>
            <a:r>
              <a:rPr lang="el-GR" sz="2400" dirty="0" err="1"/>
              <a:t>σοῦ</a:t>
            </a:r>
            <a:r>
              <a:rPr lang="el-GR" sz="2400" dirty="0"/>
              <a:t> </a:t>
            </a:r>
            <a:r>
              <a:rPr lang="el-GR" sz="2400" dirty="0" err="1"/>
              <a:t>θαυμάζομεν͵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πρὶν μὲν τέκνων </a:t>
            </a:r>
            <a:r>
              <a:rPr lang="el-GR" sz="2400" dirty="0" err="1"/>
              <a:t>σῶν</a:t>
            </a:r>
            <a:r>
              <a:rPr lang="el-GR" sz="2400" dirty="0"/>
              <a:t> </a:t>
            </a:r>
            <a:r>
              <a:rPr lang="el-GR" sz="2400" dirty="0" err="1"/>
              <a:t>εἰσιδεῖν</a:t>
            </a:r>
            <a:r>
              <a:rPr lang="el-GR" sz="2400" dirty="0"/>
              <a:t> </a:t>
            </a:r>
            <a:r>
              <a:rPr lang="el-GR" sz="2400" dirty="0" err="1"/>
              <a:t>ξυνωρίδα͵</a:t>
            </a:r>
            <a:r>
              <a:rPr lang="el-GR" sz="2400" dirty="0"/>
              <a:t>        </a:t>
            </a:r>
            <a:r>
              <a:rPr lang="el-GR" sz="2400" dirty="0" smtClean="0"/>
              <a:t>(1145)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πρόθυμον</a:t>
            </a:r>
            <a:r>
              <a:rPr lang="el-GR" sz="2400" dirty="0"/>
              <a:t> </a:t>
            </a:r>
            <a:r>
              <a:rPr lang="el-GR" sz="2400" dirty="0" err="1"/>
              <a:t>εἶχ΄</a:t>
            </a:r>
            <a:r>
              <a:rPr lang="el-GR" sz="2400" dirty="0"/>
              <a:t> </a:t>
            </a:r>
            <a:r>
              <a:rPr lang="el-GR" sz="2400" dirty="0" err="1"/>
              <a:t>ὀφθαλμὸν</a:t>
            </a:r>
            <a:r>
              <a:rPr lang="el-GR" sz="2400" dirty="0"/>
              <a:t> εἰς </a:t>
            </a:r>
            <a:r>
              <a:rPr lang="el-GR" sz="2400" dirty="0" err="1"/>
              <a:t>Ἰάσονα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ἔπειτα </a:t>
            </a:r>
            <a:r>
              <a:rPr lang="el-GR" sz="2400" dirty="0" err="1"/>
              <a:t>μέντοι</a:t>
            </a:r>
            <a:r>
              <a:rPr lang="el-GR" sz="2400" dirty="0"/>
              <a:t> </a:t>
            </a:r>
            <a:r>
              <a:rPr lang="el-GR" sz="2400" dirty="0" err="1"/>
              <a:t>προὐκαλύψατ΄</a:t>
            </a:r>
            <a:r>
              <a:rPr lang="el-GR" sz="2400" dirty="0"/>
              <a:t> </a:t>
            </a:r>
            <a:r>
              <a:rPr lang="el-GR" sz="2400" dirty="0" err="1"/>
              <a:t>ὄμματα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λευκήν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ἀπέστρεψ΄</a:t>
            </a:r>
            <a:r>
              <a:rPr lang="el-GR" sz="2400" dirty="0"/>
              <a:t> </a:t>
            </a:r>
            <a:r>
              <a:rPr lang="el-GR" sz="2400" dirty="0" err="1"/>
              <a:t>ἔμπαλιν</a:t>
            </a:r>
            <a:r>
              <a:rPr lang="el-GR" sz="2400" dirty="0"/>
              <a:t> </a:t>
            </a:r>
            <a:r>
              <a:rPr lang="el-GR" sz="2400" dirty="0" err="1"/>
              <a:t>παρηίδα͵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παίδων </a:t>
            </a:r>
            <a:r>
              <a:rPr lang="el-GR" sz="2400" dirty="0" err="1"/>
              <a:t>μυσαχθεῖσ΄</a:t>
            </a:r>
            <a:r>
              <a:rPr lang="el-GR" sz="2400" dirty="0"/>
              <a:t> </a:t>
            </a:r>
            <a:r>
              <a:rPr lang="el-GR" sz="2400" dirty="0" err="1"/>
              <a:t>εἰσόδους</a:t>
            </a:r>
            <a:r>
              <a:rPr lang="el-GR" sz="2400" dirty="0"/>
              <a:t>· </a:t>
            </a:r>
            <a:r>
              <a:rPr lang="el-GR" sz="2400" dirty="0" err="1"/>
              <a:t>πόσις</a:t>
            </a:r>
            <a:r>
              <a:rPr lang="el-GR" sz="2400" dirty="0"/>
              <a:t> δὲ </a:t>
            </a:r>
            <a:r>
              <a:rPr lang="el-GR" sz="2400" dirty="0" err="1"/>
              <a:t>σὸς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ὀργάς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ἀφῄρει</a:t>
            </a:r>
            <a:r>
              <a:rPr lang="el-GR" sz="2400" dirty="0"/>
              <a:t> καὶ </a:t>
            </a:r>
            <a:r>
              <a:rPr lang="el-GR" sz="2400" dirty="0" err="1"/>
              <a:t>χόλον</a:t>
            </a:r>
            <a:r>
              <a:rPr lang="el-GR" sz="2400" dirty="0"/>
              <a:t> </a:t>
            </a:r>
            <a:r>
              <a:rPr lang="el-GR" sz="2400" dirty="0" err="1"/>
              <a:t>νεάνιδος</a:t>
            </a:r>
            <a:r>
              <a:rPr lang="el-GR" sz="2400" dirty="0"/>
              <a:t>        </a:t>
            </a:r>
            <a:r>
              <a:rPr lang="el-GR" sz="2400" dirty="0" smtClean="0"/>
              <a:t>(1150)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6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1151-1165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λέγων </a:t>
            </a:r>
            <a:r>
              <a:rPr lang="el-GR" sz="2400" dirty="0" err="1"/>
              <a:t>τάδ΄</a:t>
            </a:r>
            <a:r>
              <a:rPr lang="el-GR" sz="2400" dirty="0"/>
              <a:t>· </a:t>
            </a:r>
            <a:r>
              <a:rPr lang="el-GR" sz="2400" dirty="0" err="1"/>
              <a:t>Οὐ</a:t>
            </a:r>
            <a:r>
              <a:rPr lang="el-GR" sz="2400" dirty="0"/>
              <a:t> </a:t>
            </a:r>
            <a:r>
              <a:rPr lang="el-GR" sz="2400" dirty="0" err="1"/>
              <a:t>μὴ</a:t>
            </a:r>
            <a:r>
              <a:rPr lang="el-GR" sz="2400" dirty="0"/>
              <a:t> </a:t>
            </a:r>
            <a:r>
              <a:rPr lang="el-GR" sz="2400" dirty="0" err="1"/>
              <a:t>δυσμενὴς</a:t>
            </a:r>
            <a:r>
              <a:rPr lang="el-GR" sz="2400" dirty="0"/>
              <a:t> </a:t>
            </a:r>
            <a:r>
              <a:rPr lang="el-GR" sz="2400" dirty="0" err="1"/>
              <a:t>ἔσῃ</a:t>
            </a:r>
            <a:r>
              <a:rPr lang="el-GR" sz="2400" dirty="0"/>
              <a:t> </a:t>
            </a:r>
            <a:r>
              <a:rPr lang="el-GR" sz="2400" dirty="0" err="1"/>
              <a:t>φίλοις͵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παύσῃ</a:t>
            </a:r>
            <a:r>
              <a:rPr lang="el-GR" sz="2400" dirty="0"/>
              <a:t> </a:t>
            </a:r>
            <a:r>
              <a:rPr lang="el-GR" sz="2400" dirty="0" err="1"/>
              <a:t>δὲ</a:t>
            </a:r>
            <a:r>
              <a:rPr lang="el-GR" sz="2400" dirty="0"/>
              <a:t> </a:t>
            </a:r>
            <a:r>
              <a:rPr lang="el-GR" sz="2400" dirty="0" err="1"/>
              <a:t>θυμοῦ</a:t>
            </a:r>
            <a:r>
              <a:rPr lang="el-GR" sz="2400" dirty="0"/>
              <a:t> </a:t>
            </a:r>
            <a:r>
              <a:rPr lang="el-GR" sz="2400" dirty="0" err="1"/>
              <a:t>καὶ</a:t>
            </a:r>
            <a:r>
              <a:rPr lang="el-GR" sz="2400" dirty="0"/>
              <a:t> πάλιν στρέψεις </a:t>
            </a:r>
            <a:r>
              <a:rPr lang="el-GR" sz="2400" dirty="0" err="1"/>
              <a:t>κάρα͵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φίλους </a:t>
            </a:r>
            <a:r>
              <a:rPr lang="el-GR" sz="2400" dirty="0" err="1"/>
              <a:t>νομίζουσ΄</a:t>
            </a:r>
            <a:r>
              <a:rPr lang="el-GR" sz="2400" dirty="0"/>
              <a:t> </a:t>
            </a:r>
            <a:r>
              <a:rPr lang="el-GR" sz="2400" dirty="0" err="1"/>
              <a:t>οὕσπερ</a:t>
            </a:r>
            <a:r>
              <a:rPr lang="el-GR" sz="2400" dirty="0"/>
              <a:t> </a:t>
            </a:r>
            <a:r>
              <a:rPr lang="el-GR" sz="2400" dirty="0" err="1"/>
              <a:t>ἂν</a:t>
            </a:r>
            <a:r>
              <a:rPr lang="el-GR" sz="2400" dirty="0"/>
              <a:t> </a:t>
            </a:r>
            <a:r>
              <a:rPr lang="el-GR" sz="2400" dirty="0" err="1"/>
              <a:t>πόσις</a:t>
            </a:r>
            <a:r>
              <a:rPr lang="el-GR" sz="2400" dirty="0"/>
              <a:t> </a:t>
            </a:r>
            <a:r>
              <a:rPr lang="el-GR" sz="2400" dirty="0" err="1"/>
              <a:t>σέθεν͵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δέξῃ</a:t>
            </a:r>
            <a:r>
              <a:rPr lang="el-GR" sz="2400" dirty="0"/>
              <a:t> </a:t>
            </a:r>
            <a:r>
              <a:rPr lang="el-GR" sz="2400" dirty="0" err="1"/>
              <a:t>δὲ</a:t>
            </a:r>
            <a:r>
              <a:rPr lang="el-GR" sz="2400" dirty="0"/>
              <a:t> </a:t>
            </a:r>
            <a:r>
              <a:rPr lang="el-GR" sz="2400" dirty="0" err="1"/>
              <a:t>δῶρα</a:t>
            </a:r>
            <a:r>
              <a:rPr lang="el-GR" sz="2400" dirty="0"/>
              <a:t> </a:t>
            </a:r>
            <a:r>
              <a:rPr lang="el-GR" sz="2400" dirty="0" err="1"/>
              <a:t>καὶ</a:t>
            </a:r>
            <a:r>
              <a:rPr lang="el-GR" sz="2400" dirty="0"/>
              <a:t> </a:t>
            </a:r>
            <a:r>
              <a:rPr lang="el-GR" sz="2400" dirty="0" err="1"/>
              <a:t>παραιτήσῃ</a:t>
            </a:r>
            <a:r>
              <a:rPr lang="el-GR" sz="2400" dirty="0"/>
              <a:t> </a:t>
            </a:r>
            <a:r>
              <a:rPr lang="el-GR" sz="2400" dirty="0" err="1"/>
              <a:t>πατρὸς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φυγὰς</a:t>
            </a:r>
            <a:r>
              <a:rPr lang="el-GR" sz="2400" dirty="0"/>
              <a:t> </a:t>
            </a:r>
            <a:r>
              <a:rPr lang="el-GR" sz="2400" dirty="0" err="1"/>
              <a:t>ἀφεῖναι</a:t>
            </a:r>
            <a:r>
              <a:rPr lang="el-GR" sz="2400" dirty="0"/>
              <a:t> </a:t>
            </a:r>
            <a:r>
              <a:rPr lang="el-GR" sz="2400" dirty="0" err="1"/>
              <a:t>παισὶ</a:t>
            </a:r>
            <a:r>
              <a:rPr lang="el-GR" sz="2400" dirty="0"/>
              <a:t> </a:t>
            </a:r>
            <a:r>
              <a:rPr lang="el-GR" sz="2400" dirty="0" err="1"/>
              <a:t>τοῖσδ΄͵</a:t>
            </a:r>
            <a:r>
              <a:rPr lang="el-GR" sz="2400" dirty="0"/>
              <a:t> </a:t>
            </a:r>
            <a:r>
              <a:rPr lang="el-GR" sz="2400" dirty="0" err="1"/>
              <a:t>ἐμὴν</a:t>
            </a:r>
            <a:r>
              <a:rPr lang="el-GR" sz="2400" dirty="0"/>
              <a:t> χάριν;        </a:t>
            </a:r>
            <a:r>
              <a:rPr lang="el-GR" sz="2400" dirty="0" smtClean="0"/>
              <a:t>(1155)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ἣ </a:t>
            </a:r>
            <a:r>
              <a:rPr lang="el-GR" sz="2400" dirty="0" err="1"/>
              <a:t>δ΄</a:t>
            </a:r>
            <a:r>
              <a:rPr lang="el-GR" sz="2400" dirty="0"/>
              <a:t> </a:t>
            </a:r>
            <a:r>
              <a:rPr lang="el-GR" sz="2400" dirty="0" err="1"/>
              <a:t>ὡς</a:t>
            </a:r>
            <a:r>
              <a:rPr lang="el-GR" sz="2400" dirty="0"/>
              <a:t> </a:t>
            </a:r>
            <a:r>
              <a:rPr lang="el-GR" sz="2400" dirty="0" err="1"/>
              <a:t>ἐσεῖδε</a:t>
            </a:r>
            <a:r>
              <a:rPr lang="el-GR" sz="2400" dirty="0"/>
              <a:t> </a:t>
            </a:r>
            <a:r>
              <a:rPr lang="el-GR" sz="2400" dirty="0" err="1"/>
              <a:t>κόσμον͵</a:t>
            </a:r>
            <a:r>
              <a:rPr lang="el-GR" sz="2400" dirty="0"/>
              <a:t> οὐκ </a:t>
            </a:r>
            <a:r>
              <a:rPr lang="el-GR" sz="2400" dirty="0" err="1"/>
              <a:t>ἠνέσχετο͵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ᾔνεσ΄</a:t>
            </a:r>
            <a:r>
              <a:rPr lang="el-GR" sz="2400" dirty="0"/>
              <a:t> </a:t>
            </a:r>
            <a:r>
              <a:rPr lang="el-GR" sz="2400" dirty="0" err="1"/>
              <a:t>ἀνδρὶ</a:t>
            </a:r>
            <a:r>
              <a:rPr lang="el-GR" sz="2400" dirty="0"/>
              <a:t> </a:t>
            </a:r>
            <a:r>
              <a:rPr lang="el-GR" sz="2400" dirty="0" err="1"/>
              <a:t>πάντα͵</a:t>
            </a:r>
            <a:r>
              <a:rPr lang="el-GR" sz="2400" dirty="0"/>
              <a:t> καὶ πρὶν ἐκ δόμων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μακρὰν</a:t>
            </a:r>
            <a:r>
              <a:rPr lang="el-GR" sz="2400" dirty="0"/>
              <a:t> </a:t>
            </a:r>
            <a:r>
              <a:rPr lang="el-GR" sz="2400" dirty="0" err="1"/>
              <a:t>ἀπεῖναι</a:t>
            </a:r>
            <a:r>
              <a:rPr lang="el-GR" sz="2400" dirty="0"/>
              <a:t> πατέρα καὶ </a:t>
            </a:r>
            <a:r>
              <a:rPr lang="el-GR" sz="2400" dirty="0" err="1"/>
              <a:t>παῖδας͵</a:t>
            </a:r>
            <a:r>
              <a:rPr lang="el-GR" sz="2400" dirty="0"/>
              <a:t> [</a:t>
            </a:r>
            <a:r>
              <a:rPr lang="el-GR" sz="2400" dirty="0" err="1"/>
              <a:t>σέθεν</a:t>
            </a:r>
            <a:r>
              <a:rPr lang="el-GR" sz="2400" dirty="0"/>
              <a:t>]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λαβοῦσα πέπλους ποικίλους </a:t>
            </a:r>
            <a:r>
              <a:rPr lang="el-GR" sz="2400" dirty="0" err="1"/>
              <a:t>ἠμπέσχετο͵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χρυσοῦν</a:t>
            </a:r>
            <a:r>
              <a:rPr lang="el-GR" sz="2400" dirty="0"/>
              <a:t> τε </a:t>
            </a:r>
            <a:r>
              <a:rPr lang="el-GR" sz="2400" dirty="0" err="1"/>
              <a:t>θεῖσα</a:t>
            </a:r>
            <a:r>
              <a:rPr lang="el-GR" sz="2400" dirty="0"/>
              <a:t> </a:t>
            </a:r>
            <a:r>
              <a:rPr lang="el-GR" sz="2400" dirty="0" err="1"/>
              <a:t>στέφανον</a:t>
            </a:r>
            <a:r>
              <a:rPr lang="el-GR" sz="2400" dirty="0"/>
              <a:t> ἀμφὶ </a:t>
            </a:r>
            <a:r>
              <a:rPr lang="el-GR" sz="2400" dirty="0" err="1"/>
              <a:t>βοστρύχοις</a:t>
            </a:r>
            <a:r>
              <a:rPr lang="el-GR" sz="2400" dirty="0"/>
              <a:t>        </a:t>
            </a:r>
            <a:r>
              <a:rPr lang="el-GR" sz="2400" dirty="0" smtClean="0"/>
              <a:t>(1160)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λαμπρῷ</a:t>
            </a:r>
            <a:r>
              <a:rPr lang="el-GR" sz="2400" dirty="0"/>
              <a:t> </a:t>
            </a:r>
            <a:r>
              <a:rPr lang="el-GR" sz="2400" dirty="0" err="1"/>
              <a:t>κατόπτρῳ</a:t>
            </a:r>
            <a:r>
              <a:rPr lang="el-GR" sz="2400" dirty="0"/>
              <a:t> σχηματίζεται </a:t>
            </a:r>
            <a:r>
              <a:rPr lang="el-GR" sz="2400" dirty="0" err="1"/>
              <a:t>κόμην͵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ἄψυχον</a:t>
            </a:r>
            <a:r>
              <a:rPr lang="el-GR" sz="2400" dirty="0"/>
              <a:t> </a:t>
            </a:r>
            <a:r>
              <a:rPr lang="el-GR" sz="2400" dirty="0" err="1"/>
              <a:t>εἰκὼ</a:t>
            </a:r>
            <a:r>
              <a:rPr lang="el-GR" sz="2400" dirty="0"/>
              <a:t> </a:t>
            </a:r>
            <a:r>
              <a:rPr lang="el-GR" sz="2400" dirty="0" err="1"/>
              <a:t>προσγελῶσα</a:t>
            </a:r>
            <a:r>
              <a:rPr lang="el-GR" sz="2400" dirty="0"/>
              <a:t> σώματος.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κἄπειτ΄</a:t>
            </a:r>
            <a:r>
              <a:rPr lang="el-GR" sz="2400" dirty="0"/>
              <a:t> </a:t>
            </a:r>
            <a:r>
              <a:rPr lang="el-GR" sz="2400" dirty="0" err="1"/>
              <a:t>ἀναστᾶσ΄</a:t>
            </a:r>
            <a:r>
              <a:rPr lang="el-GR" sz="2400" dirty="0"/>
              <a:t> ἐκ θρόνων διέρχεται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στέγας͵</a:t>
            </a:r>
            <a:r>
              <a:rPr lang="el-GR" sz="2400" dirty="0"/>
              <a:t> </a:t>
            </a:r>
            <a:r>
              <a:rPr lang="el-GR" sz="2400" dirty="0" err="1"/>
              <a:t>ἁβρὸν</a:t>
            </a:r>
            <a:r>
              <a:rPr lang="el-GR" sz="2400" dirty="0"/>
              <a:t> βαίνουσα </a:t>
            </a:r>
            <a:r>
              <a:rPr lang="el-GR" sz="2400" dirty="0" err="1"/>
              <a:t>παλλεύκῳ</a:t>
            </a:r>
            <a:r>
              <a:rPr lang="el-GR" sz="2400" dirty="0"/>
              <a:t> </a:t>
            </a:r>
            <a:r>
              <a:rPr lang="el-GR" sz="2400" dirty="0" err="1"/>
              <a:t>ποδί͵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δώροις</a:t>
            </a:r>
            <a:r>
              <a:rPr lang="el-GR" sz="2400" dirty="0"/>
              <a:t> </a:t>
            </a:r>
            <a:r>
              <a:rPr lang="el-GR" sz="2400" dirty="0" err="1"/>
              <a:t>ὑπερχαίρουσα͵</a:t>
            </a:r>
            <a:r>
              <a:rPr lang="el-GR" sz="2400" dirty="0"/>
              <a:t> πολλὰ πολλάκις        </a:t>
            </a:r>
            <a:r>
              <a:rPr lang="el-GR" sz="2400" dirty="0" smtClean="0"/>
              <a:t>(1165)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0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1166- 1180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 err="1"/>
              <a:t>τένοντ΄</a:t>
            </a:r>
            <a:r>
              <a:rPr lang="el-GR" sz="2400" dirty="0"/>
              <a:t> ἐς </a:t>
            </a:r>
            <a:r>
              <a:rPr lang="el-GR" sz="2400" dirty="0" err="1"/>
              <a:t>ὀρθὸν</a:t>
            </a:r>
            <a:r>
              <a:rPr lang="el-GR" sz="2400" dirty="0"/>
              <a:t> </a:t>
            </a:r>
            <a:r>
              <a:rPr lang="el-GR" sz="2400" dirty="0" err="1"/>
              <a:t>ὄμμασι</a:t>
            </a:r>
            <a:r>
              <a:rPr lang="el-GR" sz="2400" dirty="0"/>
              <a:t> </a:t>
            </a:r>
            <a:r>
              <a:rPr lang="el-GR" sz="2400" dirty="0" err="1"/>
              <a:t>σκοπουμένη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τοὐνθένδε</a:t>
            </a:r>
            <a:r>
              <a:rPr lang="el-GR" sz="2400" dirty="0"/>
              <a:t> </a:t>
            </a:r>
            <a:r>
              <a:rPr lang="el-GR" sz="2400" dirty="0" err="1"/>
              <a:t>μέντοι</a:t>
            </a:r>
            <a:r>
              <a:rPr lang="el-GR" sz="2400" dirty="0"/>
              <a:t> </a:t>
            </a:r>
            <a:r>
              <a:rPr lang="el-GR" sz="2400" dirty="0" err="1"/>
              <a:t>δεινὸν</a:t>
            </a:r>
            <a:r>
              <a:rPr lang="el-GR" sz="2400" dirty="0"/>
              <a:t> ἦν </a:t>
            </a:r>
            <a:r>
              <a:rPr lang="el-GR" sz="2400" dirty="0" err="1"/>
              <a:t>θέαμ΄</a:t>
            </a:r>
            <a:r>
              <a:rPr lang="el-GR" sz="2400" dirty="0"/>
              <a:t> ἰδεῖν·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χροιὰν</a:t>
            </a:r>
            <a:r>
              <a:rPr lang="el-GR" sz="2400" dirty="0"/>
              <a:t> γὰρ </a:t>
            </a:r>
            <a:r>
              <a:rPr lang="el-GR" sz="2400" dirty="0" err="1"/>
              <a:t>ἀλλάξασα</a:t>
            </a:r>
            <a:r>
              <a:rPr lang="el-GR" sz="2400" dirty="0"/>
              <a:t> </a:t>
            </a:r>
            <a:r>
              <a:rPr lang="el-GR" sz="2400" dirty="0" err="1"/>
              <a:t>λεχρία</a:t>
            </a:r>
            <a:r>
              <a:rPr lang="el-GR" sz="2400" dirty="0"/>
              <a:t> πάλιν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χωρεῖ</a:t>
            </a:r>
            <a:r>
              <a:rPr lang="el-GR" sz="2400" dirty="0"/>
              <a:t> τρέμουσα </a:t>
            </a:r>
            <a:r>
              <a:rPr lang="el-GR" sz="2400" dirty="0" err="1"/>
              <a:t>κῶλα</a:t>
            </a:r>
            <a:r>
              <a:rPr lang="el-GR" sz="2400" dirty="0"/>
              <a:t> καὶ μόλις φθάνει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θρόνοισιν</a:t>
            </a:r>
            <a:r>
              <a:rPr lang="el-GR" sz="2400" dirty="0"/>
              <a:t> </a:t>
            </a:r>
            <a:r>
              <a:rPr lang="el-GR" sz="2400" dirty="0" err="1"/>
              <a:t>ἐμπεσοῦσα</a:t>
            </a:r>
            <a:r>
              <a:rPr lang="el-GR" sz="2400" dirty="0"/>
              <a:t> μὴ </a:t>
            </a:r>
            <a:r>
              <a:rPr lang="el-GR" sz="2400" dirty="0" err="1"/>
              <a:t>χαμαὶ</a:t>
            </a:r>
            <a:r>
              <a:rPr lang="el-GR" sz="2400" dirty="0"/>
              <a:t> πεσεῖν.        </a:t>
            </a:r>
            <a:r>
              <a:rPr lang="el-GR" sz="2400" dirty="0" smtClean="0"/>
              <a:t>(1170)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καί τις γεραιὰ προσπόλων͵ δόξασά που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ἢ Πανὸς ὀργὰς ἤ τινος θεῶν μολεῖν͵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ἀνωλόλυξε͵</a:t>
            </a:r>
            <a:r>
              <a:rPr lang="el-GR" sz="2400" dirty="0"/>
              <a:t> πρίν </a:t>
            </a:r>
            <a:r>
              <a:rPr lang="el-GR" sz="2400" dirty="0" err="1"/>
              <a:t>γ΄</a:t>
            </a:r>
            <a:r>
              <a:rPr lang="el-GR" sz="2400" dirty="0"/>
              <a:t> </a:t>
            </a:r>
            <a:r>
              <a:rPr lang="el-GR" sz="2400" dirty="0" err="1"/>
              <a:t>ὁρᾷ</a:t>
            </a:r>
            <a:r>
              <a:rPr lang="el-GR" sz="2400" dirty="0"/>
              <a:t> διὰ στόμα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χωροῦντα</a:t>
            </a:r>
            <a:r>
              <a:rPr lang="el-GR" sz="2400" dirty="0"/>
              <a:t> </a:t>
            </a:r>
            <a:r>
              <a:rPr lang="el-GR" sz="2400" dirty="0" err="1"/>
              <a:t>λευκὸν</a:t>
            </a:r>
            <a:r>
              <a:rPr lang="el-GR" sz="2400" dirty="0"/>
              <a:t> </a:t>
            </a:r>
            <a:r>
              <a:rPr lang="el-GR" sz="2400" dirty="0" err="1"/>
              <a:t>ἀφρόν͵</a:t>
            </a:r>
            <a:r>
              <a:rPr lang="el-GR" sz="2400" dirty="0"/>
              <a:t> </a:t>
            </a:r>
            <a:r>
              <a:rPr lang="el-GR" sz="2400" dirty="0" err="1"/>
              <a:t>ὀμμάτων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ἄπο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κόρας </a:t>
            </a:r>
            <a:r>
              <a:rPr lang="el-GR" sz="2400" dirty="0" err="1"/>
              <a:t>στρέφουσαν͵</a:t>
            </a:r>
            <a:r>
              <a:rPr lang="el-GR" sz="2400" dirty="0"/>
              <a:t> </a:t>
            </a:r>
            <a:r>
              <a:rPr lang="el-GR" sz="2400" dirty="0" err="1"/>
              <a:t>αἷμά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οὐκ </a:t>
            </a:r>
            <a:r>
              <a:rPr lang="el-GR" sz="2400" dirty="0" err="1"/>
              <a:t>ἐνὸν</a:t>
            </a:r>
            <a:r>
              <a:rPr lang="el-GR" sz="2400" dirty="0"/>
              <a:t> χροΐ·        </a:t>
            </a:r>
            <a:r>
              <a:rPr lang="el-GR" sz="2400" dirty="0" smtClean="0"/>
              <a:t>(1175)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εἶτ΄</a:t>
            </a:r>
            <a:r>
              <a:rPr lang="el-GR" sz="2400" dirty="0"/>
              <a:t> </a:t>
            </a:r>
            <a:r>
              <a:rPr lang="el-GR" sz="2400" dirty="0" err="1"/>
              <a:t>ἀντίμολπον</a:t>
            </a:r>
            <a:r>
              <a:rPr lang="el-GR" sz="2400" dirty="0"/>
              <a:t> </a:t>
            </a:r>
            <a:r>
              <a:rPr lang="el-GR" sz="2400" dirty="0" err="1"/>
              <a:t>ἧκεν</a:t>
            </a:r>
            <a:r>
              <a:rPr lang="el-GR" sz="2400" dirty="0"/>
              <a:t> </a:t>
            </a:r>
            <a:r>
              <a:rPr lang="el-GR" sz="2400" dirty="0" err="1"/>
              <a:t>ὀλολυγῆς</a:t>
            </a:r>
            <a:r>
              <a:rPr lang="el-GR" sz="2400" dirty="0"/>
              <a:t> μέγαν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κωκυτόν</a:t>
            </a:r>
            <a:r>
              <a:rPr lang="el-GR" sz="2400" dirty="0"/>
              <a:t>. εὐθὺς δ΄ ἣ μὲν ἐς πατρὸς δόμους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ὥρμησεν͵</a:t>
            </a:r>
            <a:r>
              <a:rPr lang="el-GR" sz="2400" dirty="0"/>
              <a:t> ἣ δὲ πρὸς τὸν </a:t>
            </a:r>
            <a:r>
              <a:rPr lang="el-GR" sz="2400" dirty="0" err="1"/>
              <a:t>ἀρτίως</a:t>
            </a:r>
            <a:r>
              <a:rPr lang="el-GR" sz="2400" dirty="0"/>
              <a:t> </a:t>
            </a:r>
            <a:r>
              <a:rPr lang="el-GR" sz="2400" dirty="0" err="1"/>
              <a:t>πόσιν͵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φράσουσα</a:t>
            </a:r>
            <a:r>
              <a:rPr lang="el-GR" sz="2400" dirty="0"/>
              <a:t> νύμφης </a:t>
            </a:r>
            <a:r>
              <a:rPr lang="el-GR" sz="2400" dirty="0" err="1"/>
              <a:t>συμφοράν</a:t>
            </a:r>
            <a:r>
              <a:rPr lang="el-GR" sz="2400" dirty="0"/>
              <a:t>· ἅπασα δὲ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στέγη </a:t>
            </a:r>
            <a:r>
              <a:rPr lang="el-GR" sz="2400" dirty="0" err="1"/>
              <a:t>πυκνοῖσιν</a:t>
            </a:r>
            <a:r>
              <a:rPr lang="el-GR" sz="2400" dirty="0"/>
              <a:t> </a:t>
            </a:r>
            <a:r>
              <a:rPr lang="el-GR" sz="2400" dirty="0" err="1"/>
              <a:t>ἐκτύπει</a:t>
            </a:r>
            <a:r>
              <a:rPr lang="el-GR" sz="2400" dirty="0"/>
              <a:t> </a:t>
            </a:r>
            <a:r>
              <a:rPr lang="el-GR" sz="2400" dirty="0" err="1"/>
              <a:t>δρομήμασιν</a:t>
            </a:r>
            <a:r>
              <a:rPr lang="el-GR" sz="2400" dirty="0"/>
              <a:t>.        </a:t>
            </a:r>
            <a:r>
              <a:rPr lang="el-GR" sz="2400" dirty="0" smtClean="0"/>
              <a:t>(1180)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71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1181-1195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/>
              <a:t>ἤδη δ΄ </a:t>
            </a:r>
            <a:r>
              <a:rPr lang="el-GR" sz="2400" dirty="0" err="1"/>
              <a:t>ἀνέλκων</a:t>
            </a:r>
            <a:r>
              <a:rPr lang="el-GR" sz="2400" dirty="0"/>
              <a:t> </a:t>
            </a:r>
            <a:r>
              <a:rPr lang="el-GR" sz="2400" dirty="0" err="1"/>
              <a:t>κῶλον</a:t>
            </a:r>
            <a:r>
              <a:rPr lang="el-GR" sz="2400" dirty="0"/>
              <a:t> </a:t>
            </a:r>
            <a:r>
              <a:rPr lang="el-GR" sz="2400" dirty="0" err="1"/>
              <a:t>ἔκπλεθρον</a:t>
            </a:r>
            <a:r>
              <a:rPr lang="el-GR" sz="2400" dirty="0"/>
              <a:t> δρόμου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ταχὺς</a:t>
            </a:r>
            <a:r>
              <a:rPr lang="el-GR" sz="2400" dirty="0"/>
              <a:t> </a:t>
            </a:r>
            <a:r>
              <a:rPr lang="el-GR" sz="2400" dirty="0" err="1"/>
              <a:t>βαδιστὴς</a:t>
            </a:r>
            <a:r>
              <a:rPr lang="el-GR" sz="2400" dirty="0"/>
              <a:t> </a:t>
            </a:r>
            <a:r>
              <a:rPr lang="el-GR" sz="2400" dirty="0" err="1"/>
              <a:t>τερμόνων</a:t>
            </a:r>
            <a:r>
              <a:rPr lang="el-GR" sz="2400" dirty="0"/>
              <a:t> ἂν </a:t>
            </a:r>
            <a:r>
              <a:rPr lang="el-GR" sz="2400" dirty="0" err="1"/>
              <a:t>ἥπτετο͵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ἣ δ΄ ἐξ </a:t>
            </a:r>
            <a:r>
              <a:rPr lang="el-GR" sz="2400" dirty="0" err="1"/>
              <a:t>ἀναύδου</a:t>
            </a:r>
            <a:r>
              <a:rPr lang="el-GR" sz="2400" dirty="0"/>
              <a:t> καὶ </a:t>
            </a:r>
            <a:r>
              <a:rPr lang="el-GR" sz="2400" dirty="0" err="1"/>
              <a:t>μύσαντος</a:t>
            </a:r>
            <a:r>
              <a:rPr lang="el-GR" sz="2400" dirty="0"/>
              <a:t> </a:t>
            </a:r>
            <a:r>
              <a:rPr lang="el-GR" sz="2400" dirty="0" err="1"/>
              <a:t>ὄμματος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δεινὸν</a:t>
            </a:r>
            <a:r>
              <a:rPr lang="el-GR" sz="2400" dirty="0"/>
              <a:t> </a:t>
            </a:r>
            <a:r>
              <a:rPr lang="el-GR" sz="2400" dirty="0" err="1"/>
              <a:t>στενάξασ΄</a:t>
            </a:r>
            <a:r>
              <a:rPr lang="el-GR" sz="2400" dirty="0"/>
              <a:t> ἡ </a:t>
            </a:r>
            <a:r>
              <a:rPr lang="el-GR" sz="2400" dirty="0" err="1"/>
              <a:t>τάλαιν΄</a:t>
            </a:r>
            <a:r>
              <a:rPr lang="el-GR" sz="2400" dirty="0"/>
              <a:t> </a:t>
            </a:r>
            <a:r>
              <a:rPr lang="el-GR" sz="2400" dirty="0" err="1"/>
              <a:t>ἠγείρετο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διπλοῦν</a:t>
            </a:r>
            <a:r>
              <a:rPr lang="el-GR" sz="2400" dirty="0"/>
              <a:t> γὰρ αὐτῇ </a:t>
            </a:r>
            <a:r>
              <a:rPr lang="el-GR" sz="2400" dirty="0" err="1"/>
              <a:t>πῆμ΄</a:t>
            </a:r>
            <a:r>
              <a:rPr lang="el-GR" sz="2400" dirty="0"/>
              <a:t> </a:t>
            </a:r>
            <a:r>
              <a:rPr lang="el-GR" sz="2400" dirty="0" err="1"/>
              <a:t>ἐπεστρατεύετο</a:t>
            </a:r>
            <a:r>
              <a:rPr lang="el-GR" sz="2400" dirty="0"/>
              <a:t>·        </a:t>
            </a:r>
            <a:r>
              <a:rPr lang="el-GR" sz="2400" dirty="0" smtClean="0"/>
              <a:t>(1185)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χρυσοῦς</a:t>
            </a:r>
            <a:r>
              <a:rPr lang="el-GR" sz="2400" dirty="0"/>
              <a:t> μὲν ἀμφὶ </a:t>
            </a:r>
            <a:r>
              <a:rPr lang="el-GR" sz="2400" dirty="0" err="1"/>
              <a:t>κρατὶ</a:t>
            </a:r>
            <a:r>
              <a:rPr lang="el-GR" sz="2400" dirty="0"/>
              <a:t> κείμενος </a:t>
            </a:r>
            <a:r>
              <a:rPr lang="el-GR" sz="2400" dirty="0" err="1"/>
              <a:t>πλόκος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θαυμαστὸν</a:t>
            </a:r>
            <a:r>
              <a:rPr lang="el-GR" sz="2400" dirty="0"/>
              <a:t> </a:t>
            </a:r>
            <a:r>
              <a:rPr lang="el-GR" sz="2400" dirty="0" err="1"/>
              <a:t>ἵει</a:t>
            </a:r>
            <a:r>
              <a:rPr lang="el-GR" sz="2400" dirty="0"/>
              <a:t> </a:t>
            </a:r>
            <a:r>
              <a:rPr lang="el-GR" sz="2400" dirty="0" err="1"/>
              <a:t>νᾶμα</a:t>
            </a:r>
            <a:r>
              <a:rPr lang="el-GR" sz="2400" dirty="0"/>
              <a:t> παμφάγου </a:t>
            </a:r>
            <a:r>
              <a:rPr lang="el-GR" sz="2400" dirty="0" err="1"/>
              <a:t>πυρός͵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πέπλοι δὲ </a:t>
            </a:r>
            <a:r>
              <a:rPr lang="el-GR" sz="2400" dirty="0" err="1"/>
              <a:t>λεπτοί͵</a:t>
            </a:r>
            <a:r>
              <a:rPr lang="el-GR" sz="2400" dirty="0"/>
              <a:t> </a:t>
            </a:r>
            <a:r>
              <a:rPr lang="el-GR" sz="2400" dirty="0" err="1"/>
              <a:t>σῶν</a:t>
            </a:r>
            <a:r>
              <a:rPr lang="el-GR" sz="2400" dirty="0"/>
              <a:t> τέκνων </a:t>
            </a:r>
            <a:r>
              <a:rPr lang="el-GR" sz="2400" dirty="0" err="1"/>
              <a:t>δωρήματα͵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λεπτὴν </a:t>
            </a:r>
            <a:r>
              <a:rPr lang="el-GR" sz="2400" dirty="0" err="1"/>
              <a:t>ἔδαπτον</a:t>
            </a:r>
            <a:r>
              <a:rPr lang="el-GR" sz="2400" dirty="0"/>
              <a:t> σάρκα τῆς </a:t>
            </a:r>
            <a:r>
              <a:rPr lang="el-GR" sz="2400" dirty="0" err="1"/>
              <a:t>δυσδαίμονος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φεύγει δ΄ </a:t>
            </a:r>
            <a:r>
              <a:rPr lang="el-GR" sz="2400" dirty="0" err="1"/>
              <a:t>ἀναστᾶσ΄</a:t>
            </a:r>
            <a:r>
              <a:rPr lang="el-GR" sz="2400" dirty="0"/>
              <a:t> ἐκ θρόνων </a:t>
            </a:r>
            <a:r>
              <a:rPr lang="el-GR" sz="2400" dirty="0" err="1"/>
              <a:t>πυρουμένη͵</a:t>
            </a:r>
            <a:r>
              <a:rPr lang="el-GR" sz="2400" dirty="0"/>
              <a:t>        </a:t>
            </a:r>
            <a:r>
              <a:rPr lang="el-GR" sz="2400" dirty="0" smtClean="0"/>
              <a:t>(1190)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σείουσα</a:t>
            </a:r>
            <a:r>
              <a:rPr lang="el-GR" sz="2400" dirty="0"/>
              <a:t> </a:t>
            </a:r>
            <a:r>
              <a:rPr lang="el-GR" sz="2400" dirty="0" err="1"/>
              <a:t>χαίτην</a:t>
            </a:r>
            <a:r>
              <a:rPr lang="el-GR" sz="2400" dirty="0"/>
              <a:t> </a:t>
            </a:r>
            <a:r>
              <a:rPr lang="el-GR" sz="2400" dirty="0" err="1"/>
              <a:t>κρᾶτά</a:t>
            </a:r>
            <a:r>
              <a:rPr lang="el-GR" sz="2400" dirty="0"/>
              <a:t> </a:t>
            </a:r>
            <a:r>
              <a:rPr lang="el-GR" sz="2400" dirty="0" err="1"/>
              <a:t>τ΄</a:t>
            </a:r>
            <a:r>
              <a:rPr lang="el-GR" sz="2400" dirty="0"/>
              <a:t> </a:t>
            </a:r>
            <a:r>
              <a:rPr lang="el-GR" sz="2400" dirty="0" err="1"/>
              <a:t>ἄλλοτ΄</a:t>
            </a:r>
            <a:r>
              <a:rPr lang="el-GR" sz="2400" dirty="0"/>
              <a:t> </a:t>
            </a:r>
            <a:r>
              <a:rPr lang="el-GR" sz="2400" dirty="0" err="1"/>
              <a:t>ἄλλοσε͵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ῥῖψαι</a:t>
            </a:r>
            <a:r>
              <a:rPr lang="el-GR" sz="2400" dirty="0"/>
              <a:t> θέλουσα </a:t>
            </a:r>
            <a:r>
              <a:rPr lang="el-GR" sz="2400" dirty="0" err="1"/>
              <a:t>στέφανον</a:t>
            </a:r>
            <a:r>
              <a:rPr lang="el-GR" sz="2400" dirty="0"/>
              <a:t>· </a:t>
            </a:r>
            <a:r>
              <a:rPr lang="el-GR" sz="2400" dirty="0" err="1"/>
              <a:t>ἀλλ΄</a:t>
            </a:r>
            <a:r>
              <a:rPr lang="el-GR" sz="2400" dirty="0"/>
              <a:t> </a:t>
            </a:r>
            <a:r>
              <a:rPr lang="el-GR" sz="2400" dirty="0" err="1"/>
              <a:t>ἀραρότως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σύνδεσμα</a:t>
            </a:r>
            <a:r>
              <a:rPr lang="el-GR" sz="2400" dirty="0"/>
              <a:t> </a:t>
            </a:r>
            <a:r>
              <a:rPr lang="el-GR" sz="2400" dirty="0" err="1"/>
              <a:t>χρυσὸς</a:t>
            </a:r>
            <a:r>
              <a:rPr lang="el-GR" sz="2400" dirty="0"/>
              <a:t> </a:t>
            </a:r>
            <a:r>
              <a:rPr lang="el-GR" sz="2400" dirty="0" err="1"/>
              <a:t>εἶχε͵</a:t>
            </a:r>
            <a:r>
              <a:rPr lang="el-GR" sz="2400" dirty="0"/>
              <a:t> πῦρ </a:t>
            </a:r>
            <a:r>
              <a:rPr lang="el-GR" sz="2400" dirty="0" err="1"/>
              <a:t>δ΄͵</a:t>
            </a:r>
            <a:r>
              <a:rPr lang="el-GR" sz="2400" dirty="0"/>
              <a:t> ἐπεὶ </a:t>
            </a:r>
            <a:r>
              <a:rPr lang="el-GR" sz="2400" dirty="0" err="1"/>
              <a:t>κόμην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ἔσεισε͵</a:t>
            </a:r>
            <a:r>
              <a:rPr lang="el-GR" sz="2400" dirty="0"/>
              <a:t> μᾶλλον </a:t>
            </a:r>
            <a:r>
              <a:rPr lang="el-GR" sz="2400" dirty="0" err="1"/>
              <a:t>δὶς</a:t>
            </a:r>
            <a:r>
              <a:rPr lang="el-GR" sz="2400" dirty="0"/>
              <a:t> </a:t>
            </a:r>
            <a:r>
              <a:rPr lang="el-GR" sz="2400" dirty="0" err="1"/>
              <a:t>τόσως</a:t>
            </a:r>
            <a:r>
              <a:rPr lang="el-GR" sz="2400" dirty="0"/>
              <a:t> </a:t>
            </a:r>
            <a:r>
              <a:rPr lang="el-GR" sz="2400" dirty="0" err="1"/>
              <a:t>ἐλάμπετο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πίτνει</a:t>
            </a:r>
            <a:r>
              <a:rPr lang="el-GR" sz="2400" dirty="0"/>
              <a:t> δ΄ ἐς </a:t>
            </a:r>
            <a:r>
              <a:rPr lang="el-GR" sz="2400" dirty="0" err="1"/>
              <a:t>οὖδας</a:t>
            </a:r>
            <a:r>
              <a:rPr lang="el-GR" sz="2400" dirty="0"/>
              <a:t> </a:t>
            </a:r>
            <a:r>
              <a:rPr lang="el-GR" sz="2400" dirty="0" err="1"/>
              <a:t>συμφορᾷ</a:t>
            </a:r>
            <a:r>
              <a:rPr lang="el-GR" sz="2400" dirty="0"/>
              <a:t> </a:t>
            </a:r>
            <a:r>
              <a:rPr lang="el-GR" sz="2400" dirty="0" err="1"/>
              <a:t>νικωμένη͵</a:t>
            </a:r>
            <a:r>
              <a:rPr lang="el-GR" sz="2400" dirty="0"/>
              <a:t>        </a:t>
            </a:r>
            <a:r>
              <a:rPr lang="el-GR" sz="2400" dirty="0" smtClean="0"/>
              <a:t>(1195)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79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1196-1210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 err="1"/>
              <a:t>πλὴν</a:t>
            </a:r>
            <a:r>
              <a:rPr lang="el-GR" sz="2400" dirty="0"/>
              <a:t> </a:t>
            </a:r>
            <a:r>
              <a:rPr lang="el-GR" sz="2400" dirty="0" err="1"/>
              <a:t>τῷ</a:t>
            </a:r>
            <a:r>
              <a:rPr lang="el-GR" sz="2400" dirty="0"/>
              <a:t> </a:t>
            </a:r>
            <a:r>
              <a:rPr lang="el-GR" sz="2400" dirty="0" err="1"/>
              <a:t>τεκόντι</a:t>
            </a:r>
            <a:r>
              <a:rPr lang="el-GR" sz="2400" dirty="0"/>
              <a:t> κάρτα </a:t>
            </a:r>
            <a:r>
              <a:rPr lang="el-GR" sz="2400" dirty="0" err="1"/>
              <a:t>δυσμαθὴς</a:t>
            </a:r>
            <a:r>
              <a:rPr lang="el-GR" sz="2400" dirty="0"/>
              <a:t> </a:t>
            </a:r>
            <a:r>
              <a:rPr lang="el-GR" sz="2400" dirty="0" err="1"/>
              <a:t>ἰδεῖν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οὔτ΄</a:t>
            </a:r>
            <a:r>
              <a:rPr lang="el-GR" sz="2400" dirty="0"/>
              <a:t> </a:t>
            </a:r>
            <a:r>
              <a:rPr lang="el-GR" sz="2400" dirty="0" err="1"/>
              <a:t>ὀμμάτων</a:t>
            </a:r>
            <a:r>
              <a:rPr lang="el-GR" sz="2400" dirty="0"/>
              <a:t> </a:t>
            </a:r>
            <a:r>
              <a:rPr lang="el-GR" sz="2400" dirty="0" err="1"/>
              <a:t>γὰρ</a:t>
            </a:r>
            <a:r>
              <a:rPr lang="el-GR" sz="2400" dirty="0"/>
              <a:t> </a:t>
            </a:r>
            <a:r>
              <a:rPr lang="el-GR" sz="2400" dirty="0" err="1"/>
              <a:t>δῆλος</a:t>
            </a:r>
            <a:r>
              <a:rPr lang="el-GR" sz="2400" dirty="0"/>
              <a:t> ἦν </a:t>
            </a:r>
            <a:r>
              <a:rPr lang="el-GR" sz="2400" dirty="0" err="1"/>
              <a:t>κατάστασις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οὔτ΄</a:t>
            </a:r>
            <a:r>
              <a:rPr lang="el-GR" sz="2400" dirty="0"/>
              <a:t> </a:t>
            </a:r>
            <a:r>
              <a:rPr lang="el-GR" sz="2400" dirty="0" err="1"/>
              <a:t>εὐφυὲς</a:t>
            </a:r>
            <a:r>
              <a:rPr lang="el-GR" sz="2400" dirty="0"/>
              <a:t> </a:t>
            </a:r>
            <a:r>
              <a:rPr lang="el-GR" sz="2400" dirty="0" err="1"/>
              <a:t>πρόσωπον͵</a:t>
            </a:r>
            <a:r>
              <a:rPr lang="el-GR" sz="2400" dirty="0"/>
              <a:t> </a:t>
            </a:r>
            <a:r>
              <a:rPr lang="el-GR" sz="2400" dirty="0" err="1"/>
              <a:t>αἷμα</a:t>
            </a:r>
            <a:r>
              <a:rPr lang="el-GR" sz="2400" dirty="0"/>
              <a:t> δ΄ ἐξ ἄκρου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ἔσταζε</a:t>
            </a:r>
            <a:r>
              <a:rPr lang="el-GR" sz="2400" dirty="0"/>
              <a:t> </a:t>
            </a:r>
            <a:r>
              <a:rPr lang="el-GR" sz="2400" dirty="0" err="1"/>
              <a:t>κρατὸς</a:t>
            </a:r>
            <a:r>
              <a:rPr lang="el-GR" sz="2400" dirty="0"/>
              <a:t> </a:t>
            </a:r>
            <a:r>
              <a:rPr lang="el-GR" sz="2400" dirty="0" err="1"/>
              <a:t>συμπεφυρμένον</a:t>
            </a:r>
            <a:r>
              <a:rPr lang="el-GR" sz="2400" dirty="0"/>
              <a:t> </a:t>
            </a:r>
            <a:r>
              <a:rPr lang="el-GR" sz="2400" dirty="0" err="1"/>
              <a:t>πυρί͵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σάρκες δ΄ </a:t>
            </a:r>
            <a:r>
              <a:rPr lang="el-GR" sz="2400" dirty="0" err="1"/>
              <a:t>ἀπ΄</a:t>
            </a:r>
            <a:r>
              <a:rPr lang="el-GR" sz="2400" dirty="0"/>
              <a:t> ὀστέων ὥστε </a:t>
            </a:r>
            <a:r>
              <a:rPr lang="el-GR" sz="2400" dirty="0" err="1"/>
              <a:t>πεύκινον</a:t>
            </a:r>
            <a:r>
              <a:rPr lang="el-GR" sz="2400" dirty="0"/>
              <a:t> δάκρυ        </a:t>
            </a:r>
            <a:r>
              <a:rPr lang="el-GR" sz="2400" dirty="0" smtClean="0"/>
              <a:t>(1200)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γναθμοῖς ἀδήλοις φαρμάκων </a:t>
            </a:r>
            <a:r>
              <a:rPr lang="el-GR" sz="2400" dirty="0" err="1"/>
              <a:t>ἀπέῤῥεον͵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δεινὸν</a:t>
            </a:r>
            <a:r>
              <a:rPr lang="el-GR" sz="2400" dirty="0"/>
              <a:t> θέαμα· πᾶσι δ΄ ἦν φόβος θιγεῖν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νεκροῦ· </a:t>
            </a:r>
            <a:r>
              <a:rPr lang="el-GR" sz="2400" dirty="0" err="1"/>
              <a:t>τύχην</a:t>
            </a:r>
            <a:r>
              <a:rPr lang="el-GR" sz="2400" dirty="0"/>
              <a:t> γὰρ </a:t>
            </a:r>
            <a:r>
              <a:rPr lang="el-GR" sz="2400" dirty="0" err="1"/>
              <a:t>εἴχομεν</a:t>
            </a:r>
            <a:r>
              <a:rPr lang="el-GR" sz="2400" dirty="0"/>
              <a:t> </a:t>
            </a:r>
            <a:r>
              <a:rPr lang="el-GR" sz="2400" dirty="0" err="1"/>
              <a:t>διδάσκαλον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πατὴρ</a:t>
            </a:r>
            <a:r>
              <a:rPr lang="el-GR" sz="2400" dirty="0"/>
              <a:t> </a:t>
            </a:r>
            <a:r>
              <a:rPr lang="el-GR" sz="2400" dirty="0" err="1"/>
              <a:t>δ΄</a:t>
            </a:r>
            <a:r>
              <a:rPr lang="el-GR" sz="2400" dirty="0"/>
              <a:t> ὁ </a:t>
            </a:r>
            <a:r>
              <a:rPr lang="el-GR" sz="2400" dirty="0" err="1"/>
              <a:t>τλήμων</a:t>
            </a:r>
            <a:r>
              <a:rPr lang="el-GR" sz="2400" dirty="0"/>
              <a:t> </a:t>
            </a:r>
            <a:r>
              <a:rPr lang="el-GR" sz="2400" dirty="0" err="1"/>
              <a:t>συμφορᾶς</a:t>
            </a:r>
            <a:r>
              <a:rPr lang="el-GR" sz="2400" dirty="0"/>
              <a:t> </a:t>
            </a:r>
            <a:r>
              <a:rPr lang="el-GR" sz="2400" dirty="0" err="1"/>
              <a:t>ἀγνωσίᾳ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ἄφνω</a:t>
            </a:r>
            <a:r>
              <a:rPr lang="el-GR" sz="2400" dirty="0"/>
              <a:t> </a:t>
            </a:r>
            <a:r>
              <a:rPr lang="el-GR" sz="2400" dirty="0" err="1"/>
              <a:t>προσελθὼν</a:t>
            </a:r>
            <a:r>
              <a:rPr lang="el-GR" sz="2400" dirty="0"/>
              <a:t> </a:t>
            </a:r>
            <a:r>
              <a:rPr lang="el-GR" sz="2400" dirty="0" err="1"/>
              <a:t>δῶμα</a:t>
            </a:r>
            <a:r>
              <a:rPr lang="el-GR" sz="2400" dirty="0"/>
              <a:t> </a:t>
            </a:r>
            <a:r>
              <a:rPr lang="el-GR" sz="2400" dirty="0" err="1"/>
              <a:t>προσπίτνει</a:t>
            </a:r>
            <a:r>
              <a:rPr lang="el-GR" sz="2400" dirty="0"/>
              <a:t> </a:t>
            </a:r>
            <a:r>
              <a:rPr lang="el-GR" sz="2400" dirty="0" err="1"/>
              <a:t>νεκρῷ</a:t>
            </a:r>
            <a:r>
              <a:rPr lang="el-GR" sz="2400" dirty="0"/>
              <a:t>·        </a:t>
            </a:r>
            <a:r>
              <a:rPr lang="el-GR" sz="2400" dirty="0" smtClean="0"/>
              <a:t>(1205)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ᾤμωξε</a:t>
            </a:r>
            <a:r>
              <a:rPr lang="el-GR" sz="2400" dirty="0"/>
              <a:t> δ΄ </a:t>
            </a:r>
            <a:r>
              <a:rPr lang="el-GR" sz="2400" dirty="0" err="1"/>
              <a:t>εὐθύς͵</a:t>
            </a:r>
            <a:r>
              <a:rPr lang="el-GR" sz="2400" dirty="0"/>
              <a:t> καὶ </a:t>
            </a:r>
            <a:r>
              <a:rPr lang="el-GR" sz="2400" dirty="0" err="1"/>
              <a:t>περιπτύξας</a:t>
            </a:r>
            <a:r>
              <a:rPr lang="el-GR" sz="2400" dirty="0"/>
              <a:t> χέρας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κυνεῖ</a:t>
            </a:r>
            <a:r>
              <a:rPr lang="el-GR" sz="2400" dirty="0"/>
              <a:t> </a:t>
            </a:r>
            <a:r>
              <a:rPr lang="el-GR" sz="2400" dirty="0" err="1"/>
              <a:t>προσαυδῶν</a:t>
            </a:r>
            <a:r>
              <a:rPr lang="el-GR" sz="2400" dirty="0"/>
              <a:t> </a:t>
            </a:r>
            <a:r>
              <a:rPr lang="el-GR" sz="2400" dirty="0" err="1"/>
              <a:t>τοιάδ΄</a:t>
            </a:r>
            <a:r>
              <a:rPr lang="el-GR" sz="2400" dirty="0"/>
              <a:t>· Ὦ δύστηνε </a:t>
            </a:r>
            <a:r>
              <a:rPr lang="el-GR" sz="2400" dirty="0" err="1"/>
              <a:t>παῖ͵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τίς </a:t>
            </a:r>
            <a:r>
              <a:rPr lang="el-GR" sz="2400" dirty="0" err="1"/>
              <a:t>σ΄</a:t>
            </a:r>
            <a:r>
              <a:rPr lang="el-GR" sz="2400" dirty="0"/>
              <a:t> </a:t>
            </a:r>
            <a:r>
              <a:rPr lang="el-GR" sz="2400" dirty="0" err="1"/>
              <a:t>ὧδ΄</a:t>
            </a:r>
            <a:r>
              <a:rPr lang="el-GR" sz="2400" dirty="0"/>
              <a:t> </a:t>
            </a:r>
            <a:r>
              <a:rPr lang="el-GR" sz="2400" dirty="0" err="1"/>
              <a:t>ἀτίμως</a:t>
            </a:r>
            <a:r>
              <a:rPr lang="el-GR" sz="2400" dirty="0"/>
              <a:t> δαιμόνων </a:t>
            </a:r>
            <a:r>
              <a:rPr lang="el-GR" sz="2400" dirty="0" err="1"/>
              <a:t>ἀπώλεσε</a:t>
            </a:r>
            <a:r>
              <a:rPr lang="el-GR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τίς τὸν γέροντα </a:t>
            </a:r>
            <a:r>
              <a:rPr lang="el-GR" sz="2400" dirty="0" err="1"/>
              <a:t>τύμβον</a:t>
            </a:r>
            <a:r>
              <a:rPr lang="el-GR" sz="2400" dirty="0"/>
              <a:t> </a:t>
            </a:r>
            <a:r>
              <a:rPr lang="el-GR" sz="2400" dirty="0" err="1"/>
              <a:t>ὀρφανὸν</a:t>
            </a:r>
            <a:r>
              <a:rPr lang="el-GR" sz="2400" dirty="0"/>
              <a:t> </a:t>
            </a:r>
            <a:r>
              <a:rPr lang="el-GR" sz="2400" dirty="0" err="1"/>
              <a:t>σέθεν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τίθησιν</a:t>
            </a:r>
            <a:r>
              <a:rPr lang="el-GR" sz="2400" dirty="0"/>
              <a:t>; </a:t>
            </a:r>
            <a:r>
              <a:rPr lang="el-GR" sz="2400" dirty="0" err="1"/>
              <a:t>οἴμοι͵</a:t>
            </a:r>
            <a:r>
              <a:rPr lang="el-GR" sz="2400" dirty="0"/>
              <a:t> </a:t>
            </a:r>
            <a:r>
              <a:rPr lang="el-GR" sz="2400" dirty="0" err="1"/>
              <a:t>συνθάνοιμί</a:t>
            </a:r>
            <a:r>
              <a:rPr lang="el-GR" sz="2400" dirty="0"/>
              <a:t> </a:t>
            </a:r>
            <a:r>
              <a:rPr lang="el-GR" sz="2400" dirty="0" err="1"/>
              <a:t>σοι͵</a:t>
            </a:r>
            <a:r>
              <a:rPr lang="el-GR" sz="2400" dirty="0"/>
              <a:t> τέκνον.        </a:t>
            </a:r>
            <a:r>
              <a:rPr lang="el-GR" sz="2400" dirty="0" smtClean="0"/>
              <a:t>(1210)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97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1211-1220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ἐπεὶ δὲ θρήνων καὶ γόων </a:t>
            </a:r>
            <a:r>
              <a:rPr lang="el-GR" sz="2400" dirty="0" err="1"/>
              <a:t>ἐπαύσατο͵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χρῄζων</a:t>
            </a:r>
            <a:r>
              <a:rPr lang="el-GR" sz="2400" dirty="0"/>
              <a:t> </a:t>
            </a:r>
            <a:r>
              <a:rPr lang="el-GR" sz="2400" dirty="0" err="1"/>
              <a:t>γεραιὸν</a:t>
            </a:r>
            <a:r>
              <a:rPr lang="el-GR" sz="2400" dirty="0"/>
              <a:t> </a:t>
            </a:r>
            <a:r>
              <a:rPr lang="el-GR" sz="2400" dirty="0" err="1"/>
              <a:t>ἐξαναστῆσαι</a:t>
            </a:r>
            <a:r>
              <a:rPr lang="el-GR" sz="2400" dirty="0"/>
              <a:t> δέμας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προσείχεθ΄</a:t>
            </a:r>
            <a:r>
              <a:rPr lang="el-GR" sz="2400" dirty="0"/>
              <a:t> ὥστε </a:t>
            </a:r>
            <a:r>
              <a:rPr lang="el-GR" sz="2400" dirty="0" err="1"/>
              <a:t>κισσὸς</a:t>
            </a:r>
            <a:r>
              <a:rPr lang="el-GR" sz="2400" dirty="0"/>
              <a:t> </a:t>
            </a:r>
            <a:r>
              <a:rPr lang="el-GR" sz="2400" dirty="0" err="1"/>
              <a:t>ἔρνεσιν</a:t>
            </a:r>
            <a:r>
              <a:rPr lang="el-GR" sz="2400" dirty="0"/>
              <a:t> δάφνης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λεπτοῖσι</a:t>
            </a:r>
            <a:r>
              <a:rPr lang="el-GR" sz="2400" dirty="0"/>
              <a:t> </a:t>
            </a:r>
            <a:r>
              <a:rPr lang="el-GR" sz="2400" dirty="0" err="1"/>
              <a:t>πέπλοις͵</a:t>
            </a:r>
            <a:r>
              <a:rPr lang="el-GR" sz="2400" dirty="0"/>
              <a:t> </a:t>
            </a:r>
            <a:r>
              <a:rPr lang="el-GR" sz="2400" dirty="0" err="1"/>
              <a:t>δεινὰ</a:t>
            </a:r>
            <a:r>
              <a:rPr lang="el-GR" sz="2400" dirty="0"/>
              <a:t> δ΄ ἦν παλαίσματα·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ὃ μὲν γὰρ </a:t>
            </a:r>
            <a:r>
              <a:rPr lang="el-GR" sz="2400" dirty="0" err="1"/>
              <a:t>ἤθελ΄</a:t>
            </a:r>
            <a:r>
              <a:rPr lang="el-GR" sz="2400" dirty="0"/>
              <a:t> </a:t>
            </a:r>
            <a:r>
              <a:rPr lang="el-GR" sz="2400" dirty="0" err="1"/>
              <a:t>ἐξαναστῆσαι</a:t>
            </a:r>
            <a:r>
              <a:rPr lang="el-GR" sz="2400" dirty="0"/>
              <a:t> </a:t>
            </a:r>
            <a:r>
              <a:rPr lang="el-GR" sz="2400" dirty="0" err="1"/>
              <a:t>γόνυ͵</a:t>
            </a:r>
            <a:r>
              <a:rPr lang="el-GR" sz="2400" dirty="0"/>
              <a:t> </a:t>
            </a:r>
            <a:r>
              <a:rPr lang="el-GR" sz="2400" b="1" dirty="0"/>
              <a:t>       </a:t>
            </a:r>
            <a:r>
              <a:rPr lang="el-GR" sz="2400" dirty="0" smtClean="0"/>
              <a:t>(1215)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ἣ δ΄ </a:t>
            </a:r>
            <a:r>
              <a:rPr lang="el-GR" sz="2400" dirty="0" err="1"/>
              <a:t>ἀντελάζυτ΄</a:t>
            </a:r>
            <a:r>
              <a:rPr lang="el-GR" sz="2400" dirty="0"/>
              <a:t>. εἰ δὲ πρὸς </a:t>
            </a:r>
            <a:r>
              <a:rPr lang="el-GR" sz="2400" dirty="0" err="1"/>
              <a:t>βίαν</a:t>
            </a:r>
            <a:r>
              <a:rPr lang="el-GR" sz="2400" dirty="0"/>
              <a:t> </a:t>
            </a:r>
            <a:r>
              <a:rPr lang="el-GR" sz="2400" dirty="0" err="1"/>
              <a:t>ἄγοι͵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σάρκας </a:t>
            </a:r>
            <a:r>
              <a:rPr lang="el-GR" sz="2400" dirty="0" err="1"/>
              <a:t>γεραιὰς</a:t>
            </a:r>
            <a:r>
              <a:rPr lang="el-GR" sz="2400" dirty="0"/>
              <a:t> </a:t>
            </a:r>
            <a:r>
              <a:rPr lang="el-GR" sz="2400" dirty="0" err="1"/>
              <a:t>ἐσπάρασσ΄</a:t>
            </a:r>
            <a:r>
              <a:rPr lang="el-GR" sz="2400" dirty="0"/>
              <a:t> </a:t>
            </a:r>
            <a:r>
              <a:rPr lang="el-GR" sz="2400" dirty="0" err="1"/>
              <a:t>ἀπ΄</a:t>
            </a:r>
            <a:r>
              <a:rPr lang="el-GR" sz="2400" dirty="0"/>
              <a:t> ὀστέων.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χρόνῳ</a:t>
            </a:r>
            <a:r>
              <a:rPr lang="el-GR" sz="2400" dirty="0"/>
              <a:t> δ΄ </a:t>
            </a:r>
            <a:r>
              <a:rPr lang="el-GR" sz="2400" dirty="0" err="1"/>
              <a:t>ἀπέσβη</a:t>
            </a:r>
            <a:r>
              <a:rPr lang="el-GR" sz="2400" dirty="0"/>
              <a:t> καὶ </a:t>
            </a:r>
            <a:r>
              <a:rPr lang="el-GR" sz="2400" dirty="0" err="1"/>
              <a:t>μεθῆχ΄</a:t>
            </a:r>
            <a:r>
              <a:rPr lang="el-GR" sz="2400" dirty="0"/>
              <a:t> ὁ </a:t>
            </a:r>
            <a:r>
              <a:rPr lang="el-GR" sz="2400" dirty="0" err="1"/>
              <a:t>δύσμορος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ψυχήν· κακοῦ γὰρ </a:t>
            </a:r>
            <a:r>
              <a:rPr lang="el-GR" sz="2400" dirty="0" err="1"/>
              <a:t>οὐκέτ΄</a:t>
            </a:r>
            <a:r>
              <a:rPr lang="el-GR" sz="2400" dirty="0"/>
              <a:t> ἦν </a:t>
            </a:r>
            <a:r>
              <a:rPr lang="el-GR" sz="2400" dirty="0" err="1"/>
              <a:t>ὑπέρτερος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κεῖνται δὲ νεκροὶ παῖς τε καὶ γέρων πατὴρ </a:t>
            </a:r>
            <a:r>
              <a:rPr lang="el-GR" sz="2400" b="1" dirty="0"/>
              <a:t>      </a:t>
            </a:r>
            <a:r>
              <a:rPr lang="el-GR" sz="2400" dirty="0"/>
              <a:t> </a:t>
            </a:r>
            <a:r>
              <a:rPr lang="el-GR" sz="2400" dirty="0" smtClean="0"/>
              <a:t>(1220)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9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1221-1230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err="1"/>
              <a:t>πέλας͵</a:t>
            </a:r>
            <a:r>
              <a:rPr lang="el-GR" sz="2400" dirty="0"/>
              <a:t> </a:t>
            </a:r>
            <a:r>
              <a:rPr lang="el-GR" sz="2400" dirty="0" err="1"/>
              <a:t>ποθεινὴ</a:t>
            </a:r>
            <a:r>
              <a:rPr lang="el-GR" sz="2400" dirty="0"/>
              <a:t> </a:t>
            </a:r>
            <a:r>
              <a:rPr lang="el-GR" sz="2400" dirty="0" err="1"/>
              <a:t>δακρύοισι</a:t>
            </a:r>
            <a:r>
              <a:rPr lang="el-GR" sz="2400" dirty="0"/>
              <a:t> συμφορά.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καί μοι τὸ μὲν </a:t>
            </a:r>
            <a:r>
              <a:rPr lang="el-GR" sz="2400" dirty="0" err="1"/>
              <a:t>σὸν</a:t>
            </a:r>
            <a:r>
              <a:rPr lang="el-GR" sz="2400" dirty="0"/>
              <a:t> </a:t>
            </a:r>
            <a:r>
              <a:rPr lang="el-GR" sz="2400" dirty="0" err="1"/>
              <a:t>ἐκποδὼν</a:t>
            </a:r>
            <a:r>
              <a:rPr lang="el-GR" sz="2400" dirty="0"/>
              <a:t> ἔστω λόγου·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γνώσῃ</a:t>
            </a:r>
            <a:r>
              <a:rPr lang="el-GR" sz="2400" dirty="0"/>
              <a:t> γὰρ αὐτὴ ζημίας </a:t>
            </a:r>
            <a:r>
              <a:rPr lang="el-GR" sz="2400" dirty="0" err="1"/>
              <a:t>ἀποστροφήν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τὰ </a:t>
            </a:r>
            <a:r>
              <a:rPr lang="el-GR" sz="2400" dirty="0" err="1"/>
              <a:t>θνητὰ</a:t>
            </a:r>
            <a:r>
              <a:rPr lang="el-GR" sz="2400" dirty="0"/>
              <a:t> δ΄ οὐ νῦν πρῶτον </a:t>
            </a:r>
            <a:r>
              <a:rPr lang="el-GR" sz="2400" dirty="0" err="1"/>
              <a:t>ἡγοῦμαι</a:t>
            </a:r>
            <a:r>
              <a:rPr lang="el-GR" sz="2400" dirty="0"/>
              <a:t> </a:t>
            </a:r>
            <a:r>
              <a:rPr lang="el-GR" sz="2400" dirty="0" err="1"/>
              <a:t>σκιάν͵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οὐδ΄</a:t>
            </a:r>
            <a:r>
              <a:rPr lang="el-GR" sz="2400" dirty="0"/>
              <a:t> ἂν τρέσας </a:t>
            </a:r>
            <a:r>
              <a:rPr lang="el-GR" sz="2400" dirty="0" err="1"/>
              <a:t>εἴποιμι</a:t>
            </a:r>
            <a:r>
              <a:rPr lang="el-GR" sz="2400" dirty="0"/>
              <a:t> τοὺς </a:t>
            </a:r>
            <a:r>
              <a:rPr lang="el-GR" sz="2400" dirty="0" err="1"/>
              <a:t>σοφοὺς</a:t>
            </a:r>
            <a:r>
              <a:rPr lang="el-GR" sz="2400" dirty="0"/>
              <a:t> βροτῶν        </a:t>
            </a:r>
            <a:r>
              <a:rPr lang="el-GR" sz="2400" dirty="0" smtClean="0"/>
              <a:t>(1225)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δοκοῦντας εἶναι καὶ </a:t>
            </a:r>
            <a:r>
              <a:rPr lang="el-GR" sz="2400" dirty="0" err="1"/>
              <a:t>μεριμνητὰς</a:t>
            </a:r>
            <a:r>
              <a:rPr lang="el-GR" sz="2400" dirty="0"/>
              <a:t> λόγων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τούτους </a:t>
            </a:r>
            <a:r>
              <a:rPr lang="el-GR" sz="2400" dirty="0" err="1"/>
              <a:t>μεγίστην</a:t>
            </a:r>
            <a:r>
              <a:rPr lang="el-GR" sz="2400" dirty="0"/>
              <a:t> ζημίαν </a:t>
            </a:r>
            <a:r>
              <a:rPr lang="el-GR" sz="2400" dirty="0" err="1"/>
              <a:t>ὀφλισκάνειν</a:t>
            </a:r>
            <a:r>
              <a:rPr lang="el-GR" sz="2400" dirty="0"/>
              <a:t>.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θνητῶν</a:t>
            </a:r>
            <a:r>
              <a:rPr lang="el-GR" sz="2400" dirty="0"/>
              <a:t> γὰρ </a:t>
            </a:r>
            <a:r>
              <a:rPr lang="el-GR" sz="2400" dirty="0" err="1"/>
              <a:t>οὐδείς</a:t>
            </a:r>
            <a:r>
              <a:rPr lang="el-GR" sz="2400" dirty="0"/>
              <a:t> ἐστιν </a:t>
            </a:r>
            <a:r>
              <a:rPr lang="el-GR" sz="2400" dirty="0" err="1"/>
              <a:t>εὐδαίμων</a:t>
            </a:r>
            <a:r>
              <a:rPr lang="el-GR" sz="2400" dirty="0"/>
              <a:t> </a:t>
            </a:r>
            <a:r>
              <a:rPr lang="el-GR" sz="2400" dirty="0" err="1"/>
              <a:t>ἀνήρ</a:t>
            </a:r>
            <a:r>
              <a:rPr lang="el-GR" sz="2400" dirty="0"/>
              <a:t>·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 err="1"/>
              <a:t>ὄλβου</a:t>
            </a:r>
            <a:r>
              <a:rPr lang="el-GR" sz="2400" dirty="0"/>
              <a:t> δ΄ </a:t>
            </a:r>
            <a:r>
              <a:rPr lang="el-GR" sz="2400" dirty="0" err="1"/>
              <a:t>ἐπιῤῥυέντος</a:t>
            </a:r>
            <a:r>
              <a:rPr lang="el-GR" sz="2400" dirty="0"/>
              <a:t> </a:t>
            </a:r>
            <a:r>
              <a:rPr lang="el-GR" sz="2400" dirty="0" err="1"/>
              <a:t>εὐτυχέστερος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ἄλλου </a:t>
            </a:r>
            <a:r>
              <a:rPr lang="el-GR" sz="2400" dirty="0" err="1"/>
              <a:t>γένοιτ΄</a:t>
            </a:r>
            <a:r>
              <a:rPr lang="el-GR" sz="2400" dirty="0"/>
              <a:t> ἂν </a:t>
            </a:r>
            <a:r>
              <a:rPr lang="el-GR" sz="2400" dirty="0" err="1"/>
              <a:t>ἄλλος͵</a:t>
            </a:r>
            <a:r>
              <a:rPr lang="el-GR" sz="2400" dirty="0"/>
              <a:t> </a:t>
            </a:r>
            <a:r>
              <a:rPr lang="el-GR" sz="2400" dirty="0" err="1"/>
              <a:t>εὐδαίμων</a:t>
            </a:r>
            <a:r>
              <a:rPr lang="el-GR" sz="2400" dirty="0"/>
              <a:t> δ΄ ἂν </a:t>
            </a:r>
            <a:r>
              <a:rPr lang="el-GR" sz="2400" dirty="0" err="1"/>
              <a:t>οὔ</a:t>
            </a:r>
            <a:r>
              <a:rPr lang="el-GR" sz="2400" dirty="0"/>
              <a:t>.        </a:t>
            </a:r>
            <a:r>
              <a:rPr lang="el-GR" sz="2400" dirty="0" smtClean="0"/>
              <a:t>(1230)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86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1121-1230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έργων </a:t>
            </a:r>
            <a:r>
              <a:rPr lang="el-GR" i="1" dirty="0"/>
              <a:t>Βάκχαι</a:t>
            </a:r>
            <a:r>
              <a:rPr lang="el-GR" dirty="0"/>
              <a:t>, </a:t>
            </a:r>
            <a:r>
              <a:rPr lang="el-GR" i="1" dirty="0"/>
              <a:t>Ῥῆσος</a:t>
            </a:r>
            <a:r>
              <a:rPr lang="el-GR" dirty="0"/>
              <a:t>, </a:t>
            </a:r>
            <a:r>
              <a:rPr lang="el-GR" i="1" dirty="0"/>
              <a:t>Κύκλωψ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1121-1230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τα έργα </a:t>
            </a:r>
            <a:r>
              <a:rPr lang="el-GR" i="1" dirty="0"/>
              <a:t>Βάκχαι</a:t>
            </a:r>
            <a:r>
              <a:rPr lang="el-GR" dirty="0"/>
              <a:t>, </a:t>
            </a:r>
            <a:r>
              <a:rPr lang="el-GR" i="1" dirty="0"/>
              <a:t>Ῥῆσος</a:t>
            </a:r>
            <a:r>
              <a:rPr lang="el-GR" dirty="0"/>
              <a:t>, </a:t>
            </a:r>
            <a:r>
              <a:rPr lang="el-GR" i="1" dirty="0" smtClean="0"/>
              <a:t>Κύκλωψ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</a:t>
            </a:r>
            <a:r>
              <a:rPr lang="el-GR" dirty="0" smtClean="0"/>
              <a:t>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</a:t>
            </a:r>
            <a:r>
              <a:rPr lang="el-GR" dirty="0" smtClean="0"/>
              <a:t>1121-1230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Βάκχαι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Παραστάθηκε μετά τον θάνατο του Ευριπίδη.</a:t>
            </a:r>
          </a:p>
          <a:p>
            <a:r>
              <a:rPr lang="el-GR" sz="24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Διόνυσος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Κάδμος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Τειρεσίας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Πενθέας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Υπηρέτης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Αγγελιαφόρος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Αγαύη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Ῥῆσος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Η πατρότητά του έχει αμφισβητηθεί.</a:t>
            </a:r>
          </a:p>
          <a:p>
            <a:r>
              <a:rPr lang="el-GR" sz="20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Έκτορας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Δόλωνας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Ρήσος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Διομήδης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Οδυσσέας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Αθηνά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Πάρης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000" dirty="0" smtClean="0"/>
              <a:t>Μούσα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84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Κύκλωψ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Το μοναδικό πλήρως σωζόμενο σατυρικό δράμα.</a:t>
            </a:r>
          </a:p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Σειληνός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Οδυσσέας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Πολύφημος</a:t>
            </a:r>
          </a:p>
          <a:p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09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411</Words>
  <Application>Microsoft Office PowerPoint</Application>
  <PresentationFormat>Προβολή στην οθόνη (4:3)</PresentationFormat>
  <Paragraphs>110</Paragraphs>
  <Slides>18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Βάκχαι</vt:lpstr>
      <vt:lpstr>Ῥῆσος</vt:lpstr>
      <vt:lpstr>Κύκλωψ</vt:lpstr>
      <vt:lpstr>Στίχοι 1121-1135 Μήδειας</vt:lpstr>
      <vt:lpstr>Στίχοι 1136-1150 Μήδειας</vt:lpstr>
      <vt:lpstr>Στίχοι 1151-1165 Μήδειας</vt:lpstr>
      <vt:lpstr>Στίχοι 1166- 1180 Μήδειας</vt:lpstr>
      <vt:lpstr>Στίχοι 1181-1195 Μήδειας</vt:lpstr>
      <vt:lpstr>Στίχοι 1196-1210 Μήδειας</vt:lpstr>
      <vt:lpstr>Στίχοι 1211-1220 Μήδειας</vt:lpstr>
      <vt:lpstr>Στίχοι 1221-1230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137</cp:revision>
  <dcterms:created xsi:type="dcterms:W3CDTF">2012-09-06T09:03:05Z</dcterms:created>
  <dcterms:modified xsi:type="dcterms:W3CDTF">2014-12-06T17:36:54Z</dcterms:modified>
</cp:coreProperties>
</file>