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80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20:</a:t>
            </a:r>
            <a:r>
              <a:rPr lang="en-US" sz="2800" dirty="0" smtClean="0"/>
              <a:t> </a:t>
            </a:r>
            <a:r>
              <a:rPr lang="el-GR" sz="2800" dirty="0"/>
              <a:t>Παρουσίαση των ευριπίδειων τραγωδιών </a:t>
            </a:r>
            <a:r>
              <a:rPr lang="el-GR" sz="2800" i="1" dirty="0" err="1"/>
              <a:t>Ὀρέστης</a:t>
            </a:r>
            <a:r>
              <a:rPr lang="el-GR" sz="2800" dirty="0"/>
              <a:t> - </a:t>
            </a:r>
            <a:r>
              <a:rPr lang="el-GR" sz="2800" i="1" dirty="0"/>
              <a:t>Ἰφιγένεια ἐν </a:t>
            </a:r>
            <a:r>
              <a:rPr lang="el-GR" sz="2800" i="1" dirty="0" smtClean="0"/>
              <a:t>Αὐλίδι</a:t>
            </a:r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παρουσίαση των βασικών στοιχείων των τραγωδιών </a:t>
            </a:r>
            <a:r>
              <a:rPr lang="el-GR" i="1" dirty="0" err="1"/>
              <a:t>Ὀρέστης</a:t>
            </a:r>
            <a:r>
              <a:rPr lang="el-GR" dirty="0"/>
              <a:t> και </a:t>
            </a:r>
            <a:r>
              <a:rPr lang="el-GR" i="1" dirty="0"/>
              <a:t>Ἰφιγένεια ἐν Αὐλίδι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Στην παρούσα ενότητα παρουσιάζονται οι τραγωδίες </a:t>
            </a:r>
            <a:r>
              <a:rPr lang="el-GR" i="1" dirty="0" err="1"/>
              <a:t>Ὀρέστης</a:t>
            </a:r>
            <a:r>
              <a:rPr lang="el-GR" dirty="0"/>
              <a:t> και </a:t>
            </a:r>
            <a:r>
              <a:rPr lang="el-GR" i="1" dirty="0"/>
              <a:t>Ἰφιγένεια ἐν Αὐλίδι</a:t>
            </a:r>
            <a:r>
              <a:rPr lang="el-G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i="1" dirty="0" err="1" smtClean="0"/>
              <a:t>Ὀρέστης</a:t>
            </a:r>
            <a:r>
              <a:rPr lang="el-GR" dirty="0" smtClean="0"/>
              <a:t> - </a:t>
            </a:r>
            <a:r>
              <a:rPr lang="el-GR" i="1" dirty="0" smtClean="0"/>
              <a:t>Ἰφιγένεια ἐν Αὐλίδι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Ὀρέστης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Παραστάθηκε το </a:t>
            </a:r>
            <a:r>
              <a:rPr lang="en-US" sz="2000" smtClean="0"/>
              <a:t>4</a:t>
            </a:r>
            <a:r>
              <a:rPr lang="el-GR" sz="2000" smtClean="0"/>
              <a:t>08 </a:t>
            </a:r>
            <a:r>
              <a:rPr lang="el-GR" sz="2000" dirty="0" smtClean="0"/>
              <a:t>π. Χ.</a:t>
            </a:r>
          </a:p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Ηλέκτρα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Ορέστης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Ελένη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Μενέλαος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Τυνδάρεως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err="1" smtClean="0"/>
              <a:t>Πυλάδης</a:t>
            </a:r>
            <a:endParaRPr lang="el-GR" sz="20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Ερμιόνη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Απόλλωνας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Ἰφιγένεια ἐν Αὐλίδι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Παραστάθηκε μετά τον θάνατο του Ευριπίδη.</a:t>
            </a:r>
          </a:p>
          <a:p>
            <a:r>
              <a:rPr lang="el-GR" sz="2000" dirty="0" smtClean="0"/>
              <a:t>Η πατρότητά του έχει αμφισβητηθεί.</a:t>
            </a:r>
          </a:p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Αγαμέμνονας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Γέροντας αγγελιαφόρος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Μενέλαος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Κλυταιμήστρα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Ορέστης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Ιφιγένεια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Αχιλλέας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48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231</Words>
  <Application>Microsoft Office PowerPoint</Application>
  <PresentationFormat>Προβολή στην οθόνη (4:3)</PresentationFormat>
  <Paragraphs>62</Paragraphs>
  <Slides>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Ευριπίδης</vt:lpstr>
      <vt:lpstr>Ὀρέστης</vt:lpstr>
      <vt:lpstr>Ἰφιγένεια ἐν Αὐλίδι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137</cp:revision>
  <dcterms:created xsi:type="dcterms:W3CDTF">2012-09-06T09:03:05Z</dcterms:created>
  <dcterms:modified xsi:type="dcterms:W3CDTF">2015-02-18T14:26:38Z</dcterms:modified>
</cp:coreProperties>
</file>