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1" r:id="rId9"/>
    <p:sldId id="286" r:id="rId10"/>
    <p:sldId id="285" r:id="rId11"/>
    <p:sldId id="284" r:id="rId12"/>
    <p:sldId id="283" r:id="rId13"/>
    <p:sldId id="289" r:id="rId14"/>
    <p:sldId id="288" r:id="rId15"/>
    <p:sldId id="287" r:id="rId16"/>
    <p:sldId id="282" r:id="rId17"/>
    <p:sldId id="292" r:id="rId18"/>
    <p:sldId id="291" r:id="rId19"/>
    <p:sldId id="290" r:id="rId20"/>
    <p:sldId id="293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22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</a:t>
            </a:r>
            <a:r>
              <a:rPr lang="en-US" sz="2800" dirty="0" smtClean="0"/>
              <a:t>1231-1419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1271-1281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&lt;ΠΑΙΔΕΣ </a:t>
            </a:r>
            <a:r>
              <a:rPr lang="el-GR" sz="2400" dirty="0" err="1"/>
              <a:t>ἔνδοθεν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αἰαῖ</a:t>
            </a:r>
            <a:r>
              <a:rPr lang="el-GR" sz="2400" dirty="0"/>
              <a:t>.&gt;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Χο. </a:t>
            </a:r>
            <a:r>
              <a:rPr lang="el-GR" sz="2400" dirty="0" err="1"/>
              <a:t>ἀκούεις</a:t>
            </a:r>
            <a:r>
              <a:rPr lang="el-GR" sz="2400" dirty="0"/>
              <a:t> </a:t>
            </a:r>
            <a:r>
              <a:rPr lang="el-GR" sz="2400" dirty="0" err="1"/>
              <a:t>βοὰν</a:t>
            </a:r>
            <a:r>
              <a:rPr lang="el-GR" sz="2400" dirty="0"/>
              <a:t> </a:t>
            </a:r>
            <a:r>
              <a:rPr lang="el-GR" sz="2400" dirty="0" err="1"/>
              <a:t>ἀκούεις</a:t>
            </a:r>
            <a:r>
              <a:rPr lang="el-GR" sz="2400" dirty="0"/>
              <a:t> τέκνων; [στρ. 1273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— </a:t>
            </a:r>
            <a:r>
              <a:rPr lang="el-GR" sz="2400" dirty="0" err="1"/>
              <a:t>ἰὼ</a:t>
            </a:r>
            <a:r>
              <a:rPr lang="el-GR" sz="2400" dirty="0"/>
              <a:t> </a:t>
            </a:r>
            <a:r>
              <a:rPr lang="el-GR" sz="2400" dirty="0" err="1"/>
              <a:t>τλᾶμον͵</a:t>
            </a:r>
            <a:r>
              <a:rPr lang="el-GR" sz="2400" dirty="0"/>
              <a:t> ὦ </a:t>
            </a:r>
            <a:r>
              <a:rPr lang="el-GR" sz="2400" dirty="0" err="1"/>
              <a:t>κακοτυχὲς</a:t>
            </a:r>
            <a:r>
              <a:rPr lang="el-GR" sz="2400" dirty="0"/>
              <a:t> </a:t>
            </a:r>
            <a:r>
              <a:rPr lang="el-GR" sz="2400" dirty="0" err="1"/>
              <a:t>γύναι</a:t>
            </a:r>
            <a:r>
              <a:rPr lang="el-GR" sz="2400" dirty="0"/>
              <a:t>. 1274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Πα. </a:t>
            </a:r>
            <a:r>
              <a:rPr lang="el-GR" sz="2400" dirty="0" err="1"/>
              <a:t>οἴμοι͵</a:t>
            </a:r>
            <a:r>
              <a:rPr lang="el-GR" sz="2400" dirty="0"/>
              <a:t> τί δράσω; </a:t>
            </a:r>
            <a:r>
              <a:rPr lang="el-GR" sz="2400" dirty="0" err="1"/>
              <a:t>ποῖ</a:t>
            </a:r>
            <a:r>
              <a:rPr lang="el-GR" sz="2400" dirty="0"/>
              <a:t> φύγω μητρὸς χέρας; 1271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— οὐκ </a:t>
            </a:r>
            <a:r>
              <a:rPr lang="el-GR" sz="2400" dirty="0" err="1"/>
              <a:t>οἶδ΄͵</a:t>
            </a:r>
            <a:r>
              <a:rPr lang="el-GR" sz="2400" dirty="0"/>
              <a:t> </a:t>
            </a:r>
            <a:r>
              <a:rPr lang="el-GR" sz="2400" dirty="0" err="1"/>
              <a:t>ἄδελφε</a:t>
            </a:r>
            <a:r>
              <a:rPr lang="el-GR" sz="2400" dirty="0"/>
              <a:t> </a:t>
            </a:r>
            <a:r>
              <a:rPr lang="el-GR" sz="2400" dirty="0" err="1"/>
              <a:t>φίλτατ΄</a:t>
            </a:r>
            <a:r>
              <a:rPr lang="el-GR" sz="2400" dirty="0"/>
              <a:t>· </a:t>
            </a:r>
            <a:r>
              <a:rPr lang="el-GR" sz="2400" dirty="0" err="1"/>
              <a:t>ὀλλύμεσθα</a:t>
            </a:r>
            <a:r>
              <a:rPr lang="el-GR" sz="2400" dirty="0"/>
              <a:t> γάρ. 1272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Χο. παρέλθω δόμους; </a:t>
            </a:r>
            <a:r>
              <a:rPr lang="el-GR" sz="2400" dirty="0" err="1"/>
              <a:t>ἀρῆξαι</a:t>
            </a:r>
            <a:r>
              <a:rPr lang="el-GR" sz="2400" dirty="0"/>
              <a:t> </a:t>
            </a:r>
            <a:r>
              <a:rPr lang="el-GR" sz="2400" dirty="0" err="1"/>
              <a:t>φόνον</a:t>
            </a:r>
            <a:r>
              <a:rPr lang="el-GR" sz="2400" dirty="0"/>
              <a:t> 1275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δοκεῖ μοι τέκνοις.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Πα. </a:t>
            </a:r>
            <a:r>
              <a:rPr lang="el-GR" sz="2400" dirty="0" err="1"/>
              <a:t>ναί͵</a:t>
            </a:r>
            <a:r>
              <a:rPr lang="el-GR" sz="2400" dirty="0"/>
              <a:t> πρὸς </a:t>
            </a:r>
            <a:r>
              <a:rPr lang="el-GR" sz="2400" dirty="0" err="1"/>
              <a:t>θεῶν͵</a:t>
            </a:r>
            <a:r>
              <a:rPr lang="el-GR" sz="2400" dirty="0"/>
              <a:t> </a:t>
            </a:r>
            <a:r>
              <a:rPr lang="el-GR" sz="2400" dirty="0" err="1"/>
              <a:t>ἀρήξατ΄</a:t>
            </a:r>
            <a:r>
              <a:rPr lang="el-GR" sz="2400" dirty="0"/>
              <a:t>· ἐν </a:t>
            </a:r>
            <a:r>
              <a:rPr lang="el-GR" sz="2400" dirty="0" err="1"/>
              <a:t>δέοντι</a:t>
            </a:r>
            <a:r>
              <a:rPr lang="el-GR" sz="2400" dirty="0"/>
              <a:t> γάρ.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— ὡς </a:t>
            </a:r>
            <a:r>
              <a:rPr lang="el-GR" sz="2400" dirty="0" err="1"/>
              <a:t>ἐγγὺς</a:t>
            </a:r>
            <a:r>
              <a:rPr lang="el-GR" sz="2400" dirty="0"/>
              <a:t> ἤδη </a:t>
            </a:r>
            <a:r>
              <a:rPr lang="el-GR" sz="2400" dirty="0" err="1"/>
              <a:t>γ΄</a:t>
            </a:r>
            <a:r>
              <a:rPr lang="el-GR" sz="2400" dirty="0"/>
              <a:t> </a:t>
            </a:r>
            <a:r>
              <a:rPr lang="el-GR" sz="2400" dirty="0" err="1"/>
              <a:t>ἐσμὲν</a:t>
            </a:r>
            <a:r>
              <a:rPr lang="el-GR" sz="2400" dirty="0"/>
              <a:t> </a:t>
            </a:r>
            <a:r>
              <a:rPr lang="el-GR" sz="2400" dirty="0" err="1"/>
              <a:t>ἀρκύων</a:t>
            </a:r>
            <a:r>
              <a:rPr lang="el-GR" sz="2400" dirty="0"/>
              <a:t> ξίφους.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Χο. </a:t>
            </a:r>
            <a:r>
              <a:rPr lang="el-GR" sz="2400" dirty="0" err="1"/>
              <a:t>τάλαιν΄͵</a:t>
            </a:r>
            <a:r>
              <a:rPr lang="el-GR" sz="2400" dirty="0"/>
              <a:t> ὡς </a:t>
            </a:r>
            <a:r>
              <a:rPr lang="el-GR" sz="2400" dirty="0" err="1"/>
              <a:t>ἄρ΄</a:t>
            </a:r>
            <a:r>
              <a:rPr lang="el-GR" sz="2400" dirty="0"/>
              <a:t> </a:t>
            </a:r>
            <a:r>
              <a:rPr lang="el-GR" sz="2400" dirty="0" err="1"/>
              <a:t>ἦσθα</a:t>
            </a:r>
            <a:r>
              <a:rPr lang="el-GR" sz="2400" dirty="0"/>
              <a:t> </a:t>
            </a:r>
            <a:r>
              <a:rPr lang="el-GR" sz="2400" dirty="0" err="1"/>
              <a:t>πέτρος</a:t>
            </a:r>
            <a:r>
              <a:rPr lang="el-GR" sz="2400" dirty="0"/>
              <a:t> ἢ </a:t>
            </a:r>
            <a:r>
              <a:rPr lang="el-GR" sz="2400" dirty="0" err="1"/>
              <a:t>σίδα</a:t>
            </a:r>
            <a:r>
              <a:rPr lang="el-GR" sz="2400" dirty="0"/>
              <a:t>-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ρος͵</a:t>
            </a:r>
            <a:r>
              <a:rPr lang="el-GR" sz="2400" dirty="0"/>
              <a:t> </a:t>
            </a:r>
            <a:r>
              <a:rPr lang="el-GR" sz="2400" dirty="0" err="1"/>
              <a:t>ἅτις</a:t>
            </a:r>
            <a:r>
              <a:rPr lang="el-GR" sz="2400" dirty="0"/>
              <a:t> τέκνων 1280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ὃν </a:t>
            </a:r>
            <a:r>
              <a:rPr lang="el-GR" sz="2400" dirty="0" err="1"/>
              <a:t>ἔτεκες</a:t>
            </a:r>
            <a:r>
              <a:rPr lang="el-GR" sz="2400" dirty="0"/>
              <a:t> </a:t>
            </a:r>
            <a:r>
              <a:rPr lang="el-GR" sz="2400" dirty="0" err="1"/>
              <a:t>ἄροτον</a:t>
            </a:r>
            <a:r>
              <a:rPr lang="el-GR" sz="2400" dirty="0"/>
              <a:t> </a:t>
            </a:r>
            <a:r>
              <a:rPr lang="el-GR" sz="2400" dirty="0" err="1"/>
              <a:t>αὐτόχειρι</a:t>
            </a:r>
            <a:r>
              <a:rPr lang="el-GR" sz="2400" dirty="0"/>
              <a:t> </a:t>
            </a:r>
            <a:r>
              <a:rPr lang="el-GR" sz="2400" dirty="0" err="1"/>
              <a:t>μοίρᾳ</a:t>
            </a:r>
            <a:r>
              <a:rPr lang="el-GR" sz="2400" dirty="0"/>
              <a:t> </a:t>
            </a:r>
            <a:r>
              <a:rPr lang="el-GR" sz="2400" dirty="0" err="1"/>
              <a:t>κτενεῖς</a:t>
            </a:r>
            <a:r>
              <a:rPr lang="el-GR" sz="2400" dirty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7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1282-1292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— μίαν δὴ </a:t>
            </a:r>
            <a:r>
              <a:rPr lang="el-GR" sz="2400" dirty="0" err="1"/>
              <a:t>κλύω</a:t>
            </a:r>
            <a:r>
              <a:rPr lang="el-GR" sz="2400" dirty="0"/>
              <a:t> μίαν τῶν </a:t>
            </a:r>
            <a:r>
              <a:rPr lang="el-GR" sz="2400" dirty="0" err="1"/>
              <a:t>πάρος</a:t>
            </a:r>
            <a:r>
              <a:rPr lang="el-GR" sz="2400" dirty="0"/>
              <a:t> [</a:t>
            </a:r>
            <a:r>
              <a:rPr lang="el-GR" sz="2400" dirty="0" err="1"/>
              <a:t>ἀντ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γυναῖκ΄</a:t>
            </a:r>
            <a:r>
              <a:rPr lang="el-GR" sz="2400" dirty="0"/>
              <a:t> ἐν </a:t>
            </a:r>
            <a:r>
              <a:rPr lang="el-GR" sz="2400" dirty="0" err="1"/>
              <a:t>φίλοις</a:t>
            </a:r>
            <a:r>
              <a:rPr lang="el-GR" sz="2400" dirty="0"/>
              <a:t> χέρα </a:t>
            </a:r>
            <a:r>
              <a:rPr lang="el-GR" sz="2400" dirty="0" err="1"/>
              <a:t>βαλεῖν</a:t>
            </a:r>
            <a:r>
              <a:rPr lang="el-GR" sz="2400" dirty="0"/>
              <a:t> τέκνοις·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Ἰνὼ</a:t>
            </a:r>
            <a:r>
              <a:rPr lang="el-GR" sz="2400" dirty="0"/>
              <a:t> </a:t>
            </a:r>
            <a:r>
              <a:rPr lang="el-GR" sz="2400" dirty="0" err="1"/>
              <a:t>μανεῖσαν</a:t>
            </a:r>
            <a:r>
              <a:rPr lang="el-GR" sz="2400" dirty="0"/>
              <a:t> ἐκ </a:t>
            </a:r>
            <a:r>
              <a:rPr lang="el-GR" sz="2400" dirty="0" err="1"/>
              <a:t>θεῶν͵</a:t>
            </a:r>
            <a:r>
              <a:rPr lang="el-GR" sz="2400" dirty="0"/>
              <a:t> </a:t>
            </a:r>
            <a:r>
              <a:rPr lang="el-GR" sz="2400" dirty="0" err="1"/>
              <a:t>ὅθ΄</a:t>
            </a:r>
            <a:r>
              <a:rPr lang="el-GR" sz="2400" dirty="0"/>
              <a:t> ἡ Διὸς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δάμαρ</a:t>
            </a:r>
            <a:r>
              <a:rPr lang="el-GR" sz="2400" dirty="0"/>
              <a:t> </a:t>
            </a:r>
            <a:r>
              <a:rPr lang="el-GR" sz="2400" dirty="0" err="1"/>
              <a:t>νιν</a:t>
            </a:r>
            <a:r>
              <a:rPr lang="el-GR" sz="2400" dirty="0"/>
              <a:t> </a:t>
            </a:r>
            <a:r>
              <a:rPr lang="el-GR" sz="2400" dirty="0" err="1"/>
              <a:t>ἐξέπεμψε</a:t>
            </a:r>
            <a:r>
              <a:rPr lang="el-GR" sz="2400" dirty="0"/>
              <a:t> δωμάτων </a:t>
            </a:r>
            <a:r>
              <a:rPr lang="el-GR" sz="2400" dirty="0" err="1"/>
              <a:t>ἄλῃ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πίτνει</a:t>
            </a:r>
            <a:r>
              <a:rPr lang="el-GR" sz="2400" dirty="0"/>
              <a:t> δ΄ ἁ </a:t>
            </a:r>
            <a:r>
              <a:rPr lang="el-GR" sz="2400" dirty="0" err="1"/>
              <a:t>τάλαιν΄</a:t>
            </a:r>
            <a:r>
              <a:rPr lang="el-GR" sz="2400" dirty="0"/>
              <a:t> ἐς </a:t>
            </a:r>
            <a:r>
              <a:rPr lang="el-GR" sz="2400" dirty="0" err="1"/>
              <a:t>ἅλμαν</a:t>
            </a:r>
            <a:r>
              <a:rPr lang="el-GR" sz="2400" dirty="0"/>
              <a:t> </a:t>
            </a:r>
            <a:r>
              <a:rPr lang="el-GR" sz="2400" dirty="0" err="1"/>
              <a:t>φόνῳ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τέκνων </a:t>
            </a:r>
            <a:r>
              <a:rPr lang="el-GR" sz="2400" dirty="0" err="1"/>
              <a:t>δυσσεβεῖ͵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ἀκτῆς</a:t>
            </a:r>
            <a:r>
              <a:rPr lang="el-GR" sz="2400" dirty="0"/>
              <a:t> </a:t>
            </a:r>
            <a:r>
              <a:rPr lang="el-GR" sz="2400" dirty="0" err="1"/>
              <a:t>ὑπερτείνασα</a:t>
            </a:r>
            <a:r>
              <a:rPr lang="el-GR" sz="2400" dirty="0"/>
              <a:t> </a:t>
            </a:r>
            <a:r>
              <a:rPr lang="el-GR" sz="2400" dirty="0" err="1"/>
              <a:t>ποντίας</a:t>
            </a:r>
            <a:r>
              <a:rPr lang="el-GR" sz="2400" dirty="0"/>
              <a:t> </a:t>
            </a:r>
            <a:r>
              <a:rPr lang="el-GR" sz="2400" dirty="0" err="1"/>
              <a:t>πόδα͵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δυοῖν</a:t>
            </a:r>
            <a:r>
              <a:rPr lang="el-GR" sz="2400" dirty="0"/>
              <a:t> τε </a:t>
            </a:r>
            <a:r>
              <a:rPr lang="el-GR" sz="2400" dirty="0" err="1"/>
              <a:t>παίδοιν</a:t>
            </a:r>
            <a:r>
              <a:rPr lang="el-GR" sz="2400" dirty="0"/>
              <a:t> </a:t>
            </a:r>
            <a:r>
              <a:rPr lang="el-GR" sz="2400" dirty="0" err="1"/>
              <a:t>συνθανοῦσ΄</a:t>
            </a:r>
            <a:r>
              <a:rPr lang="el-GR" sz="2400" dirty="0"/>
              <a:t> </a:t>
            </a:r>
            <a:r>
              <a:rPr lang="el-GR" sz="2400" dirty="0" err="1"/>
              <a:t>ἀπόλλυται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τί </a:t>
            </a:r>
            <a:r>
              <a:rPr lang="el-GR" sz="2400" dirty="0" err="1"/>
              <a:t>δῆτ΄</a:t>
            </a:r>
            <a:r>
              <a:rPr lang="el-GR" sz="2400" dirty="0"/>
              <a:t> οὖν </a:t>
            </a:r>
            <a:r>
              <a:rPr lang="el-GR" sz="2400" dirty="0" err="1"/>
              <a:t>γένοιτ΄</a:t>
            </a:r>
            <a:r>
              <a:rPr lang="el-GR" sz="2400" dirty="0"/>
              <a:t> ἂν ἔτι </a:t>
            </a:r>
            <a:r>
              <a:rPr lang="el-GR" sz="2400" dirty="0" err="1"/>
              <a:t>δεινόν</a:t>
            </a:r>
            <a:r>
              <a:rPr lang="el-GR" sz="2400" dirty="0"/>
              <a:t>; ὦ        </a:t>
            </a:r>
            <a:r>
              <a:rPr lang="el-GR" sz="2400" dirty="0" smtClean="0"/>
              <a:t>(1290)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γυναικῶν </a:t>
            </a:r>
            <a:r>
              <a:rPr lang="el-GR" sz="2400" dirty="0" err="1"/>
              <a:t>λέχος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πολύπονον͵</a:t>
            </a:r>
            <a:r>
              <a:rPr lang="el-GR" sz="2400" dirty="0"/>
              <a:t> ὅσα βροτοῖς </a:t>
            </a:r>
            <a:r>
              <a:rPr lang="el-GR" sz="2400" dirty="0" err="1"/>
              <a:t>ἔρεξας</a:t>
            </a:r>
            <a:r>
              <a:rPr lang="el-GR" sz="2400" dirty="0"/>
              <a:t> ἤδη κακά.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6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1293-1310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γυναῖκες͵</a:t>
            </a:r>
            <a:r>
              <a:rPr lang="el-GR" sz="2400" dirty="0"/>
              <a:t> </a:t>
            </a:r>
            <a:r>
              <a:rPr lang="el-GR" sz="2400" dirty="0" err="1"/>
              <a:t>αἳ</a:t>
            </a:r>
            <a:r>
              <a:rPr lang="el-GR" sz="2400" dirty="0"/>
              <a:t> </a:t>
            </a:r>
            <a:r>
              <a:rPr lang="el-GR" sz="2400" dirty="0" err="1"/>
              <a:t>τῆσδ΄</a:t>
            </a:r>
            <a:r>
              <a:rPr lang="el-GR" sz="2400" dirty="0"/>
              <a:t> </a:t>
            </a:r>
            <a:r>
              <a:rPr lang="el-GR" sz="2400" dirty="0" err="1"/>
              <a:t>ἐγγὺς</a:t>
            </a:r>
            <a:r>
              <a:rPr lang="el-GR" sz="2400" dirty="0"/>
              <a:t> </a:t>
            </a:r>
            <a:r>
              <a:rPr lang="el-GR" sz="2400" dirty="0" err="1"/>
              <a:t>ἕστατε</a:t>
            </a:r>
            <a:r>
              <a:rPr lang="el-GR" sz="2400" dirty="0"/>
              <a:t> </a:t>
            </a:r>
            <a:r>
              <a:rPr lang="el-GR" sz="2400" dirty="0" err="1"/>
              <a:t>στέγης͵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ἆρ΄</a:t>
            </a:r>
            <a:r>
              <a:rPr lang="el-GR" sz="2400" dirty="0"/>
              <a:t> </a:t>
            </a:r>
            <a:r>
              <a:rPr lang="el-GR" sz="2400" dirty="0" err="1"/>
              <a:t>ἐν</a:t>
            </a:r>
            <a:r>
              <a:rPr lang="el-GR" sz="2400" dirty="0"/>
              <a:t> </a:t>
            </a:r>
            <a:r>
              <a:rPr lang="el-GR" sz="2400" dirty="0" err="1"/>
              <a:t>δόμοισιν</a:t>
            </a:r>
            <a:r>
              <a:rPr lang="el-GR" sz="2400" dirty="0"/>
              <a:t> ἡ </a:t>
            </a:r>
            <a:r>
              <a:rPr lang="el-GR" sz="2400" dirty="0" err="1"/>
              <a:t>τὰ</a:t>
            </a:r>
            <a:r>
              <a:rPr lang="el-GR" sz="2400" dirty="0"/>
              <a:t> </a:t>
            </a:r>
            <a:r>
              <a:rPr lang="el-GR" sz="2400" dirty="0" err="1"/>
              <a:t>δείν΄</a:t>
            </a:r>
            <a:r>
              <a:rPr lang="el-GR" sz="2400" dirty="0"/>
              <a:t> </a:t>
            </a:r>
            <a:r>
              <a:rPr lang="el-GR" sz="2400" dirty="0" err="1"/>
              <a:t>εἰργασμένη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Μήδεια </a:t>
            </a:r>
            <a:r>
              <a:rPr lang="el-GR" sz="2400" dirty="0" err="1"/>
              <a:t>τοῖσδ΄</a:t>
            </a:r>
            <a:r>
              <a:rPr lang="el-GR" sz="2400" dirty="0"/>
              <a:t> </a:t>
            </a:r>
            <a:r>
              <a:rPr lang="el-GR" sz="2400" dirty="0" err="1"/>
              <a:t>ἔτ΄͵</a:t>
            </a:r>
            <a:r>
              <a:rPr lang="el-GR" sz="2400" dirty="0"/>
              <a:t> ἢ </a:t>
            </a:r>
            <a:r>
              <a:rPr lang="el-GR" sz="2400" dirty="0" err="1"/>
              <a:t>μεθέστηκεν</a:t>
            </a:r>
            <a:r>
              <a:rPr lang="el-GR" sz="2400" dirty="0"/>
              <a:t> </a:t>
            </a:r>
            <a:r>
              <a:rPr lang="el-GR" sz="2400" dirty="0" err="1"/>
              <a:t>φυγῇ</a:t>
            </a:r>
            <a:r>
              <a:rPr lang="el-GR" sz="2400" dirty="0"/>
              <a:t>;        </a:t>
            </a:r>
            <a:r>
              <a:rPr lang="el-GR" sz="2400" dirty="0" smtClean="0"/>
              <a:t>(1295)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δεῖ</a:t>
            </a:r>
            <a:r>
              <a:rPr lang="el-GR" sz="2400" dirty="0"/>
              <a:t> γάρ </a:t>
            </a:r>
            <a:r>
              <a:rPr lang="el-GR" sz="2400" dirty="0" err="1"/>
              <a:t>νιν</a:t>
            </a:r>
            <a:r>
              <a:rPr lang="el-GR" sz="2400" dirty="0"/>
              <a:t> </a:t>
            </a:r>
            <a:r>
              <a:rPr lang="el-GR" sz="2400" dirty="0" err="1"/>
              <a:t>ἤτοι</a:t>
            </a:r>
            <a:r>
              <a:rPr lang="el-GR" sz="2400" dirty="0"/>
              <a:t> </a:t>
            </a:r>
            <a:r>
              <a:rPr lang="el-GR" sz="2400" dirty="0" err="1"/>
              <a:t>γῆς</a:t>
            </a:r>
            <a:r>
              <a:rPr lang="el-GR" sz="2400" dirty="0"/>
              <a:t> </a:t>
            </a:r>
            <a:r>
              <a:rPr lang="el-GR" sz="2400" dirty="0" err="1"/>
              <a:t>γε</a:t>
            </a:r>
            <a:r>
              <a:rPr lang="el-GR" sz="2400" dirty="0"/>
              <a:t> </a:t>
            </a:r>
            <a:r>
              <a:rPr lang="el-GR" sz="2400" dirty="0" err="1"/>
              <a:t>κρυφθῆναι</a:t>
            </a:r>
            <a:r>
              <a:rPr lang="el-GR" sz="2400" dirty="0"/>
              <a:t> </a:t>
            </a:r>
            <a:r>
              <a:rPr lang="el-GR" sz="2400" dirty="0" err="1"/>
              <a:t>κάτω͵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ἢ </a:t>
            </a:r>
            <a:r>
              <a:rPr lang="el-GR" sz="2400" dirty="0" err="1"/>
              <a:t>πτηνὸν</a:t>
            </a:r>
            <a:r>
              <a:rPr lang="el-GR" sz="2400" dirty="0"/>
              <a:t> </a:t>
            </a:r>
            <a:r>
              <a:rPr lang="el-GR" sz="2400" dirty="0" err="1"/>
              <a:t>ἆραι</a:t>
            </a:r>
            <a:r>
              <a:rPr lang="el-GR" sz="2400" dirty="0"/>
              <a:t> </a:t>
            </a:r>
            <a:r>
              <a:rPr lang="el-GR" sz="2400" dirty="0" err="1"/>
              <a:t>σῶμ΄</a:t>
            </a:r>
            <a:r>
              <a:rPr lang="el-GR" sz="2400" dirty="0"/>
              <a:t> </a:t>
            </a:r>
            <a:r>
              <a:rPr lang="el-GR" sz="2400" dirty="0" err="1"/>
              <a:t>ἐς</a:t>
            </a:r>
            <a:r>
              <a:rPr lang="el-GR" sz="2400" dirty="0"/>
              <a:t> </a:t>
            </a:r>
            <a:r>
              <a:rPr lang="el-GR" sz="2400" dirty="0" err="1"/>
              <a:t>αἰθέρος</a:t>
            </a:r>
            <a:r>
              <a:rPr lang="el-GR" sz="2400" dirty="0"/>
              <a:t> </a:t>
            </a:r>
            <a:r>
              <a:rPr lang="el-GR" sz="2400" dirty="0" err="1"/>
              <a:t>βάθος͵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εἰ</a:t>
            </a:r>
            <a:r>
              <a:rPr lang="el-GR" sz="2400" dirty="0"/>
              <a:t> </a:t>
            </a:r>
            <a:r>
              <a:rPr lang="el-GR" sz="2400" dirty="0" err="1"/>
              <a:t>μὴ</a:t>
            </a:r>
            <a:r>
              <a:rPr lang="el-GR" sz="2400" dirty="0"/>
              <a:t> τυράννων </a:t>
            </a:r>
            <a:r>
              <a:rPr lang="el-GR" sz="2400" dirty="0" err="1"/>
              <a:t>δώμασιν</a:t>
            </a:r>
            <a:r>
              <a:rPr lang="el-GR" sz="2400" dirty="0"/>
              <a:t> δώσει δίκην·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πέποιθ΄</a:t>
            </a:r>
            <a:r>
              <a:rPr lang="el-GR" sz="2400" dirty="0"/>
              <a:t> </a:t>
            </a:r>
            <a:r>
              <a:rPr lang="el-GR" sz="2400" dirty="0" err="1"/>
              <a:t>ἀποκτείνασα</a:t>
            </a:r>
            <a:r>
              <a:rPr lang="el-GR" sz="2400" dirty="0"/>
              <a:t> </a:t>
            </a:r>
            <a:r>
              <a:rPr lang="el-GR" sz="2400" dirty="0" err="1"/>
              <a:t>κοιράνους</a:t>
            </a:r>
            <a:r>
              <a:rPr lang="el-GR" sz="2400" dirty="0"/>
              <a:t> χθονὸς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ἀθῷος</a:t>
            </a:r>
            <a:r>
              <a:rPr lang="el-GR" sz="2400" dirty="0"/>
              <a:t> αὐτὴ </a:t>
            </a:r>
            <a:r>
              <a:rPr lang="el-GR" sz="2400" dirty="0" err="1"/>
              <a:t>τῶνδε</a:t>
            </a:r>
            <a:r>
              <a:rPr lang="el-GR" sz="2400" dirty="0"/>
              <a:t> </a:t>
            </a:r>
            <a:r>
              <a:rPr lang="el-GR" sz="2400" dirty="0" err="1"/>
              <a:t>φεύξεσθαι</a:t>
            </a:r>
            <a:r>
              <a:rPr lang="el-GR" sz="2400" dirty="0"/>
              <a:t> δόμων;        </a:t>
            </a:r>
            <a:r>
              <a:rPr lang="el-GR" sz="2400" dirty="0" smtClean="0"/>
              <a:t>(1300)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ἀλλ΄</a:t>
            </a:r>
            <a:r>
              <a:rPr lang="el-GR" sz="2400" dirty="0"/>
              <a:t> οὐ γὰρ αὐτῆς </a:t>
            </a:r>
            <a:r>
              <a:rPr lang="el-GR" sz="2400" dirty="0" err="1"/>
              <a:t>φροντίδ΄</a:t>
            </a:r>
            <a:r>
              <a:rPr lang="el-GR" sz="2400" dirty="0"/>
              <a:t> ὡς τέκνων ἔχω·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κείνην μὲν οὓς </a:t>
            </a:r>
            <a:r>
              <a:rPr lang="el-GR" sz="2400" dirty="0" err="1"/>
              <a:t>ἔδρασεν</a:t>
            </a:r>
            <a:r>
              <a:rPr lang="el-GR" sz="2400" dirty="0"/>
              <a:t> </a:t>
            </a:r>
            <a:r>
              <a:rPr lang="el-GR" sz="2400" dirty="0" err="1"/>
              <a:t>ἔρξουσιν</a:t>
            </a:r>
            <a:r>
              <a:rPr lang="el-GR" sz="2400" dirty="0"/>
              <a:t> </a:t>
            </a:r>
            <a:r>
              <a:rPr lang="el-GR" sz="2400" dirty="0" err="1"/>
              <a:t>κακῶς͵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ἐμῶν</a:t>
            </a:r>
            <a:r>
              <a:rPr lang="el-GR" sz="2400" dirty="0"/>
              <a:t> δὲ παίδων ἦλθον </a:t>
            </a:r>
            <a:r>
              <a:rPr lang="el-GR" sz="2400" dirty="0" err="1"/>
              <a:t>ἐκσῴσων</a:t>
            </a:r>
            <a:r>
              <a:rPr lang="el-GR" sz="2400" dirty="0"/>
              <a:t> </a:t>
            </a:r>
            <a:r>
              <a:rPr lang="el-GR" sz="2400" dirty="0" err="1"/>
              <a:t>βίον͵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μή μοί τι </a:t>
            </a:r>
            <a:r>
              <a:rPr lang="el-GR" sz="2400" dirty="0" err="1"/>
              <a:t>δράσωσ΄</a:t>
            </a:r>
            <a:r>
              <a:rPr lang="el-GR" sz="2400" dirty="0"/>
              <a:t> οἱ προσήκοντες </a:t>
            </a:r>
            <a:r>
              <a:rPr lang="el-GR" sz="2400" dirty="0" err="1"/>
              <a:t>γένει͵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μητρῷον</a:t>
            </a:r>
            <a:r>
              <a:rPr lang="el-GR" sz="2400" dirty="0"/>
              <a:t> </a:t>
            </a:r>
            <a:r>
              <a:rPr lang="el-GR" sz="2400" dirty="0" err="1"/>
              <a:t>ἐκπράσσοντες</a:t>
            </a:r>
            <a:r>
              <a:rPr lang="el-GR" sz="2400" dirty="0"/>
              <a:t> </a:t>
            </a:r>
            <a:r>
              <a:rPr lang="el-GR" sz="2400" dirty="0" err="1"/>
              <a:t>ἀνόσιον</a:t>
            </a:r>
            <a:r>
              <a:rPr lang="el-GR" sz="2400" dirty="0"/>
              <a:t> </a:t>
            </a:r>
            <a:r>
              <a:rPr lang="el-GR" sz="2400" dirty="0" err="1"/>
              <a:t>φόνον</a:t>
            </a:r>
            <a:r>
              <a:rPr lang="el-GR" sz="2400" dirty="0"/>
              <a:t>.        </a:t>
            </a:r>
            <a:r>
              <a:rPr lang="el-GR" sz="2400" dirty="0" smtClean="0"/>
              <a:t>(1305)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Χο</a:t>
            </a:r>
            <a:r>
              <a:rPr lang="el-GR" sz="2400" dirty="0"/>
              <a:t>. ὦ </a:t>
            </a:r>
            <a:r>
              <a:rPr lang="el-GR" sz="2400" dirty="0" err="1"/>
              <a:t>τλῆμον͵</a:t>
            </a:r>
            <a:r>
              <a:rPr lang="el-GR" sz="2400" dirty="0"/>
              <a:t> οὐκ </a:t>
            </a:r>
            <a:r>
              <a:rPr lang="el-GR" sz="2400" dirty="0" err="1"/>
              <a:t>οἶσθ΄</a:t>
            </a:r>
            <a:r>
              <a:rPr lang="el-GR" sz="2400" dirty="0"/>
              <a:t> </a:t>
            </a:r>
            <a:r>
              <a:rPr lang="el-GR" sz="2400" dirty="0" err="1"/>
              <a:t>οἷ</a:t>
            </a:r>
            <a:r>
              <a:rPr lang="el-GR" sz="2400" dirty="0"/>
              <a:t> κακῶν </a:t>
            </a:r>
            <a:r>
              <a:rPr lang="el-GR" sz="2400" dirty="0" err="1"/>
              <a:t>ἐλήλυθας͵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Ἰᾶσον</a:t>
            </a:r>
            <a:r>
              <a:rPr lang="el-GR" sz="2400" dirty="0"/>
              <a:t>· οὐ γὰρ </a:t>
            </a:r>
            <a:r>
              <a:rPr lang="el-GR" sz="2400" dirty="0" err="1"/>
              <a:t>τούσδ΄</a:t>
            </a:r>
            <a:r>
              <a:rPr lang="el-GR" sz="2400" dirty="0"/>
              <a:t> ἂν </a:t>
            </a:r>
            <a:r>
              <a:rPr lang="el-GR" sz="2400" dirty="0" err="1"/>
              <a:t>ἐφθέγξω</a:t>
            </a:r>
            <a:r>
              <a:rPr lang="el-GR" sz="2400" dirty="0"/>
              <a:t> λόγους.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τί δ΄ ἔστιν; ἦ που </a:t>
            </a:r>
            <a:r>
              <a:rPr lang="el-GR" sz="2400" dirty="0" err="1"/>
              <a:t>κἄμ΄</a:t>
            </a:r>
            <a:r>
              <a:rPr lang="el-GR" sz="2400" dirty="0"/>
              <a:t> </a:t>
            </a:r>
            <a:r>
              <a:rPr lang="el-GR" sz="2400" dirty="0" err="1"/>
              <a:t>ἀποκτεῖναι</a:t>
            </a:r>
            <a:r>
              <a:rPr lang="el-GR" sz="2400" dirty="0"/>
              <a:t> θέλει;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Χο</a:t>
            </a:r>
            <a:r>
              <a:rPr lang="el-GR" sz="2400" dirty="0"/>
              <a:t>. παῖδες </a:t>
            </a:r>
            <a:r>
              <a:rPr lang="el-GR" sz="2400" dirty="0" err="1"/>
              <a:t>τεθνᾶσι</a:t>
            </a:r>
            <a:r>
              <a:rPr lang="el-GR" sz="2400" dirty="0"/>
              <a:t> </a:t>
            </a:r>
            <a:r>
              <a:rPr lang="el-GR" sz="2400" dirty="0" err="1"/>
              <a:t>χειρὶ</a:t>
            </a:r>
            <a:r>
              <a:rPr lang="el-GR" sz="2400" dirty="0"/>
              <a:t> </a:t>
            </a:r>
            <a:r>
              <a:rPr lang="el-GR" sz="2400" dirty="0" err="1"/>
              <a:t>μητρῴᾳ</a:t>
            </a:r>
            <a:r>
              <a:rPr lang="el-GR" sz="2400" dirty="0"/>
              <a:t> </a:t>
            </a:r>
            <a:r>
              <a:rPr lang="el-GR" sz="2400" dirty="0" err="1"/>
              <a:t>σέθεν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οἴμοι</a:t>
            </a:r>
            <a:r>
              <a:rPr lang="el-GR" sz="2400" dirty="0"/>
              <a:t> τί λέξεις; ὥς </a:t>
            </a:r>
            <a:r>
              <a:rPr lang="el-GR" sz="2400" dirty="0" err="1"/>
              <a:t>μ΄</a:t>
            </a:r>
            <a:r>
              <a:rPr lang="el-GR" sz="2400" dirty="0"/>
              <a:t> </a:t>
            </a:r>
            <a:r>
              <a:rPr lang="el-GR" sz="2400" dirty="0" err="1"/>
              <a:t>ἀπώλεσας͵</a:t>
            </a:r>
            <a:r>
              <a:rPr lang="el-GR" sz="2400" dirty="0"/>
              <a:t> </a:t>
            </a:r>
            <a:r>
              <a:rPr lang="el-GR" sz="2400" dirty="0" err="1"/>
              <a:t>γύναι</a:t>
            </a:r>
            <a:r>
              <a:rPr lang="el-GR" sz="2400" dirty="0"/>
              <a:t>.        </a:t>
            </a:r>
            <a:r>
              <a:rPr lang="el-GR" sz="2400" dirty="0" smtClean="0"/>
              <a:t>(1310)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7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1311-1325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Χο</a:t>
            </a:r>
            <a:r>
              <a:rPr lang="el-GR" sz="2000" dirty="0"/>
              <a:t>. ὡς </a:t>
            </a:r>
            <a:r>
              <a:rPr lang="el-GR" sz="2000" dirty="0" err="1"/>
              <a:t>οὐκέτ΄</a:t>
            </a:r>
            <a:r>
              <a:rPr lang="el-GR" sz="2000" dirty="0"/>
              <a:t> ὄντων </a:t>
            </a:r>
            <a:r>
              <a:rPr lang="el-GR" sz="2000" dirty="0" err="1"/>
              <a:t>σῶν</a:t>
            </a:r>
            <a:r>
              <a:rPr lang="el-GR" sz="2000" dirty="0"/>
              <a:t> τέκνων φρόντιζε </a:t>
            </a:r>
            <a:r>
              <a:rPr lang="el-GR" sz="2000" dirty="0" err="1"/>
              <a:t>δή</a:t>
            </a:r>
            <a:r>
              <a:rPr lang="el-GR" sz="2000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Ια</a:t>
            </a:r>
            <a:r>
              <a:rPr lang="el-GR" sz="2000" dirty="0"/>
              <a:t>. </a:t>
            </a:r>
            <a:r>
              <a:rPr lang="el-GR" sz="2000" dirty="0" err="1"/>
              <a:t>ποῦ</a:t>
            </a:r>
            <a:r>
              <a:rPr lang="el-GR" sz="2000" dirty="0"/>
              <a:t> γάρ </a:t>
            </a:r>
            <a:r>
              <a:rPr lang="el-GR" sz="2000" dirty="0" err="1"/>
              <a:t>νιν</a:t>
            </a:r>
            <a:r>
              <a:rPr lang="el-GR" sz="2000" dirty="0"/>
              <a:t> </a:t>
            </a:r>
            <a:r>
              <a:rPr lang="el-GR" sz="2000" dirty="0" err="1"/>
              <a:t>ἔκτειν΄</a:t>
            </a:r>
            <a:r>
              <a:rPr lang="el-GR" sz="2000" dirty="0"/>
              <a:t>; ἐντὸς ἢ ἔξωθεν δόμων;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Χο</a:t>
            </a:r>
            <a:r>
              <a:rPr lang="el-GR" sz="2000" dirty="0"/>
              <a:t>. πύλας </a:t>
            </a:r>
            <a:r>
              <a:rPr lang="el-GR" sz="2000" dirty="0" err="1"/>
              <a:t>ἀνοίξας</a:t>
            </a:r>
            <a:r>
              <a:rPr lang="el-GR" sz="2000" dirty="0"/>
              <a:t> </a:t>
            </a:r>
            <a:r>
              <a:rPr lang="el-GR" sz="2000" dirty="0" err="1"/>
              <a:t>σῶν</a:t>
            </a:r>
            <a:r>
              <a:rPr lang="el-GR" sz="2000" dirty="0"/>
              <a:t> τέκνων </a:t>
            </a:r>
            <a:r>
              <a:rPr lang="el-GR" sz="2000" dirty="0" err="1"/>
              <a:t>ὄψῃ</a:t>
            </a:r>
            <a:r>
              <a:rPr lang="el-GR" sz="2000" dirty="0"/>
              <a:t> </a:t>
            </a:r>
            <a:r>
              <a:rPr lang="el-GR" sz="2000" dirty="0" err="1"/>
              <a:t>φόνον</a:t>
            </a:r>
            <a:r>
              <a:rPr lang="el-GR" sz="2000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Ια</a:t>
            </a:r>
            <a:r>
              <a:rPr lang="el-GR" sz="2000" dirty="0"/>
              <a:t>. </a:t>
            </a:r>
            <a:r>
              <a:rPr lang="el-GR" sz="2000" dirty="0" err="1"/>
              <a:t>χαλᾶτε</a:t>
            </a:r>
            <a:r>
              <a:rPr lang="el-GR" sz="2000" dirty="0"/>
              <a:t> </a:t>
            </a:r>
            <a:r>
              <a:rPr lang="el-GR" sz="2000" dirty="0" err="1"/>
              <a:t>κλῇδας</a:t>
            </a:r>
            <a:r>
              <a:rPr lang="el-GR" sz="2000" dirty="0"/>
              <a:t> ὡς </a:t>
            </a:r>
            <a:r>
              <a:rPr lang="el-GR" sz="2000" dirty="0" err="1"/>
              <a:t>τάχιστα͵</a:t>
            </a:r>
            <a:r>
              <a:rPr lang="el-GR" sz="2000" dirty="0"/>
              <a:t> </a:t>
            </a:r>
            <a:r>
              <a:rPr lang="el-GR" sz="2000" dirty="0" err="1"/>
              <a:t>πρόσπολοι͵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ἐκλύεθ΄</a:t>
            </a:r>
            <a:r>
              <a:rPr lang="el-GR" sz="2000" dirty="0"/>
              <a:t> </a:t>
            </a:r>
            <a:r>
              <a:rPr lang="el-GR" sz="2000" dirty="0" err="1"/>
              <a:t>ἁρμούς͵</a:t>
            </a:r>
            <a:r>
              <a:rPr lang="el-GR" sz="2000" dirty="0"/>
              <a:t> ὡς </a:t>
            </a:r>
            <a:r>
              <a:rPr lang="el-GR" sz="2000" dirty="0" err="1"/>
              <a:t>ἴδω</a:t>
            </a:r>
            <a:r>
              <a:rPr lang="el-GR" sz="2000" dirty="0"/>
              <a:t> </a:t>
            </a:r>
            <a:r>
              <a:rPr lang="el-GR" sz="2000" dirty="0" err="1"/>
              <a:t>διπλοῦν</a:t>
            </a:r>
            <a:r>
              <a:rPr lang="el-GR" sz="2000" dirty="0"/>
              <a:t> </a:t>
            </a:r>
            <a:r>
              <a:rPr lang="el-GR" sz="2000" dirty="0" err="1"/>
              <a:t>κακόν͵</a:t>
            </a:r>
            <a:r>
              <a:rPr lang="el-GR" sz="2000" dirty="0"/>
              <a:t>        </a:t>
            </a:r>
            <a:r>
              <a:rPr lang="el-GR" sz="2000" dirty="0" smtClean="0"/>
              <a:t>(1315)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τοὺς μὲν </a:t>
            </a:r>
            <a:r>
              <a:rPr lang="el-GR" sz="2000" dirty="0" err="1"/>
              <a:t>θανόντας—τὴν</a:t>
            </a:r>
            <a:r>
              <a:rPr lang="el-GR" sz="2000" dirty="0"/>
              <a:t> δὲ </a:t>
            </a:r>
            <a:r>
              <a:rPr lang="el-GR" sz="2000" dirty="0" err="1"/>
              <a:t>τείσωμαι</a:t>
            </a:r>
            <a:r>
              <a:rPr lang="el-GR" sz="2000" dirty="0"/>
              <a:t> δίκην.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 smtClean="0"/>
              <a:t>Μη</a:t>
            </a:r>
            <a:r>
              <a:rPr lang="el-GR" sz="2000" dirty="0"/>
              <a:t>. τί </a:t>
            </a:r>
            <a:r>
              <a:rPr lang="el-GR" sz="2000" dirty="0" err="1"/>
              <a:t>τάσδε</a:t>
            </a:r>
            <a:r>
              <a:rPr lang="el-GR" sz="2000" dirty="0"/>
              <a:t> </a:t>
            </a:r>
            <a:r>
              <a:rPr lang="el-GR" sz="2000" dirty="0" err="1"/>
              <a:t>κινεῖς</a:t>
            </a:r>
            <a:r>
              <a:rPr lang="el-GR" sz="2000" dirty="0"/>
              <a:t> </a:t>
            </a:r>
            <a:r>
              <a:rPr lang="el-GR" sz="2000" dirty="0" err="1"/>
              <a:t>κἀναμοχλεύεις</a:t>
            </a:r>
            <a:r>
              <a:rPr lang="el-GR" sz="2000" dirty="0"/>
              <a:t> </a:t>
            </a:r>
            <a:r>
              <a:rPr lang="el-GR" sz="2000" dirty="0" err="1"/>
              <a:t>πύλας͵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νεκροὺς </a:t>
            </a:r>
            <a:r>
              <a:rPr lang="el-GR" sz="2000" dirty="0" err="1"/>
              <a:t>ἐρευνῶν</a:t>
            </a:r>
            <a:r>
              <a:rPr lang="el-GR" sz="2000" dirty="0"/>
              <a:t> κἀμὲ τὴν εἰργασμένην;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παῦσαι</a:t>
            </a:r>
            <a:r>
              <a:rPr lang="el-GR" sz="2000" dirty="0"/>
              <a:t> πόνου </a:t>
            </a:r>
            <a:r>
              <a:rPr lang="el-GR" sz="2000" dirty="0" err="1"/>
              <a:t>τοῦδ΄</a:t>
            </a:r>
            <a:r>
              <a:rPr lang="el-GR" sz="2000" dirty="0"/>
              <a:t>. εἰ δ΄ ἐμοῦ χρείαν </a:t>
            </a:r>
            <a:r>
              <a:rPr lang="el-GR" sz="2000" dirty="0" err="1"/>
              <a:t>ἔχεις͵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λέγ΄͵</a:t>
            </a:r>
            <a:r>
              <a:rPr lang="el-GR" sz="2000" dirty="0"/>
              <a:t> εἴ τι </a:t>
            </a:r>
            <a:r>
              <a:rPr lang="el-GR" sz="2000" dirty="0" err="1"/>
              <a:t>βούλῃ͵</a:t>
            </a:r>
            <a:r>
              <a:rPr lang="el-GR" sz="2000" dirty="0"/>
              <a:t> </a:t>
            </a:r>
            <a:r>
              <a:rPr lang="el-GR" sz="2000" dirty="0" err="1"/>
              <a:t>χειρὶ</a:t>
            </a:r>
            <a:r>
              <a:rPr lang="el-GR" sz="2000" dirty="0"/>
              <a:t> δ΄ οὐ ψαύσεις ποτέ.        </a:t>
            </a:r>
            <a:r>
              <a:rPr lang="el-GR" sz="2000" dirty="0" smtClean="0"/>
              <a:t>(1320)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τοιόνδ΄</a:t>
            </a:r>
            <a:r>
              <a:rPr lang="el-GR" sz="2000" dirty="0"/>
              <a:t> </a:t>
            </a:r>
            <a:r>
              <a:rPr lang="el-GR" sz="2000" dirty="0" err="1"/>
              <a:t>ὄχημα</a:t>
            </a:r>
            <a:r>
              <a:rPr lang="el-GR" sz="2000" dirty="0"/>
              <a:t> πατρὸς </a:t>
            </a:r>
            <a:r>
              <a:rPr lang="el-GR" sz="2000" dirty="0" err="1"/>
              <a:t>῞Ηλιος</a:t>
            </a:r>
            <a:r>
              <a:rPr lang="el-GR" sz="2000" dirty="0"/>
              <a:t> πατὴρ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δίδωσιν</a:t>
            </a:r>
            <a:r>
              <a:rPr lang="el-GR" sz="2000" dirty="0"/>
              <a:t> </a:t>
            </a:r>
            <a:r>
              <a:rPr lang="el-GR" sz="2000" dirty="0" err="1"/>
              <a:t>ἡμῖν͵</a:t>
            </a:r>
            <a:r>
              <a:rPr lang="el-GR" sz="2000" dirty="0"/>
              <a:t> </a:t>
            </a:r>
            <a:r>
              <a:rPr lang="el-GR" sz="2000" dirty="0" err="1"/>
              <a:t>ἔρυμα</a:t>
            </a:r>
            <a:r>
              <a:rPr lang="el-GR" sz="2000" dirty="0"/>
              <a:t> </a:t>
            </a:r>
            <a:r>
              <a:rPr lang="el-GR" sz="2000" dirty="0" err="1"/>
              <a:t>πολεμίας</a:t>
            </a:r>
            <a:r>
              <a:rPr lang="el-GR" sz="2000" dirty="0"/>
              <a:t> </a:t>
            </a:r>
            <a:r>
              <a:rPr lang="el-GR" sz="2000" dirty="0" err="1"/>
              <a:t>χερός</a:t>
            </a:r>
            <a:r>
              <a:rPr lang="el-GR" sz="2000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Ια</a:t>
            </a:r>
            <a:r>
              <a:rPr lang="el-GR" sz="2000" dirty="0"/>
              <a:t>. ὦ </a:t>
            </a:r>
            <a:r>
              <a:rPr lang="el-GR" sz="2000" dirty="0" err="1"/>
              <a:t>μῖσος͵</a:t>
            </a:r>
            <a:r>
              <a:rPr lang="el-GR" sz="2000" dirty="0"/>
              <a:t> ὦ </a:t>
            </a:r>
            <a:r>
              <a:rPr lang="el-GR" sz="2000" dirty="0" err="1"/>
              <a:t>μέγιστον</a:t>
            </a:r>
            <a:r>
              <a:rPr lang="el-GR" sz="2000" dirty="0"/>
              <a:t> </a:t>
            </a:r>
            <a:r>
              <a:rPr lang="el-GR" sz="2000" dirty="0" err="1"/>
              <a:t>ἐχθίστη</a:t>
            </a:r>
            <a:r>
              <a:rPr lang="el-GR" sz="2000" dirty="0"/>
              <a:t> </a:t>
            </a:r>
            <a:r>
              <a:rPr lang="el-GR" sz="2000" dirty="0" err="1"/>
              <a:t>γύναι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θεοῖς τε </a:t>
            </a:r>
            <a:r>
              <a:rPr lang="el-GR" sz="2000" dirty="0" err="1"/>
              <a:t>κἀμοὶ</a:t>
            </a:r>
            <a:r>
              <a:rPr lang="el-GR" sz="2000" dirty="0"/>
              <a:t> </a:t>
            </a:r>
            <a:r>
              <a:rPr lang="el-GR" sz="2000" dirty="0" err="1"/>
              <a:t>παντί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ἀνθρώπων </a:t>
            </a:r>
            <a:r>
              <a:rPr lang="el-GR" sz="2000" dirty="0" err="1"/>
              <a:t>γένει͵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ἥτις </a:t>
            </a:r>
            <a:r>
              <a:rPr lang="el-GR" sz="2000" dirty="0" err="1"/>
              <a:t>τέκνοισι</a:t>
            </a:r>
            <a:r>
              <a:rPr lang="el-GR" sz="2000" dirty="0"/>
              <a:t> </a:t>
            </a:r>
            <a:r>
              <a:rPr lang="el-GR" sz="2000" dirty="0" err="1"/>
              <a:t>σοῖσιν</a:t>
            </a:r>
            <a:r>
              <a:rPr lang="el-GR" sz="2000" dirty="0"/>
              <a:t> </a:t>
            </a:r>
            <a:r>
              <a:rPr lang="el-GR" sz="2000" dirty="0" err="1"/>
              <a:t>ἐμβαλεῖν</a:t>
            </a:r>
            <a:r>
              <a:rPr lang="el-GR" sz="2000" dirty="0"/>
              <a:t> ξίφος        </a:t>
            </a:r>
            <a:r>
              <a:rPr lang="el-GR" sz="2000" dirty="0" smtClean="0"/>
              <a:t>(1325)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1326-1340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err="1"/>
              <a:t>ἔτλης</a:t>
            </a:r>
            <a:r>
              <a:rPr lang="el-GR" sz="2000" dirty="0"/>
              <a:t> </a:t>
            </a:r>
            <a:r>
              <a:rPr lang="el-GR" sz="2000" dirty="0" err="1"/>
              <a:t>τεκοῦσα͵</a:t>
            </a:r>
            <a:r>
              <a:rPr lang="el-GR" sz="2000" dirty="0"/>
              <a:t> </a:t>
            </a:r>
            <a:r>
              <a:rPr lang="el-GR" sz="2000" dirty="0" err="1"/>
              <a:t>κἄμ΄</a:t>
            </a:r>
            <a:r>
              <a:rPr lang="el-GR" sz="2000" dirty="0"/>
              <a:t> </a:t>
            </a:r>
            <a:r>
              <a:rPr lang="el-GR" sz="2000" dirty="0" err="1"/>
              <a:t>ἄπαιδ΄</a:t>
            </a:r>
            <a:r>
              <a:rPr lang="el-GR" sz="2000" dirty="0"/>
              <a:t> ἀπώλεσας·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καὶ ταῦτα </a:t>
            </a:r>
            <a:r>
              <a:rPr lang="el-GR" sz="2000" dirty="0" err="1"/>
              <a:t>δράσασ΄</a:t>
            </a:r>
            <a:r>
              <a:rPr lang="el-GR" sz="2000" dirty="0"/>
              <a:t> </a:t>
            </a:r>
            <a:r>
              <a:rPr lang="el-GR" sz="2000" dirty="0" err="1"/>
              <a:t>ἥλιόν</a:t>
            </a:r>
            <a:r>
              <a:rPr lang="el-GR" sz="2000" dirty="0"/>
              <a:t> τε προσβλέπεις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καὶ </a:t>
            </a:r>
            <a:r>
              <a:rPr lang="el-GR" sz="2000" dirty="0" err="1"/>
              <a:t>γαῖαν͵</a:t>
            </a:r>
            <a:r>
              <a:rPr lang="el-GR" sz="2000" dirty="0"/>
              <a:t> ἔργον </a:t>
            </a:r>
            <a:r>
              <a:rPr lang="el-GR" sz="2000" dirty="0" err="1"/>
              <a:t>τλᾶσα</a:t>
            </a:r>
            <a:r>
              <a:rPr lang="el-GR" sz="2000" dirty="0"/>
              <a:t> </a:t>
            </a:r>
            <a:r>
              <a:rPr lang="el-GR" sz="2000" dirty="0" err="1"/>
              <a:t>δυσσεβέστατον</a:t>
            </a:r>
            <a:r>
              <a:rPr lang="el-GR" sz="2000" dirty="0"/>
              <a:t>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ὄλοι΄</a:t>
            </a:r>
            <a:r>
              <a:rPr lang="el-GR" sz="2000" dirty="0"/>
              <a:t>· ἐγὼ δὲ νῦν </a:t>
            </a:r>
            <a:r>
              <a:rPr lang="el-GR" sz="2000" dirty="0" err="1"/>
              <a:t>φρονῶ͵</a:t>
            </a:r>
            <a:r>
              <a:rPr lang="el-GR" sz="2000" dirty="0"/>
              <a:t> </a:t>
            </a:r>
            <a:r>
              <a:rPr lang="el-GR" sz="2000" dirty="0" err="1"/>
              <a:t>τότ΄</a:t>
            </a:r>
            <a:r>
              <a:rPr lang="el-GR" sz="2000" dirty="0"/>
              <a:t> οὐ </a:t>
            </a:r>
            <a:r>
              <a:rPr lang="el-GR" sz="2000" dirty="0" err="1"/>
              <a:t>φρονῶν͵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ὅτ΄</a:t>
            </a:r>
            <a:r>
              <a:rPr lang="el-GR" sz="2000" dirty="0"/>
              <a:t> ἐκ δόμων σε βαρβάρου </a:t>
            </a:r>
            <a:r>
              <a:rPr lang="el-GR" sz="2000" dirty="0" err="1"/>
              <a:t>τ΄</a:t>
            </a:r>
            <a:r>
              <a:rPr lang="el-GR" sz="2000" dirty="0"/>
              <a:t> ἀπὸ χθονὸς        </a:t>
            </a:r>
            <a:r>
              <a:rPr lang="el-GR" sz="2000" dirty="0" smtClean="0"/>
              <a:t>(1330)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Ἕλλην΄</a:t>
            </a:r>
            <a:r>
              <a:rPr lang="el-GR" sz="2000" dirty="0"/>
              <a:t> ἐς οἶκον </a:t>
            </a:r>
            <a:r>
              <a:rPr lang="el-GR" sz="2000" dirty="0" err="1"/>
              <a:t>ἠγόμην͵</a:t>
            </a:r>
            <a:r>
              <a:rPr lang="el-GR" sz="2000" dirty="0"/>
              <a:t> </a:t>
            </a:r>
            <a:r>
              <a:rPr lang="el-GR" sz="2000" dirty="0" err="1"/>
              <a:t>κακὸν</a:t>
            </a:r>
            <a:r>
              <a:rPr lang="el-GR" sz="2000" dirty="0"/>
              <a:t> </a:t>
            </a:r>
            <a:r>
              <a:rPr lang="el-GR" sz="2000" dirty="0" err="1"/>
              <a:t>μέγα͵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πατρός τε καὶ γῆς </a:t>
            </a:r>
            <a:r>
              <a:rPr lang="el-GR" sz="2000" dirty="0" err="1"/>
              <a:t>προδότιν</a:t>
            </a:r>
            <a:r>
              <a:rPr lang="el-GR" sz="2000" dirty="0"/>
              <a:t> ἥ </a:t>
            </a:r>
            <a:r>
              <a:rPr lang="el-GR" sz="2000" dirty="0" err="1"/>
              <a:t>σ΄</a:t>
            </a:r>
            <a:r>
              <a:rPr lang="el-GR" sz="2000" dirty="0"/>
              <a:t> </a:t>
            </a:r>
            <a:r>
              <a:rPr lang="el-GR" sz="2000" dirty="0" err="1"/>
              <a:t>ἐθρέψατο</a:t>
            </a:r>
            <a:r>
              <a:rPr lang="el-GR" sz="2000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τὸν </a:t>
            </a:r>
            <a:r>
              <a:rPr lang="el-GR" sz="2000" dirty="0" err="1"/>
              <a:t>σὸν</a:t>
            </a:r>
            <a:r>
              <a:rPr lang="el-GR" sz="2000" dirty="0"/>
              <a:t> δ΄ </a:t>
            </a:r>
            <a:r>
              <a:rPr lang="el-GR" sz="2000" dirty="0" err="1"/>
              <a:t>ἀλάστορ΄</a:t>
            </a:r>
            <a:r>
              <a:rPr lang="el-GR" sz="2000" dirty="0"/>
              <a:t> εἰς </a:t>
            </a:r>
            <a:r>
              <a:rPr lang="el-GR" sz="2000" dirty="0" err="1"/>
              <a:t>ἔμ΄</a:t>
            </a:r>
            <a:r>
              <a:rPr lang="el-GR" sz="2000" dirty="0"/>
              <a:t> </a:t>
            </a:r>
            <a:r>
              <a:rPr lang="el-GR" sz="2000" dirty="0" err="1"/>
              <a:t>ἔσκηψαν</a:t>
            </a:r>
            <a:r>
              <a:rPr lang="el-GR" sz="2000" dirty="0"/>
              <a:t> θεοί·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κτανοῦσα</a:t>
            </a:r>
            <a:r>
              <a:rPr lang="el-GR" sz="2000" dirty="0"/>
              <a:t> γὰρ δὴ </a:t>
            </a:r>
            <a:r>
              <a:rPr lang="el-GR" sz="2000" dirty="0" err="1"/>
              <a:t>σὸν</a:t>
            </a:r>
            <a:r>
              <a:rPr lang="el-GR" sz="2000" dirty="0"/>
              <a:t> </a:t>
            </a:r>
            <a:r>
              <a:rPr lang="el-GR" sz="2000" dirty="0" err="1"/>
              <a:t>κάσιν</a:t>
            </a:r>
            <a:r>
              <a:rPr lang="el-GR" sz="2000" dirty="0"/>
              <a:t> παρέστιον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τὸ </a:t>
            </a:r>
            <a:r>
              <a:rPr lang="el-GR" sz="2000" dirty="0" err="1"/>
              <a:t>καλλίπρῳρον</a:t>
            </a:r>
            <a:r>
              <a:rPr lang="el-GR" sz="2000" dirty="0"/>
              <a:t> </a:t>
            </a:r>
            <a:r>
              <a:rPr lang="el-GR" sz="2000" dirty="0" err="1"/>
              <a:t>εἰσέβης</a:t>
            </a:r>
            <a:r>
              <a:rPr lang="el-GR" sz="2000" dirty="0"/>
              <a:t> </a:t>
            </a:r>
            <a:r>
              <a:rPr lang="el-GR" sz="2000" dirty="0" err="1"/>
              <a:t>Ἀργοῦς</a:t>
            </a:r>
            <a:r>
              <a:rPr lang="el-GR" sz="2000" dirty="0"/>
              <a:t> σκάφος.        </a:t>
            </a:r>
            <a:r>
              <a:rPr lang="el-GR" sz="2000" dirty="0" smtClean="0"/>
              <a:t>(1335)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ἤρξω</a:t>
            </a:r>
            <a:r>
              <a:rPr lang="el-GR" sz="2000" dirty="0"/>
              <a:t> μὲν ἐκ </a:t>
            </a:r>
            <a:r>
              <a:rPr lang="el-GR" sz="2000" dirty="0" err="1"/>
              <a:t>τοιῶνδε</a:t>
            </a:r>
            <a:r>
              <a:rPr lang="el-GR" sz="2000" dirty="0"/>
              <a:t>· </a:t>
            </a:r>
            <a:r>
              <a:rPr lang="el-GR" sz="2000" dirty="0" err="1"/>
              <a:t>νυμφευθεῖσα</a:t>
            </a:r>
            <a:r>
              <a:rPr lang="el-GR" sz="2000" dirty="0"/>
              <a:t> δὲ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παρ΄</a:t>
            </a:r>
            <a:r>
              <a:rPr lang="el-GR" sz="2000" dirty="0"/>
              <a:t> </a:t>
            </a:r>
            <a:r>
              <a:rPr lang="el-GR" sz="2000" dirty="0" err="1"/>
              <a:t>ἀνδρὶ</a:t>
            </a:r>
            <a:r>
              <a:rPr lang="el-GR" sz="2000" dirty="0"/>
              <a:t> </a:t>
            </a:r>
            <a:r>
              <a:rPr lang="el-GR" sz="2000" dirty="0" err="1"/>
              <a:t>τῷδε</a:t>
            </a:r>
            <a:r>
              <a:rPr lang="el-GR" sz="2000" dirty="0"/>
              <a:t> καὶ </a:t>
            </a:r>
            <a:r>
              <a:rPr lang="el-GR" sz="2000" dirty="0" err="1"/>
              <a:t>τεκοῦσά</a:t>
            </a:r>
            <a:r>
              <a:rPr lang="el-GR" sz="2000" dirty="0"/>
              <a:t> μοι </a:t>
            </a:r>
            <a:r>
              <a:rPr lang="el-GR" sz="2000" dirty="0" err="1"/>
              <a:t>τέκνα͵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εὐνῆς</a:t>
            </a:r>
            <a:r>
              <a:rPr lang="el-GR" sz="2000" dirty="0"/>
              <a:t> </a:t>
            </a:r>
            <a:r>
              <a:rPr lang="el-GR" sz="2000" dirty="0" err="1"/>
              <a:t>ἕκατι</a:t>
            </a:r>
            <a:r>
              <a:rPr lang="el-GR" sz="2000" dirty="0"/>
              <a:t> καὶ </a:t>
            </a:r>
            <a:r>
              <a:rPr lang="el-GR" sz="2000" dirty="0" err="1"/>
              <a:t>λέχους</a:t>
            </a:r>
            <a:r>
              <a:rPr lang="el-GR" sz="2000" dirty="0"/>
              <a:t> </a:t>
            </a:r>
            <a:r>
              <a:rPr lang="el-GR" sz="2000" dirty="0" err="1"/>
              <a:t>σφ΄</a:t>
            </a:r>
            <a:r>
              <a:rPr lang="el-GR" sz="2000" dirty="0"/>
              <a:t> ἀπώλεσας.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οὐκ ἔστιν ἥτις </a:t>
            </a:r>
            <a:r>
              <a:rPr lang="el-GR" sz="2000" dirty="0" err="1"/>
              <a:t>τοῦτ΄</a:t>
            </a:r>
            <a:r>
              <a:rPr lang="el-GR" sz="2000" dirty="0"/>
              <a:t> ἂν </a:t>
            </a:r>
            <a:r>
              <a:rPr lang="el-GR" sz="2000" dirty="0" err="1"/>
              <a:t>Ἑλληνὶς</a:t>
            </a:r>
            <a:r>
              <a:rPr lang="el-GR" sz="2000" dirty="0"/>
              <a:t> γυνὴ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ἔτλη</a:t>
            </a:r>
            <a:r>
              <a:rPr lang="el-GR" sz="2000" dirty="0"/>
              <a:t> </a:t>
            </a:r>
            <a:r>
              <a:rPr lang="el-GR" sz="2000" dirty="0" err="1"/>
              <a:t>ποθ΄͵</a:t>
            </a:r>
            <a:r>
              <a:rPr lang="el-GR" sz="2000" dirty="0"/>
              <a:t> ὧν γε πρόσθεν </a:t>
            </a:r>
            <a:r>
              <a:rPr lang="el-GR" sz="2000" dirty="0" err="1"/>
              <a:t>ἠξίουν</a:t>
            </a:r>
            <a:r>
              <a:rPr lang="el-GR" sz="2000" dirty="0"/>
              <a:t> ἐγὼ        </a:t>
            </a:r>
            <a:r>
              <a:rPr lang="el-GR" sz="2000" dirty="0" smtClean="0"/>
              <a:t>(1340)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8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1341-1355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err="1"/>
              <a:t>γῆμαι</a:t>
            </a:r>
            <a:r>
              <a:rPr lang="el-GR" sz="2000" dirty="0"/>
              <a:t> </a:t>
            </a:r>
            <a:r>
              <a:rPr lang="el-GR" sz="2000" dirty="0" err="1"/>
              <a:t>σέ͵</a:t>
            </a:r>
            <a:r>
              <a:rPr lang="el-GR" sz="2000" dirty="0"/>
              <a:t> </a:t>
            </a:r>
            <a:r>
              <a:rPr lang="el-GR" sz="2000" dirty="0" err="1"/>
              <a:t>κῆδος</a:t>
            </a:r>
            <a:r>
              <a:rPr lang="el-GR" sz="2000" dirty="0"/>
              <a:t> ἐχθρὸν </a:t>
            </a:r>
            <a:r>
              <a:rPr lang="el-GR" sz="2000" dirty="0" err="1"/>
              <a:t>ὀλέθριόν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ἐμοί͵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λέαιναν͵</a:t>
            </a:r>
            <a:r>
              <a:rPr lang="el-GR" sz="2000" dirty="0"/>
              <a:t> οὐ </a:t>
            </a:r>
            <a:r>
              <a:rPr lang="el-GR" sz="2000" dirty="0" err="1"/>
              <a:t>γυναῖκα͵</a:t>
            </a:r>
            <a:r>
              <a:rPr lang="el-GR" sz="2000" dirty="0"/>
              <a:t> τῆς </a:t>
            </a:r>
            <a:r>
              <a:rPr lang="el-GR" sz="2000" dirty="0" err="1"/>
              <a:t>Τυρσηνίδος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Σκύλλης</a:t>
            </a:r>
            <a:r>
              <a:rPr lang="el-GR" sz="2000" dirty="0"/>
              <a:t> </a:t>
            </a:r>
            <a:r>
              <a:rPr lang="el-GR" sz="2000" dirty="0" err="1"/>
              <a:t>ἔχουσαν</a:t>
            </a:r>
            <a:r>
              <a:rPr lang="el-GR" sz="2000" dirty="0"/>
              <a:t> </a:t>
            </a:r>
            <a:r>
              <a:rPr lang="el-GR" sz="2000" dirty="0" err="1"/>
              <a:t>ἀγριωτέραν</a:t>
            </a:r>
            <a:r>
              <a:rPr lang="el-GR" sz="2000" dirty="0"/>
              <a:t> φύσιν.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οὐ</a:t>
            </a:r>
            <a:r>
              <a:rPr lang="el-GR" sz="2000" dirty="0"/>
              <a:t> </a:t>
            </a:r>
            <a:r>
              <a:rPr lang="el-GR" sz="2000" dirty="0" err="1"/>
              <a:t>γὰρ</a:t>
            </a:r>
            <a:r>
              <a:rPr lang="el-GR" sz="2000" dirty="0"/>
              <a:t> </a:t>
            </a:r>
            <a:r>
              <a:rPr lang="el-GR" sz="2000" dirty="0" err="1"/>
              <a:t>ἄν</a:t>
            </a:r>
            <a:r>
              <a:rPr lang="el-GR" sz="2000" dirty="0"/>
              <a:t> σε </a:t>
            </a:r>
            <a:r>
              <a:rPr lang="el-GR" sz="2000" dirty="0" err="1"/>
              <a:t>μυρίοις</a:t>
            </a:r>
            <a:r>
              <a:rPr lang="el-GR" sz="2000" dirty="0"/>
              <a:t> </a:t>
            </a:r>
            <a:r>
              <a:rPr lang="el-GR" sz="2000" dirty="0" err="1"/>
              <a:t>ὀνείδεσι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δάκοιμι</a:t>
            </a:r>
            <a:r>
              <a:rPr lang="el-GR" sz="2000" dirty="0"/>
              <a:t>· </a:t>
            </a:r>
            <a:r>
              <a:rPr lang="el-GR" sz="2000" dirty="0" err="1"/>
              <a:t>τοιόνδ΄</a:t>
            </a:r>
            <a:r>
              <a:rPr lang="el-GR" sz="2000" dirty="0"/>
              <a:t> </a:t>
            </a:r>
            <a:r>
              <a:rPr lang="el-GR" sz="2000" dirty="0" err="1"/>
              <a:t>ἐμπέφυκέ</a:t>
            </a:r>
            <a:r>
              <a:rPr lang="el-GR" sz="2000" dirty="0"/>
              <a:t> σοι θράσος·        </a:t>
            </a:r>
            <a:r>
              <a:rPr lang="el-GR" sz="2000" dirty="0" smtClean="0"/>
              <a:t>(1345)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ἔῤῥ΄͵</a:t>
            </a:r>
            <a:r>
              <a:rPr lang="el-GR" sz="2000" dirty="0"/>
              <a:t> </a:t>
            </a:r>
            <a:r>
              <a:rPr lang="el-GR" sz="2000" dirty="0" err="1"/>
              <a:t>αἰσχροποιὲ</a:t>
            </a:r>
            <a:r>
              <a:rPr lang="el-GR" sz="2000" dirty="0"/>
              <a:t> καὶ τέκνων </a:t>
            </a:r>
            <a:r>
              <a:rPr lang="el-GR" sz="2000" dirty="0" err="1"/>
              <a:t>μιαιφόνε</a:t>
            </a:r>
            <a:r>
              <a:rPr lang="el-GR" sz="2000" dirty="0"/>
              <a:t>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ἐμοὶ δὲ τὸν </a:t>
            </a:r>
            <a:r>
              <a:rPr lang="el-GR" sz="2000" dirty="0" err="1"/>
              <a:t>ἐμὸν</a:t>
            </a:r>
            <a:r>
              <a:rPr lang="el-GR" sz="2000" dirty="0"/>
              <a:t> </a:t>
            </a:r>
            <a:r>
              <a:rPr lang="el-GR" sz="2000" dirty="0" err="1"/>
              <a:t>δαίμον΄</a:t>
            </a:r>
            <a:r>
              <a:rPr lang="el-GR" sz="2000" dirty="0"/>
              <a:t> </a:t>
            </a:r>
            <a:r>
              <a:rPr lang="el-GR" sz="2000" dirty="0" err="1"/>
              <a:t>αἰάζειν</a:t>
            </a:r>
            <a:r>
              <a:rPr lang="el-GR" sz="2000" dirty="0"/>
              <a:t> </a:t>
            </a:r>
            <a:r>
              <a:rPr lang="el-GR" sz="2000" dirty="0" err="1"/>
              <a:t>πάρα͵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ὃς οὔτε </a:t>
            </a:r>
            <a:r>
              <a:rPr lang="el-GR" sz="2000" dirty="0" err="1"/>
              <a:t>λέκτρων</a:t>
            </a:r>
            <a:r>
              <a:rPr lang="el-GR" sz="2000" dirty="0"/>
              <a:t> </a:t>
            </a:r>
            <a:r>
              <a:rPr lang="el-GR" sz="2000" dirty="0" err="1"/>
              <a:t>νεογάμων</a:t>
            </a:r>
            <a:r>
              <a:rPr lang="el-GR" sz="2000" dirty="0"/>
              <a:t> </a:t>
            </a:r>
            <a:r>
              <a:rPr lang="el-GR" sz="2000" dirty="0" err="1"/>
              <a:t>ὀνήσομαι͵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οὐ </a:t>
            </a:r>
            <a:r>
              <a:rPr lang="el-GR" sz="2000" dirty="0" err="1"/>
              <a:t>παῖδας</a:t>
            </a:r>
            <a:r>
              <a:rPr lang="el-GR" sz="2000" dirty="0"/>
              <a:t> οὓς </a:t>
            </a:r>
            <a:r>
              <a:rPr lang="el-GR" sz="2000" dirty="0" err="1"/>
              <a:t>ἔφυσα</a:t>
            </a:r>
            <a:r>
              <a:rPr lang="el-GR" sz="2000" dirty="0"/>
              <a:t> </a:t>
            </a:r>
            <a:r>
              <a:rPr lang="el-GR" sz="2000" dirty="0" err="1"/>
              <a:t>κἀξεθρεψάμην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ἕξω</a:t>
            </a:r>
            <a:r>
              <a:rPr lang="el-GR" sz="2000" dirty="0"/>
              <a:t> </a:t>
            </a:r>
            <a:r>
              <a:rPr lang="el-GR" sz="2000" dirty="0" err="1"/>
              <a:t>προσειπεῖν</a:t>
            </a:r>
            <a:r>
              <a:rPr lang="el-GR" sz="2000" dirty="0"/>
              <a:t> </a:t>
            </a:r>
            <a:r>
              <a:rPr lang="el-GR" sz="2000" dirty="0" err="1"/>
              <a:t>ζῶντας͵</a:t>
            </a:r>
            <a:r>
              <a:rPr lang="el-GR" sz="2000" dirty="0"/>
              <a:t> </a:t>
            </a:r>
            <a:r>
              <a:rPr lang="el-GR" sz="2000" dirty="0" err="1"/>
              <a:t>ἀλλ΄</a:t>
            </a:r>
            <a:r>
              <a:rPr lang="el-GR" sz="2000" dirty="0"/>
              <a:t> </a:t>
            </a:r>
            <a:r>
              <a:rPr lang="el-GR" sz="2000" dirty="0" err="1"/>
              <a:t>ἀπώλεσα</a:t>
            </a:r>
            <a:r>
              <a:rPr lang="el-GR" sz="2000" dirty="0"/>
              <a:t>.        </a:t>
            </a:r>
            <a:r>
              <a:rPr lang="el-GR" sz="2000" dirty="0" smtClean="0"/>
              <a:t>(1350)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Μη</a:t>
            </a:r>
            <a:r>
              <a:rPr lang="el-GR" sz="2000" dirty="0"/>
              <a:t>. </a:t>
            </a:r>
            <a:r>
              <a:rPr lang="el-GR" sz="2000" dirty="0" err="1"/>
              <a:t>μακρὰν</a:t>
            </a:r>
            <a:r>
              <a:rPr lang="el-GR" sz="2000" dirty="0"/>
              <a:t> ἂν </a:t>
            </a:r>
            <a:r>
              <a:rPr lang="el-GR" sz="2000" dirty="0" err="1"/>
              <a:t>ἐξέτεινα</a:t>
            </a:r>
            <a:r>
              <a:rPr lang="el-GR" sz="2000" dirty="0"/>
              <a:t> </a:t>
            </a:r>
            <a:r>
              <a:rPr lang="el-GR" sz="2000" dirty="0" err="1"/>
              <a:t>τοῖσδ΄</a:t>
            </a:r>
            <a:r>
              <a:rPr lang="el-GR" sz="2000" dirty="0"/>
              <a:t> ἐναντίον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λόγοισιν͵</a:t>
            </a:r>
            <a:r>
              <a:rPr lang="el-GR" sz="2000" dirty="0"/>
              <a:t> εἰ μὴ </a:t>
            </a:r>
            <a:r>
              <a:rPr lang="el-GR" sz="2000" dirty="0" err="1"/>
              <a:t>Ζεὺς</a:t>
            </a:r>
            <a:r>
              <a:rPr lang="el-GR" sz="2000" dirty="0"/>
              <a:t> πατὴρ </a:t>
            </a:r>
            <a:r>
              <a:rPr lang="el-GR" sz="2000" dirty="0" err="1"/>
              <a:t>ἠπίστατο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οἷ΄</a:t>
            </a:r>
            <a:r>
              <a:rPr lang="el-GR" sz="2000" dirty="0"/>
              <a:t> ἐξ ἐμοῦ </a:t>
            </a:r>
            <a:r>
              <a:rPr lang="el-GR" sz="2000" dirty="0" err="1"/>
              <a:t>πέπονθας</a:t>
            </a:r>
            <a:r>
              <a:rPr lang="el-GR" sz="2000" dirty="0"/>
              <a:t> </a:t>
            </a:r>
            <a:r>
              <a:rPr lang="el-GR" sz="2000" dirty="0" err="1"/>
              <a:t>οἷά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εἰργάσω</a:t>
            </a:r>
            <a:r>
              <a:rPr lang="el-GR" sz="2000" dirty="0"/>
              <a:t>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σὺ δ΄ οὐκ </a:t>
            </a:r>
            <a:r>
              <a:rPr lang="el-GR" sz="2000" dirty="0" err="1"/>
              <a:t>ἔμελλες</a:t>
            </a:r>
            <a:r>
              <a:rPr lang="el-GR" sz="2000" dirty="0"/>
              <a:t> </a:t>
            </a:r>
            <a:r>
              <a:rPr lang="el-GR" sz="2000" dirty="0" err="1"/>
              <a:t>τἄμ΄</a:t>
            </a:r>
            <a:r>
              <a:rPr lang="el-GR" sz="2000" dirty="0"/>
              <a:t> </a:t>
            </a:r>
            <a:r>
              <a:rPr lang="el-GR" sz="2000" dirty="0" err="1"/>
              <a:t>ἀτιμάσας</a:t>
            </a:r>
            <a:r>
              <a:rPr lang="el-GR" sz="2000" dirty="0"/>
              <a:t> </a:t>
            </a:r>
            <a:r>
              <a:rPr lang="el-GR" sz="2000" dirty="0" err="1"/>
              <a:t>λέχη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err="1"/>
              <a:t>τερπνὸν</a:t>
            </a:r>
            <a:r>
              <a:rPr lang="el-GR" sz="2000" dirty="0"/>
              <a:t> </a:t>
            </a:r>
            <a:r>
              <a:rPr lang="el-GR" sz="2000" dirty="0" err="1"/>
              <a:t>διάξειν</a:t>
            </a:r>
            <a:r>
              <a:rPr lang="el-GR" sz="2000" dirty="0"/>
              <a:t> βίοτον </a:t>
            </a:r>
            <a:r>
              <a:rPr lang="el-GR" sz="2000" dirty="0" err="1"/>
              <a:t>ἐγγελῶν</a:t>
            </a:r>
            <a:r>
              <a:rPr lang="el-GR" sz="2000" dirty="0"/>
              <a:t> ἐμοί·        </a:t>
            </a:r>
            <a:r>
              <a:rPr lang="el-GR" sz="2000" dirty="0" smtClean="0"/>
              <a:t>(1355)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9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1356-1370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 err="1"/>
              <a:t>οὐδ΄</a:t>
            </a:r>
            <a:r>
              <a:rPr lang="el-GR" sz="2400" dirty="0"/>
              <a:t> ἡ </a:t>
            </a:r>
            <a:r>
              <a:rPr lang="el-GR" sz="2400" dirty="0" err="1"/>
              <a:t>τύραννος͵</a:t>
            </a:r>
            <a:r>
              <a:rPr lang="el-GR" sz="2400" dirty="0"/>
              <a:t> </a:t>
            </a:r>
            <a:r>
              <a:rPr lang="el-GR" sz="2400" dirty="0" err="1"/>
              <a:t>οὐδ΄</a:t>
            </a:r>
            <a:r>
              <a:rPr lang="el-GR" sz="2400" dirty="0"/>
              <a:t> ὁ σοὶ </a:t>
            </a:r>
            <a:r>
              <a:rPr lang="el-GR" sz="2400" dirty="0" err="1"/>
              <a:t>προσθεὶς</a:t>
            </a:r>
            <a:r>
              <a:rPr lang="el-GR" sz="2400" dirty="0"/>
              <a:t> γάμους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Κρέων </a:t>
            </a:r>
            <a:r>
              <a:rPr lang="el-GR" sz="2400" dirty="0" err="1"/>
              <a:t>ἀνατεὶ</a:t>
            </a:r>
            <a:r>
              <a:rPr lang="el-GR" sz="2400" dirty="0"/>
              <a:t> </a:t>
            </a:r>
            <a:r>
              <a:rPr lang="el-GR" sz="2400" dirty="0" err="1"/>
              <a:t>τῆσδέ</a:t>
            </a:r>
            <a:r>
              <a:rPr lang="el-GR" sz="2400" dirty="0"/>
              <a:t> </a:t>
            </a:r>
            <a:r>
              <a:rPr lang="el-GR" sz="2400" dirty="0" err="1"/>
              <a:t>μ΄</a:t>
            </a:r>
            <a:r>
              <a:rPr lang="el-GR" sz="2400" dirty="0"/>
              <a:t> </a:t>
            </a:r>
            <a:r>
              <a:rPr lang="el-GR" sz="2400" dirty="0" err="1"/>
              <a:t>ἐκβαλεῖν</a:t>
            </a:r>
            <a:r>
              <a:rPr lang="el-GR" sz="2400" dirty="0"/>
              <a:t> χθονός.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πρὸς ταῦτα καὶ </a:t>
            </a:r>
            <a:r>
              <a:rPr lang="el-GR" sz="2400" dirty="0" err="1"/>
              <a:t>λέαιναν͵</a:t>
            </a:r>
            <a:r>
              <a:rPr lang="el-GR" sz="2400" dirty="0"/>
              <a:t> εἰ </a:t>
            </a:r>
            <a:r>
              <a:rPr lang="el-GR" sz="2400" dirty="0" err="1"/>
              <a:t>βούλῃ͵</a:t>
            </a:r>
            <a:r>
              <a:rPr lang="el-GR" sz="2400" dirty="0"/>
              <a:t> </a:t>
            </a:r>
            <a:r>
              <a:rPr lang="el-GR" sz="2400" dirty="0" err="1"/>
              <a:t>κάλει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καὶ </a:t>
            </a:r>
            <a:r>
              <a:rPr lang="el-GR" sz="2400" dirty="0" err="1"/>
              <a:t>Σκύλλαν</a:t>
            </a:r>
            <a:r>
              <a:rPr lang="el-GR" sz="2400" dirty="0"/>
              <a:t> ἣ </a:t>
            </a:r>
            <a:r>
              <a:rPr lang="el-GR" sz="2400" dirty="0" err="1"/>
              <a:t>Τυρσηνὸν</a:t>
            </a:r>
            <a:r>
              <a:rPr lang="el-GR" sz="2400" dirty="0"/>
              <a:t> </a:t>
            </a:r>
            <a:r>
              <a:rPr lang="el-GR" sz="2400" dirty="0" err="1"/>
              <a:t>ᾤκησεν</a:t>
            </a:r>
            <a:r>
              <a:rPr lang="el-GR" sz="2400" dirty="0"/>
              <a:t> </a:t>
            </a:r>
            <a:r>
              <a:rPr lang="el-GR" sz="2400" dirty="0" err="1"/>
              <a:t>πέδον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τῆς </a:t>
            </a:r>
            <a:r>
              <a:rPr lang="el-GR" sz="2400" dirty="0" err="1"/>
              <a:t>σῆς</a:t>
            </a:r>
            <a:r>
              <a:rPr lang="el-GR" sz="2400" dirty="0"/>
              <a:t> γὰρ ὡς χρὴ καρδίας </a:t>
            </a:r>
            <a:r>
              <a:rPr lang="el-GR" sz="2400" dirty="0" err="1"/>
              <a:t>ἀνθηψάμην</a:t>
            </a:r>
            <a:r>
              <a:rPr lang="el-GR" sz="2400" dirty="0"/>
              <a:t>.        </a:t>
            </a:r>
            <a:r>
              <a:rPr lang="el-GR" sz="2400" dirty="0" smtClean="0"/>
              <a:t>(1360)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καὐτή</a:t>
            </a:r>
            <a:r>
              <a:rPr lang="el-GR" sz="2400" dirty="0"/>
              <a:t> γε </a:t>
            </a:r>
            <a:r>
              <a:rPr lang="el-GR" sz="2400" dirty="0" err="1"/>
              <a:t>λυπῇ</a:t>
            </a:r>
            <a:r>
              <a:rPr lang="el-GR" sz="2400" dirty="0"/>
              <a:t> καὶ κακῶν </a:t>
            </a:r>
            <a:r>
              <a:rPr lang="el-GR" sz="2400" dirty="0" err="1"/>
              <a:t>κοινωνὸς</a:t>
            </a:r>
            <a:r>
              <a:rPr lang="el-GR" sz="2400" dirty="0"/>
              <a:t> </a:t>
            </a:r>
            <a:r>
              <a:rPr lang="el-GR" sz="2400" dirty="0" err="1"/>
              <a:t>εἶ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σάφ΄</a:t>
            </a:r>
            <a:r>
              <a:rPr lang="el-GR" sz="2400" dirty="0"/>
              <a:t> ἴσθι· λύει δ΄ </a:t>
            </a:r>
            <a:r>
              <a:rPr lang="el-GR" sz="2400" dirty="0" err="1"/>
              <a:t>ἄλγος͵</a:t>
            </a:r>
            <a:r>
              <a:rPr lang="el-GR" sz="2400" dirty="0"/>
              <a:t> ἢν σὺ μὴ </a:t>
            </a:r>
            <a:r>
              <a:rPr lang="el-GR" sz="2400" dirty="0" err="1"/>
              <a:t>΄γγελᾷς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ὦ </a:t>
            </a:r>
            <a:r>
              <a:rPr lang="el-GR" sz="2400" dirty="0" err="1"/>
              <a:t>τέκνα͵</a:t>
            </a:r>
            <a:r>
              <a:rPr lang="el-GR" sz="2400" dirty="0"/>
              <a:t> μητρὸς ὡς κακῆς </a:t>
            </a:r>
            <a:r>
              <a:rPr lang="el-GR" sz="2400" dirty="0" err="1"/>
              <a:t>ἐκύρσατε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ὦ </a:t>
            </a:r>
            <a:r>
              <a:rPr lang="el-GR" sz="2400" dirty="0" err="1"/>
              <a:t>παῖδες͵</a:t>
            </a:r>
            <a:r>
              <a:rPr lang="el-GR" sz="2400" dirty="0"/>
              <a:t> ὡς </a:t>
            </a:r>
            <a:r>
              <a:rPr lang="el-GR" sz="2400" dirty="0" err="1"/>
              <a:t>ὤλεσθε</a:t>
            </a:r>
            <a:r>
              <a:rPr lang="el-GR" sz="2400" dirty="0"/>
              <a:t> </a:t>
            </a:r>
            <a:r>
              <a:rPr lang="el-GR" sz="2400" dirty="0" err="1"/>
              <a:t>πατρῴᾳ</a:t>
            </a:r>
            <a:r>
              <a:rPr lang="el-GR" sz="2400" dirty="0"/>
              <a:t> </a:t>
            </a:r>
            <a:r>
              <a:rPr lang="el-GR" sz="2400" dirty="0" err="1"/>
              <a:t>νόσῳ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οὔτοι</a:t>
            </a:r>
            <a:r>
              <a:rPr lang="el-GR" sz="2400" dirty="0"/>
              <a:t> νυν </a:t>
            </a:r>
            <a:r>
              <a:rPr lang="el-GR" sz="2400" dirty="0" err="1"/>
              <a:t>ἡμὴ</a:t>
            </a:r>
            <a:r>
              <a:rPr lang="el-GR" sz="2400" dirty="0"/>
              <a:t> δεξιά </a:t>
            </a:r>
            <a:r>
              <a:rPr lang="el-GR" sz="2400" dirty="0" err="1"/>
              <a:t>σφ΄</a:t>
            </a:r>
            <a:r>
              <a:rPr lang="el-GR" sz="2400" dirty="0"/>
              <a:t> </a:t>
            </a:r>
            <a:r>
              <a:rPr lang="el-GR" sz="2400" dirty="0" err="1"/>
              <a:t>ἀπώλεσεν</a:t>
            </a:r>
            <a:r>
              <a:rPr lang="el-GR" sz="2400" dirty="0"/>
              <a:t>.        </a:t>
            </a:r>
            <a:r>
              <a:rPr lang="el-GR" sz="2400" dirty="0" smtClean="0"/>
              <a:t>(1365)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ἀλλ΄</a:t>
            </a:r>
            <a:r>
              <a:rPr lang="el-GR" sz="2400" dirty="0"/>
              <a:t> </a:t>
            </a:r>
            <a:r>
              <a:rPr lang="el-GR" sz="2400" dirty="0" err="1"/>
              <a:t>ὕβρις͵</a:t>
            </a:r>
            <a:r>
              <a:rPr lang="el-GR" sz="2400" dirty="0"/>
              <a:t> </a:t>
            </a:r>
            <a:r>
              <a:rPr lang="el-GR" sz="2400" dirty="0" err="1"/>
              <a:t>οἵ</a:t>
            </a:r>
            <a:r>
              <a:rPr lang="el-GR" sz="2400" dirty="0"/>
              <a:t> τε σοὶ </a:t>
            </a:r>
            <a:r>
              <a:rPr lang="el-GR" sz="2400" dirty="0" err="1"/>
              <a:t>νεοδμῆτες</a:t>
            </a:r>
            <a:r>
              <a:rPr lang="el-GR" sz="2400" dirty="0"/>
              <a:t> γάμοι.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λέχους</a:t>
            </a:r>
            <a:r>
              <a:rPr lang="el-GR" sz="2400" dirty="0"/>
              <a:t> </a:t>
            </a:r>
            <a:r>
              <a:rPr lang="el-GR" sz="2400" dirty="0" err="1"/>
              <a:t>σφε</a:t>
            </a:r>
            <a:r>
              <a:rPr lang="el-GR" sz="2400" dirty="0"/>
              <a:t> </a:t>
            </a:r>
            <a:r>
              <a:rPr lang="el-GR" sz="2400" dirty="0" err="1"/>
              <a:t>κἠξίωσας</a:t>
            </a:r>
            <a:r>
              <a:rPr lang="el-GR" sz="2400" dirty="0"/>
              <a:t> </a:t>
            </a:r>
            <a:r>
              <a:rPr lang="el-GR" sz="2400" dirty="0" err="1"/>
              <a:t>οὕνεκα</a:t>
            </a:r>
            <a:r>
              <a:rPr lang="el-GR" sz="2400" dirty="0"/>
              <a:t> </a:t>
            </a:r>
            <a:r>
              <a:rPr lang="el-GR" sz="2400" dirty="0" err="1"/>
              <a:t>κτανεῖν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σμικρὸν</a:t>
            </a:r>
            <a:r>
              <a:rPr lang="el-GR" sz="2400" dirty="0"/>
              <a:t> γυναικὶ </a:t>
            </a:r>
            <a:r>
              <a:rPr lang="el-GR" sz="2400" dirty="0" err="1"/>
              <a:t>πῆμα</a:t>
            </a:r>
            <a:r>
              <a:rPr lang="el-GR" sz="2400" dirty="0"/>
              <a:t> </a:t>
            </a:r>
            <a:r>
              <a:rPr lang="el-GR" sz="2400" dirty="0" err="1"/>
              <a:t>τοῦτ΄</a:t>
            </a:r>
            <a:r>
              <a:rPr lang="el-GR" sz="2400" dirty="0"/>
              <a:t> εἶναι </a:t>
            </a:r>
            <a:r>
              <a:rPr lang="el-GR" sz="2400" dirty="0" err="1"/>
              <a:t>δοκεῖς</a:t>
            </a:r>
            <a:r>
              <a:rPr lang="el-GR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ἥτις γε σώφρων· σοὶ δὲ </a:t>
            </a:r>
            <a:r>
              <a:rPr lang="el-GR" sz="2400" dirty="0" err="1"/>
              <a:t>πάντ΄</a:t>
            </a:r>
            <a:r>
              <a:rPr lang="el-GR" sz="2400" dirty="0"/>
              <a:t> ἐστὶν κακά.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οἵδ΄</a:t>
            </a:r>
            <a:r>
              <a:rPr lang="el-GR" sz="2400" dirty="0"/>
              <a:t> </a:t>
            </a:r>
            <a:r>
              <a:rPr lang="el-GR" sz="2400" dirty="0" err="1"/>
              <a:t>οὐκέτ΄</a:t>
            </a:r>
            <a:r>
              <a:rPr lang="el-GR" sz="2400" dirty="0"/>
              <a:t> </a:t>
            </a:r>
            <a:r>
              <a:rPr lang="el-GR" sz="2400" dirty="0" err="1"/>
              <a:t>εἰσί</a:t>
            </a:r>
            <a:r>
              <a:rPr lang="el-GR" sz="2400" dirty="0"/>
              <a:t>· τοῦτο γάρ σε </a:t>
            </a:r>
            <a:r>
              <a:rPr lang="el-GR" sz="2400" dirty="0" err="1"/>
              <a:t>δήξεται</a:t>
            </a:r>
            <a:r>
              <a:rPr lang="el-GR" sz="2400" dirty="0"/>
              <a:t>.        </a:t>
            </a:r>
            <a:r>
              <a:rPr lang="el-GR" sz="2400" dirty="0" smtClean="0"/>
              <a:t>(1370)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4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1371-1385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οἵδ΄</a:t>
            </a:r>
            <a:r>
              <a:rPr lang="el-GR" sz="2400" dirty="0"/>
              <a:t> </a:t>
            </a:r>
            <a:r>
              <a:rPr lang="el-GR" sz="2400" dirty="0" err="1"/>
              <a:t>εἰσίν͵</a:t>
            </a:r>
            <a:r>
              <a:rPr lang="el-GR" sz="2400" dirty="0"/>
              <a:t> </a:t>
            </a:r>
            <a:r>
              <a:rPr lang="el-GR" sz="2400" dirty="0" err="1"/>
              <a:t>οἴμοι͵</a:t>
            </a:r>
            <a:r>
              <a:rPr lang="el-GR" sz="2400" dirty="0"/>
              <a:t> </a:t>
            </a:r>
            <a:r>
              <a:rPr lang="el-GR" sz="2400" dirty="0" err="1"/>
              <a:t>σῷ</a:t>
            </a:r>
            <a:r>
              <a:rPr lang="el-GR" sz="2400" dirty="0"/>
              <a:t> </a:t>
            </a:r>
            <a:r>
              <a:rPr lang="el-GR" sz="2400" dirty="0" err="1"/>
              <a:t>κάρᾳ</a:t>
            </a:r>
            <a:r>
              <a:rPr lang="el-GR" sz="2400" dirty="0"/>
              <a:t> </a:t>
            </a:r>
            <a:r>
              <a:rPr lang="el-GR" sz="2400" dirty="0" err="1"/>
              <a:t>μιάστορες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ἴσασιν ὅστις </a:t>
            </a:r>
            <a:r>
              <a:rPr lang="el-GR" sz="2400" dirty="0" err="1"/>
              <a:t>ἦρξε</a:t>
            </a:r>
            <a:r>
              <a:rPr lang="el-GR" sz="2400" dirty="0"/>
              <a:t> </a:t>
            </a:r>
            <a:r>
              <a:rPr lang="el-GR" sz="2400" dirty="0" err="1"/>
              <a:t>πημονῆς</a:t>
            </a:r>
            <a:r>
              <a:rPr lang="el-GR" sz="2400" dirty="0"/>
              <a:t> θεοί.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ἴσασι</a:t>
            </a:r>
            <a:r>
              <a:rPr lang="el-GR" sz="2400" dirty="0"/>
              <a:t> </a:t>
            </a:r>
            <a:r>
              <a:rPr lang="el-GR" sz="2400" dirty="0" err="1"/>
              <a:t>δῆτα</a:t>
            </a:r>
            <a:r>
              <a:rPr lang="el-GR" sz="2400" dirty="0"/>
              <a:t> </a:t>
            </a:r>
            <a:r>
              <a:rPr lang="el-GR" sz="2400" dirty="0" err="1"/>
              <a:t>σήν</a:t>
            </a:r>
            <a:r>
              <a:rPr lang="el-GR" sz="2400" dirty="0"/>
              <a:t> </a:t>
            </a:r>
            <a:r>
              <a:rPr lang="el-GR" sz="2400" dirty="0" err="1"/>
              <a:t>γ΄</a:t>
            </a:r>
            <a:r>
              <a:rPr lang="el-GR" sz="2400" dirty="0"/>
              <a:t> </a:t>
            </a:r>
            <a:r>
              <a:rPr lang="el-GR" sz="2400" dirty="0" err="1"/>
              <a:t>ἀπόπτυστον</a:t>
            </a:r>
            <a:r>
              <a:rPr lang="el-GR" sz="2400" dirty="0"/>
              <a:t> φρένα.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στύγει</a:t>
            </a:r>
            <a:r>
              <a:rPr lang="el-GR" sz="2400" dirty="0"/>
              <a:t>· </a:t>
            </a:r>
            <a:r>
              <a:rPr lang="el-GR" sz="2400" dirty="0" err="1"/>
              <a:t>πικρὰν</a:t>
            </a:r>
            <a:r>
              <a:rPr lang="el-GR" sz="2400" dirty="0"/>
              <a:t> δὲ </a:t>
            </a:r>
            <a:r>
              <a:rPr lang="el-GR" sz="2400" dirty="0" err="1"/>
              <a:t>βάξιν</a:t>
            </a:r>
            <a:r>
              <a:rPr lang="el-GR" sz="2400" dirty="0"/>
              <a:t> ἐχθαίρω </a:t>
            </a:r>
            <a:r>
              <a:rPr lang="el-GR" sz="2400" dirty="0" err="1"/>
              <a:t>σέθεν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καὶ μὴν ἐγὼ </a:t>
            </a:r>
            <a:r>
              <a:rPr lang="el-GR" sz="2400" dirty="0" err="1"/>
              <a:t>σήν</a:t>
            </a:r>
            <a:r>
              <a:rPr lang="el-GR" sz="2400" dirty="0"/>
              <a:t>· </a:t>
            </a:r>
            <a:r>
              <a:rPr lang="el-GR" sz="2400" dirty="0" err="1"/>
              <a:t>ῥᾴδιον</a:t>
            </a:r>
            <a:r>
              <a:rPr lang="el-GR" sz="2400" dirty="0"/>
              <a:t> δ΄ </a:t>
            </a:r>
            <a:r>
              <a:rPr lang="el-GR" sz="2400" dirty="0" err="1"/>
              <a:t>ἀπαλλαγαί</a:t>
            </a:r>
            <a:r>
              <a:rPr lang="el-GR" sz="2400" dirty="0"/>
              <a:t>.        </a:t>
            </a:r>
            <a:r>
              <a:rPr lang="el-GR" sz="2400" dirty="0" smtClean="0"/>
              <a:t>(1375)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πῶς οὖν; τί δράσω; κάρτα γὰρ </a:t>
            </a:r>
            <a:r>
              <a:rPr lang="el-GR" sz="2400" dirty="0" err="1"/>
              <a:t>κἀγὼ</a:t>
            </a:r>
            <a:r>
              <a:rPr lang="el-GR" sz="2400" dirty="0"/>
              <a:t> θέλω.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θάψαι</a:t>
            </a:r>
            <a:r>
              <a:rPr lang="el-GR" sz="2400" dirty="0"/>
              <a:t> νεκρούς μοι </a:t>
            </a:r>
            <a:r>
              <a:rPr lang="el-GR" sz="2400" dirty="0" err="1"/>
              <a:t>τούσδε</a:t>
            </a:r>
            <a:r>
              <a:rPr lang="el-GR" sz="2400" dirty="0"/>
              <a:t> καὶ </a:t>
            </a:r>
            <a:r>
              <a:rPr lang="el-GR" sz="2400" dirty="0" err="1"/>
              <a:t>κλαῦσαι</a:t>
            </a:r>
            <a:r>
              <a:rPr lang="el-GR" sz="2400" dirty="0"/>
              <a:t> </a:t>
            </a:r>
            <a:r>
              <a:rPr lang="el-GR" sz="2400" dirty="0" err="1"/>
              <a:t>πάρες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οὐ </a:t>
            </a:r>
            <a:r>
              <a:rPr lang="el-GR" sz="2400" dirty="0" err="1"/>
              <a:t>δῆτ΄͵</a:t>
            </a:r>
            <a:r>
              <a:rPr lang="el-GR" sz="2400" dirty="0"/>
              <a:t> ἐπεί </a:t>
            </a:r>
            <a:r>
              <a:rPr lang="el-GR" sz="2400" dirty="0" err="1"/>
              <a:t>σφας</a:t>
            </a:r>
            <a:r>
              <a:rPr lang="el-GR" sz="2400" dirty="0"/>
              <a:t> </a:t>
            </a:r>
            <a:r>
              <a:rPr lang="el-GR" sz="2400" dirty="0" err="1"/>
              <a:t>τῇδ΄</a:t>
            </a:r>
            <a:r>
              <a:rPr lang="el-GR" sz="2400" dirty="0"/>
              <a:t> ἐγὼ θάψω </a:t>
            </a:r>
            <a:r>
              <a:rPr lang="el-GR" sz="2400" dirty="0" err="1"/>
              <a:t>χερί͵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φέρουσ΄</a:t>
            </a:r>
            <a:r>
              <a:rPr lang="el-GR" sz="2400" dirty="0"/>
              <a:t> ἐς </a:t>
            </a:r>
            <a:r>
              <a:rPr lang="el-GR" sz="2400" dirty="0" err="1"/>
              <a:t>῞Ηρας</a:t>
            </a:r>
            <a:r>
              <a:rPr lang="el-GR" sz="2400" dirty="0"/>
              <a:t> τέμενος </a:t>
            </a:r>
            <a:r>
              <a:rPr lang="el-GR" sz="2400" dirty="0" err="1"/>
              <a:t>Ἀκραίας</a:t>
            </a:r>
            <a:r>
              <a:rPr lang="el-GR" sz="2400" dirty="0"/>
              <a:t> </a:t>
            </a:r>
            <a:r>
              <a:rPr lang="el-GR" sz="2400" dirty="0" err="1"/>
              <a:t>θεοῦ͵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ὡς μή τις αὐτοὺς πολεμίων </a:t>
            </a:r>
            <a:r>
              <a:rPr lang="el-GR" sz="2400" dirty="0" err="1"/>
              <a:t>καθυβρίσῃ͵</a:t>
            </a:r>
            <a:r>
              <a:rPr lang="el-GR" sz="2400" dirty="0"/>
              <a:t>        </a:t>
            </a:r>
            <a:r>
              <a:rPr lang="el-GR" sz="2400" dirty="0" smtClean="0"/>
              <a:t>(1380)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τύμβους </a:t>
            </a:r>
            <a:r>
              <a:rPr lang="el-GR" sz="2400" dirty="0" err="1"/>
              <a:t>ἀνασπῶν</a:t>
            </a:r>
            <a:r>
              <a:rPr lang="el-GR" sz="2400" dirty="0"/>
              <a:t>· γῇ δὲ </a:t>
            </a:r>
            <a:r>
              <a:rPr lang="el-GR" sz="2400" dirty="0" err="1"/>
              <a:t>τῇδε</a:t>
            </a:r>
            <a:r>
              <a:rPr lang="el-GR" sz="2400" dirty="0"/>
              <a:t> </a:t>
            </a:r>
            <a:r>
              <a:rPr lang="el-GR" sz="2400" dirty="0" err="1"/>
              <a:t>Σισύφου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σεμνὴν</a:t>
            </a:r>
            <a:r>
              <a:rPr lang="el-GR" sz="2400" dirty="0"/>
              <a:t> </a:t>
            </a:r>
            <a:r>
              <a:rPr lang="el-GR" sz="2400" dirty="0" err="1"/>
              <a:t>ἑορτὴν</a:t>
            </a:r>
            <a:r>
              <a:rPr lang="el-GR" sz="2400" dirty="0"/>
              <a:t> καὶ τέλη </a:t>
            </a:r>
            <a:r>
              <a:rPr lang="el-GR" sz="2400" dirty="0" err="1"/>
              <a:t>προσάψομεν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τὸ λοιπὸν ἀντὶ τοῦδε </a:t>
            </a:r>
            <a:r>
              <a:rPr lang="el-GR" sz="2400" dirty="0" err="1"/>
              <a:t>δυσσεβοῦς</a:t>
            </a:r>
            <a:r>
              <a:rPr lang="el-GR" sz="2400" dirty="0"/>
              <a:t> φόνου.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αὐτὴ δὲ </a:t>
            </a:r>
            <a:r>
              <a:rPr lang="el-GR" sz="2400" dirty="0" err="1"/>
              <a:t>γαῖαν</a:t>
            </a:r>
            <a:r>
              <a:rPr lang="el-GR" sz="2400" dirty="0"/>
              <a:t> </a:t>
            </a:r>
            <a:r>
              <a:rPr lang="el-GR" sz="2400" dirty="0" err="1"/>
              <a:t>εἶμι</a:t>
            </a:r>
            <a:r>
              <a:rPr lang="el-GR" sz="2400" dirty="0"/>
              <a:t> τὴν </a:t>
            </a:r>
            <a:r>
              <a:rPr lang="el-GR" sz="2400" dirty="0" err="1"/>
              <a:t>Ἐρεχθέως͵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Αἰγεῖ</a:t>
            </a:r>
            <a:r>
              <a:rPr lang="el-GR" sz="2400" dirty="0"/>
              <a:t> </a:t>
            </a:r>
            <a:r>
              <a:rPr lang="el-GR" sz="2400" dirty="0" err="1"/>
              <a:t>συνοικήσουσα</a:t>
            </a:r>
            <a:r>
              <a:rPr lang="el-GR" sz="2400" dirty="0"/>
              <a:t> τῷ Πανδίονος.        </a:t>
            </a:r>
            <a:r>
              <a:rPr lang="el-GR" sz="2400" dirty="0" smtClean="0"/>
              <a:t>(1385)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1386-1400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σὺ </a:t>
            </a:r>
            <a:r>
              <a:rPr lang="el-GR" sz="2400" dirty="0" err="1"/>
              <a:t>δ΄͵</a:t>
            </a:r>
            <a:r>
              <a:rPr lang="el-GR" sz="2400" dirty="0"/>
              <a:t> ὥσπερ </a:t>
            </a:r>
            <a:r>
              <a:rPr lang="el-GR" sz="2400" dirty="0" err="1"/>
              <a:t>εἰκός͵</a:t>
            </a:r>
            <a:r>
              <a:rPr lang="el-GR" sz="2400" dirty="0"/>
              <a:t> </a:t>
            </a:r>
            <a:r>
              <a:rPr lang="el-GR" sz="2400" dirty="0" err="1"/>
              <a:t>κατθανῇ</a:t>
            </a:r>
            <a:r>
              <a:rPr lang="el-GR" sz="2400" dirty="0"/>
              <a:t> κακὸς </a:t>
            </a:r>
            <a:r>
              <a:rPr lang="el-GR" sz="2400" dirty="0" err="1"/>
              <a:t>κακῶς͵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Ἀργοῦς</a:t>
            </a:r>
            <a:r>
              <a:rPr lang="el-GR" sz="2400" dirty="0"/>
              <a:t> κάρα </a:t>
            </a:r>
            <a:r>
              <a:rPr lang="el-GR" sz="2400" dirty="0" err="1"/>
              <a:t>σὸν</a:t>
            </a:r>
            <a:r>
              <a:rPr lang="el-GR" sz="2400" dirty="0"/>
              <a:t> </a:t>
            </a:r>
            <a:r>
              <a:rPr lang="el-GR" sz="2400" dirty="0" err="1"/>
              <a:t>λειψάνῳ</a:t>
            </a:r>
            <a:r>
              <a:rPr lang="el-GR" sz="2400" dirty="0"/>
              <a:t> </a:t>
            </a:r>
            <a:r>
              <a:rPr lang="el-GR" sz="2400" dirty="0" err="1"/>
              <a:t>πεπληγμένος͵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πικρὰς</a:t>
            </a:r>
            <a:r>
              <a:rPr lang="el-GR" sz="2400" dirty="0"/>
              <a:t> </a:t>
            </a:r>
            <a:r>
              <a:rPr lang="el-GR" sz="2400" dirty="0" err="1"/>
              <a:t>τελευτὰς</a:t>
            </a:r>
            <a:r>
              <a:rPr lang="el-GR" sz="2400" dirty="0"/>
              <a:t> τῶν </a:t>
            </a:r>
            <a:r>
              <a:rPr lang="el-GR" sz="2400" dirty="0" err="1"/>
              <a:t>ἐμῶν</a:t>
            </a:r>
            <a:r>
              <a:rPr lang="el-GR" sz="2400" dirty="0"/>
              <a:t> γάμων </a:t>
            </a:r>
            <a:r>
              <a:rPr lang="el-GR" sz="2400" dirty="0" err="1"/>
              <a:t>ἰδών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ἀλλά </a:t>
            </a:r>
            <a:r>
              <a:rPr lang="el-GR" sz="2400" dirty="0" err="1"/>
              <a:t>σ΄</a:t>
            </a:r>
            <a:r>
              <a:rPr lang="el-GR" sz="2400" dirty="0"/>
              <a:t> </a:t>
            </a:r>
            <a:r>
              <a:rPr lang="el-GR" sz="2400" dirty="0" err="1"/>
              <a:t>Ἐρινὺς</a:t>
            </a:r>
            <a:r>
              <a:rPr lang="el-GR" sz="2400" dirty="0"/>
              <a:t> </a:t>
            </a:r>
            <a:r>
              <a:rPr lang="el-GR" sz="2400" dirty="0" err="1"/>
              <a:t>ὀλέσειε</a:t>
            </a:r>
            <a:r>
              <a:rPr lang="el-GR" sz="2400" dirty="0"/>
              <a:t> τέκνων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φονία</a:t>
            </a:r>
            <a:r>
              <a:rPr lang="el-GR" sz="2400" dirty="0"/>
              <a:t> τε Δίκη.        </a:t>
            </a:r>
            <a:r>
              <a:rPr lang="el-GR" sz="2400" dirty="0" smtClean="0"/>
              <a:t>(1390)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τίς δὲ </a:t>
            </a:r>
            <a:r>
              <a:rPr lang="el-GR" sz="2400" dirty="0" err="1"/>
              <a:t>κλύει</a:t>
            </a:r>
            <a:r>
              <a:rPr lang="el-GR" sz="2400" dirty="0"/>
              <a:t> </a:t>
            </a:r>
            <a:r>
              <a:rPr lang="el-GR" sz="2400" dirty="0" err="1"/>
              <a:t>σοῦ</a:t>
            </a:r>
            <a:r>
              <a:rPr lang="el-GR" sz="2400" dirty="0"/>
              <a:t> θεὸς ἢ </a:t>
            </a:r>
            <a:r>
              <a:rPr lang="el-GR" sz="2400" dirty="0" err="1"/>
              <a:t>δαίμων͵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τοῦ ψευδόρκου καὶ </a:t>
            </a:r>
            <a:r>
              <a:rPr lang="el-GR" sz="2400" dirty="0" err="1"/>
              <a:t>ξειναπάτου</a:t>
            </a:r>
            <a:r>
              <a:rPr lang="el-GR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φεῦ</a:t>
            </a:r>
            <a:r>
              <a:rPr lang="el-GR" sz="2400" dirty="0"/>
              <a:t> </a:t>
            </a:r>
            <a:r>
              <a:rPr lang="el-GR" sz="2400" dirty="0" err="1"/>
              <a:t>φεῦ͵</a:t>
            </a:r>
            <a:r>
              <a:rPr lang="el-GR" sz="2400" dirty="0"/>
              <a:t> </a:t>
            </a:r>
            <a:r>
              <a:rPr lang="el-GR" sz="2400" dirty="0" err="1"/>
              <a:t>μυσαρὰ</a:t>
            </a:r>
            <a:r>
              <a:rPr lang="el-GR" sz="2400" dirty="0"/>
              <a:t> καὶ </a:t>
            </a:r>
            <a:r>
              <a:rPr lang="el-GR" sz="2400" dirty="0" err="1"/>
              <a:t>παιδολέτορ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στεῖχε</a:t>
            </a:r>
            <a:r>
              <a:rPr lang="el-GR" sz="2400" dirty="0"/>
              <a:t> πρὸς </a:t>
            </a:r>
            <a:r>
              <a:rPr lang="el-GR" sz="2400" dirty="0" err="1"/>
              <a:t>οἴκους</a:t>
            </a:r>
            <a:r>
              <a:rPr lang="el-GR" sz="2400" dirty="0"/>
              <a:t> καὶ </a:t>
            </a:r>
            <a:r>
              <a:rPr lang="el-GR" sz="2400" dirty="0" err="1"/>
              <a:t>θάπτ΄</a:t>
            </a:r>
            <a:r>
              <a:rPr lang="el-GR" sz="2400" dirty="0"/>
              <a:t> </a:t>
            </a:r>
            <a:r>
              <a:rPr lang="el-GR" sz="2400" dirty="0" err="1"/>
              <a:t>ἄλοχον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στείχω͵</a:t>
            </a:r>
            <a:r>
              <a:rPr lang="el-GR" sz="2400" dirty="0"/>
              <a:t> </a:t>
            </a:r>
            <a:r>
              <a:rPr lang="el-GR" sz="2400" dirty="0" err="1"/>
              <a:t>δισσῶν</a:t>
            </a:r>
            <a:r>
              <a:rPr lang="el-GR" sz="2400" dirty="0"/>
              <a:t> </a:t>
            </a:r>
            <a:r>
              <a:rPr lang="el-GR" sz="2400" dirty="0" err="1"/>
              <a:t>γ΄</a:t>
            </a:r>
            <a:r>
              <a:rPr lang="el-GR" sz="2400" dirty="0"/>
              <a:t> </a:t>
            </a:r>
            <a:r>
              <a:rPr lang="el-GR" sz="2400" dirty="0" err="1"/>
              <a:t>ἄμορος</a:t>
            </a:r>
            <a:r>
              <a:rPr lang="el-GR" sz="2400" dirty="0"/>
              <a:t> τέκνων.        </a:t>
            </a:r>
            <a:r>
              <a:rPr lang="el-GR" sz="2400" dirty="0" smtClean="0"/>
              <a:t>(1395)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</a:t>
            </a:r>
            <a:r>
              <a:rPr lang="el-GR" sz="2400" dirty="0" err="1"/>
              <a:t>οὔπω</a:t>
            </a:r>
            <a:r>
              <a:rPr lang="el-GR" sz="2400" dirty="0"/>
              <a:t> </a:t>
            </a:r>
            <a:r>
              <a:rPr lang="el-GR" sz="2400" dirty="0" err="1"/>
              <a:t>θρηνεῖς</a:t>
            </a:r>
            <a:r>
              <a:rPr lang="el-GR" sz="2400" dirty="0"/>
              <a:t>· μένε καὶ </a:t>
            </a:r>
            <a:r>
              <a:rPr lang="el-GR" sz="2400" dirty="0" err="1"/>
              <a:t>γῆρας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ὦ τέκνα φίλτατα. Μη. </a:t>
            </a:r>
            <a:r>
              <a:rPr lang="el-GR" sz="2400" dirty="0" err="1"/>
              <a:t>μητρί</a:t>
            </a:r>
            <a:r>
              <a:rPr lang="el-GR" sz="2400" dirty="0"/>
              <a:t> </a:t>
            </a:r>
            <a:r>
              <a:rPr lang="el-GR" sz="2400" dirty="0" err="1"/>
              <a:t>γε͵</a:t>
            </a:r>
            <a:r>
              <a:rPr lang="el-GR" sz="2400" dirty="0"/>
              <a:t> σοὶ δ΄ </a:t>
            </a:r>
            <a:r>
              <a:rPr lang="el-GR" sz="2400" dirty="0" err="1"/>
              <a:t>οὔ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κἄπειτ΄</a:t>
            </a:r>
            <a:r>
              <a:rPr lang="el-GR" sz="2400" dirty="0"/>
              <a:t> </a:t>
            </a:r>
            <a:r>
              <a:rPr lang="el-GR" sz="2400" dirty="0" err="1"/>
              <a:t>ἔκανες</a:t>
            </a:r>
            <a:r>
              <a:rPr lang="el-GR" sz="2400" dirty="0"/>
              <a:t>; Μη. σέ γε </a:t>
            </a:r>
            <a:r>
              <a:rPr lang="el-GR" sz="2400" dirty="0" err="1"/>
              <a:t>πημαίνουσ΄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ὤμοι͵</a:t>
            </a:r>
            <a:r>
              <a:rPr lang="el-GR" sz="2400" dirty="0"/>
              <a:t> </a:t>
            </a:r>
            <a:r>
              <a:rPr lang="el-GR" sz="2400" dirty="0" err="1"/>
              <a:t>φιλίου</a:t>
            </a:r>
            <a:r>
              <a:rPr lang="el-GR" sz="2400" dirty="0"/>
              <a:t> </a:t>
            </a:r>
            <a:r>
              <a:rPr lang="el-GR" sz="2400" dirty="0" err="1"/>
              <a:t>χρῄζω</a:t>
            </a:r>
            <a:r>
              <a:rPr lang="el-GR" sz="2400" dirty="0"/>
              <a:t> στόματος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παίδων ὁ τάλας </a:t>
            </a:r>
            <a:r>
              <a:rPr lang="el-GR" sz="2400" dirty="0" err="1"/>
              <a:t>προσπτύξασθαι</a:t>
            </a:r>
            <a:r>
              <a:rPr lang="el-GR" sz="2400" dirty="0"/>
              <a:t>.        </a:t>
            </a:r>
            <a:r>
              <a:rPr lang="el-GR" sz="2400" dirty="0" smtClean="0"/>
              <a:t>(1400)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71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1401-1410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Μη</a:t>
            </a:r>
            <a:r>
              <a:rPr lang="el-GR" sz="2400" dirty="0"/>
              <a:t>. νῦν </a:t>
            </a:r>
            <a:r>
              <a:rPr lang="el-GR" sz="2400" dirty="0" err="1"/>
              <a:t>σφε</a:t>
            </a:r>
            <a:r>
              <a:rPr lang="el-GR" sz="2400" dirty="0"/>
              <a:t> </a:t>
            </a:r>
            <a:r>
              <a:rPr lang="el-GR" sz="2400" dirty="0" err="1"/>
              <a:t>προσαυδᾷς͵</a:t>
            </a:r>
            <a:r>
              <a:rPr lang="el-GR" sz="2400" dirty="0"/>
              <a:t> νῦν </a:t>
            </a:r>
            <a:r>
              <a:rPr lang="el-GR" sz="2400" dirty="0" err="1"/>
              <a:t>ἀσπάζῃ͵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τότ΄</a:t>
            </a:r>
            <a:r>
              <a:rPr lang="el-GR" sz="2400" dirty="0"/>
              <a:t> </a:t>
            </a:r>
            <a:r>
              <a:rPr lang="el-GR" sz="2400" dirty="0" err="1"/>
              <a:t>ἀπωσάμενος</a:t>
            </a:r>
            <a:r>
              <a:rPr lang="el-GR" sz="2400" dirty="0"/>
              <a:t>. </a:t>
            </a:r>
            <a:r>
              <a:rPr lang="el-GR" sz="2400" b="1" dirty="0"/>
              <a:t>Ια</a:t>
            </a:r>
            <a:r>
              <a:rPr lang="el-GR" sz="2400" dirty="0"/>
              <a:t>. </a:t>
            </a:r>
            <a:r>
              <a:rPr lang="el-GR" sz="2400" dirty="0" err="1"/>
              <a:t>δός</a:t>
            </a:r>
            <a:r>
              <a:rPr lang="el-GR" sz="2400" dirty="0"/>
              <a:t> μοι πρὸς θεῶν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μαλακοῦ</a:t>
            </a:r>
            <a:r>
              <a:rPr lang="el-GR" sz="2400" dirty="0"/>
              <a:t> </a:t>
            </a:r>
            <a:r>
              <a:rPr lang="el-GR" sz="2400" dirty="0" err="1"/>
              <a:t>χρωτὸς</a:t>
            </a:r>
            <a:r>
              <a:rPr lang="el-GR" sz="2400" dirty="0"/>
              <a:t> </a:t>
            </a:r>
            <a:r>
              <a:rPr lang="el-GR" sz="2400" dirty="0" err="1"/>
              <a:t>ψαῦσαι</a:t>
            </a:r>
            <a:r>
              <a:rPr lang="el-GR" sz="2400" dirty="0"/>
              <a:t> τέκνων.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Μη</a:t>
            </a:r>
            <a:r>
              <a:rPr lang="el-GR" sz="2400" dirty="0"/>
              <a:t>. οὐκ </a:t>
            </a:r>
            <a:r>
              <a:rPr lang="el-GR" sz="2400" dirty="0" err="1"/>
              <a:t>ἔστι</a:t>
            </a:r>
            <a:r>
              <a:rPr lang="el-GR" sz="2400" dirty="0"/>
              <a:t>· μάτην </a:t>
            </a:r>
            <a:r>
              <a:rPr lang="el-GR" sz="2400" dirty="0" err="1"/>
              <a:t>ἔπος</a:t>
            </a:r>
            <a:r>
              <a:rPr lang="el-GR" sz="2400" dirty="0"/>
              <a:t> </a:t>
            </a:r>
            <a:r>
              <a:rPr lang="el-GR" sz="2400" dirty="0" err="1"/>
              <a:t>ἔῤῥιπται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Ια</a:t>
            </a:r>
            <a:r>
              <a:rPr lang="el-GR" sz="2400" b="1" dirty="0"/>
              <a:t>.</a:t>
            </a:r>
            <a:r>
              <a:rPr lang="el-GR" sz="2400" dirty="0"/>
              <a:t> </a:t>
            </a:r>
            <a:r>
              <a:rPr lang="el-GR" sz="2400" dirty="0" err="1"/>
              <a:t>Ζεῦ͵</a:t>
            </a:r>
            <a:r>
              <a:rPr lang="el-GR" sz="2400" dirty="0"/>
              <a:t> </a:t>
            </a:r>
            <a:r>
              <a:rPr lang="el-GR" sz="2400" dirty="0" err="1"/>
              <a:t>τάδ΄</a:t>
            </a:r>
            <a:r>
              <a:rPr lang="el-GR" sz="2400" dirty="0"/>
              <a:t> </a:t>
            </a:r>
            <a:r>
              <a:rPr lang="el-GR" sz="2400" dirty="0" err="1"/>
              <a:t>ἀκούεις</a:t>
            </a:r>
            <a:r>
              <a:rPr lang="el-GR" sz="2400" dirty="0"/>
              <a:t> ὡς </a:t>
            </a:r>
            <a:r>
              <a:rPr lang="el-GR" sz="2400" dirty="0" err="1"/>
              <a:t>ἀπελαυνόμεθ΄͵</a:t>
            </a:r>
            <a:r>
              <a:rPr lang="el-GR" sz="2400" dirty="0"/>
              <a:t>        </a:t>
            </a:r>
            <a:r>
              <a:rPr lang="el-GR" sz="2400" dirty="0" smtClean="0"/>
              <a:t>(1405)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οἷά</a:t>
            </a:r>
            <a:r>
              <a:rPr lang="el-GR" sz="2400" dirty="0"/>
              <a:t> τε </a:t>
            </a:r>
            <a:r>
              <a:rPr lang="el-GR" sz="2400" dirty="0" err="1"/>
              <a:t>πάσχομεν</a:t>
            </a:r>
            <a:r>
              <a:rPr lang="el-GR" sz="2400" dirty="0"/>
              <a:t> ἐκ τῆς </a:t>
            </a:r>
            <a:r>
              <a:rPr lang="el-GR" sz="2400" dirty="0" err="1"/>
              <a:t>μυσαρᾶς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καὶ </a:t>
            </a:r>
            <a:r>
              <a:rPr lang="el-GR" sz="2400" dirty="0" err="1"/>
              <a:t>παιδοφόνου</a:t>
            </a:r>
            <a:r>
              <a:rPr lang="el-GR" sz="2400" dirty="0"/>
              <a:t> </a:t>
            </a:r>
            <a:r>
              <a:rPr lang="el-GR" sz="2400" dirty="0" err="1"/>
              <a:t>τῆσδε</a:t>
            </a:r>
            <a:r>
              <a:rPr lang="el-GR" sz="2400" dirty="0"/>
              <a:t> </a:t>
            </a:r>
            <a:r>
              <a:rPr lang="el-GR" sz="2400" dirty="0" err="1"/>
              <a:t>λεαίνης</a:t>
            </a:r>
            <a:r>
              <a:rPr lang="el-GR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ἀλλ΄</a:t>
            </a:r>
            <a:r>
              <a:rPr lang="el-GR" sz="2400" dirty="0"/>
              <a:t> </a:t>
            </a:r>
            <a:r>
              <a:rPr lang="el-GR" sz="2400" dirty="0" err="1"/>
              <a:t>ὁπόσον</a:t>
            </a:r>
            <a:r>
              <a:rPr lang="el-GR" sz="2400" dirty="0"/>
              <a:t> γοῦν πάρα καὶ δύναμαι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τάδε καὶ </a:t>
            </a:r>
            <a:r>
              <a:rPr lang="el-GR" sz="2400" dirty="0" err="1"/>
              <a:t>θρηνῶ</a:t>
            </a:r>
            <a:r>
              <a:rPr lang="el-GR" sz="2400" dirty="0"/>
              <a:t> </a:t>
            </a:r>
            <a:r>
              <a:rPr lang="el-GR" sz="2400" dirty="0" err="1"/>
              <a:t>κἀπιθεάζω͵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μαρτυρόμενος</a:t>
            </a:r>
            <a:r>
              <a:rPr lang="el-GR" sz="2400" dirty="0"/>
              <a:t> δαίμονας ὥς μοι        </a:t>
            </a:r>
            <a:r>
              <a:rPr lang="el-GR" sz="2400" dirty="0" smtClean="0"/>
              <a:t>(1410)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9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1411-1419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τέκνα </a:t>
            </a:r>
            <a:r>
              <a:rPr lang="el-GR" sz="2400" dirty="0" err="1"/>
              <a:t>κτείνασ΄</a:t>
            </a:r>
            <a:r>
              <a:rPr lang="el-GR" sz="2400" dirty="0"/>
              <a:t> </a:t>
            </a:r>
            <a:r>
              <a:rPr lang="el-GR" sz="2400" dirty="0" err="1"/>
              <a:t>ἀποκωλύεις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ψαῦσαί</a:t>
            </a:r>
            <a:r>
              <a:rPr lang="el-GR" sz="2400" dirty="0"/>
              <a:t> τε </a:t>
            </a:r>
            <a:r>
              <a:rPr lang="el-GR" sz="2400" dirty="0" err="1"/>
              <a:t>χεροῖν</a:t>
            </a:r>
            <a:r>
              <a:rPr lang="el-GR" sz="2400" dirty="0"/>
              <a:t> </a:t>
            </a:r>
            <a:r>
              <a:rPr lang="el-GR" sz="2400" dirty="0" err="1"/>
              <a:t>θάψαι</a:t>
            </a:r>
            <a:r>
              <a:rPr lang="el-GR" sz="2400" dirty="0"/>
              <a:t> τε </a:t>
            </a:r>
            <a:r>
              <a:rPr lang="el-GR" sz="2400" dirty="0" err="1"/>
              <a:t>νεκρούς͵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οὓς </a:t>
            </a:r>
            <a:r>
              <a:rPr lang="el-GR" sz="2400" dirty="0" err="1"/>
              <a:t>μήποτ΄</a:t>
            </a:r>
            <a:r>
              <a:rPr lang="el-GR" sz="2400" dirty="0"/>
              <a:t> ἐγὼ </a:t>
            </a:r>
            <a:r>
              <a:rPr lang="el-GR" sz="2400" dirty="0" err="1"/>
              <a:t>φύσας</a:t>
            </a:r>
            <a:r>
              <a:rPr lang="el-GR" sz="2400" dirty="0"/>
              <a:t> </a:t>
            </a:r>
            <a:r>
              <a:rPr lang="el-GR" sz="2400" dirty="0" err="1"/>
              <a:t>ὄφελον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πρὸς </a:t>
            </a:r>
            <a:r>
              <a:rPr lang="el-GR" sz="2400" dirty="0" err="1"/>
              <a:t>σοῦ</a:t>
            </a:r>
            <a:r>
              <a:rPr lang="el-GR" sz="2400" dirty="0"/>
              <a:t> </a:t>
            </a:r>
            <a:r>
              <a:rPr lang="el-GR" sz="2400" dirty="0" err="1"/>
              <a:t>φθιμένους</a:t>
            </a:r>
            <a:r>
              <a:rPr lang="el-GR" sz="2400" dirty="0"/>
              <a:t> </a:t>
            </a:r>
            <a:r>
              <a:rPr lang="el-GR" sz="2400" dirty="0" err="1"/>
              <a:t>ἐπιδέσθαι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Χο</a:t>
            </a:r>
            <a:r>
              <a:rPr lang="el-GR" sz="2400" dirty="0"/>
              <a:t>. πολλῶν ταμίας </a:t>
            </a:r>
            <a:r>
              <a:rPr lang="el-GR" sz="2400" dirty="0" err="1"/>
              <a:t>Ζεὺς</a:t>
            </a:r>
            <a:r>
              <a:rPr lang="el-GR" sz="2400" dirty="0"/>
              <a:t> ἐν </a:t>
            </a:r>
            <a:r>
              <a:rPr lang="el-GR" sz="2400" dirty="0" err="1"/>
              <a:t>Ὀλύμπῳ͵</a:t>
            </a:r>
            <a:r>
              <a:rPr lang="el-GR" sz="2400" dirty="0"/>
              <a:t>        </a:t>
            </a:r>
            <a:r>
              <a:rPr lang="el-GR" sz="2400" dirty="0" smtClean="0"/>
              <a:t>(1415)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πολλὰ δ΄ </a:t>
            </a:r>
            <a:r>
              <a:rPr lang="el-GR" sz="2400" dirty="0" err="1"/>
              <a:t>ἀέλπτως</a:t>
            </a:r>
            <a:r>
              <a:rPr lang="el-GR" sz="2400" dirty="0"/>
              <a:t> </a:t>
            </a:r>
            <a:r>
              <a:rPr lang="el-GR" sz="2400" dirty="0" err="1"/>
              <a:t>κραίνουσι</a:t>
            </a:r>
            <a:r>
              <a:rPr lang="el-GR" sz="2400" dirty="0"/>
              <a:t> θεοί·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καὶ τὰ </a:t>
            </a:r>
            <a:r>
              <a:rPr lang="el-GR" sz="2400" dirty="0" err="1"/>
              <a:t>δοκηθέντ΄</a:t>
            </a:r>
            <a:r>
              <a:rPr lang="el-GR" sz="2400" dirty="0"/>
              <a:t> οὐκ </a:t>
            </a:r>
            <a:r>
              <a:rPr lang="el-GR" sz="2400" dirty="0" err="1"/>
              <a:t>ἐτελέσθη͵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τῶν δ΄ </a:t>
            </a:r>
            <a:r>
              <a:rPr lang="el-GR" sz="2400" dirty="0" err="1"/>
              <a:t>ἀδοκήτων</a:t>
            </a:r>
            <a:r>
              <a:rPr lang="el-GR" sz="2400" dirty="0"/>
              <a:t> </a:t>
            </a:r>
            <a:r>
              <a:rPr lang="el-GR" sz="2400" dirty="0" err="1"/>
              <a:t>πόρον</a:t>
            </a:r>
            <a:r>
              <a:rPr lang="el-GR" sz="2400" dirty="0"/>
              <a:t> </a:t>
            </a:r>
            <a:r>
              <a:rPr lang="el-GR" sz="2400" dirty="0" err="1"/>
              <a:t>ηὗρε</a:t>
            </a:r>
            <a:r>
              <a:rPr lang="el-GR" sz="2400" dirty="0"/>
              <a:t> θεός.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τοιόνδ΄</a:t>
            </a:r>
            <a:r>
              <a:rPr lang="el-GR" sz="2400" dirty="0"/>
              <a:t> </a:t>
            </a:r>
            <a:r>
              <a:rPr lang="el-GR" sz="2400" dirty="0" err="1"/>
              <a:t>ἀπέβη</a:t>
            </a:r>
            <a:r>
              <a:rPr lang="el-GR" sz="2400" dirty="0"/>
              <a:t> τόδε πρᾶγμα.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4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1231-1419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. Η παρούσα ενότητα εστιάζει στους στίχους </a:t>
            </a:r>
            <a:r>
              <a:rPr lang="el-GR" dirty="0" smtClean="0"/>
              <a:t>1231-1419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</a:t>
            </a:r>
            <a:r>
              <a:rPr lang="el-GR" dirty="0" smtClean="0"/>
              <a:t>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1231-1419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1231-1245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</a:t>
            </a:r>
            <a:r>
              <a:rPr lang="el-GR" sz="2800" dirty="0" err="1"/>
              <a:t>ἔοιχ΄</a:t>
            </a:r>
            <a:r>
              <a:rPr lang="el-GR" sz="2800" dirty="0"/>
              <a:t> ὁ δαίμων πολλὰ </a:t>
            </a:r>
            <a:r>
              <a:rPr lang="el-GR" sz="2800" dirty="0" err="1"/>
              <a:t>τῇδ΄</a:t>
            </a:r>
            <a:r>
              <a:rPr lang="el-GR" sz="2800" dirty="0"/>
              <a:t> ἐν ἡμέρᾳ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κακὰ </a:t>
            </a:r>
            <a:r>
              <a:rPr lang="el-GR" sz="2800" dirty="0" err="1"/>
              <a:t>ξυνάπτειν</a:t>
            </a:r>
            <a:r>
              <a:rPr lang="el-GR" sz="2800" dirty="0"/>
              <a:t> </a:t>
            </a:r>
            <a:r>
              <a:rPr lang="el-GR" sz="2800" dirty="0" err="1"/>
              <a:t>ἐνδίκως</a:t>
            </a:r>
            <a:r>
              <a:rPr lang="el-GR" sz="2800" dirty="0"/>
              <a:t> </a:t>
            </a:r>
            <a:r>
              <a:rPr lang="el-GR" sz="2800" dirty="0" err="1"/>
              <a:t>Ἰάσονι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ὦ </a:t>
            </a:r>
            <a:r>
              <a:rPr lang="el-GR" sz="2800" dirty="0" err="1"/>
              <a:t>τλῆμον͵</a:t>
            </a:r>
            <a:r>
              <a:rPr lang="el-GR" sz="2800" dirty="0"/>
              <a:t> ὥς σου συμφορὰς </a:t>
            </a:r>
            <a:r>
              <a:rPr lang="el-GR" sz="2800" dirty="0" err="1"/>
              <a:t>οἰκτίρομεν͵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κόρη </a:t>
            </a:r>
            <a:r>
              <a:rPr lang="el-GR" sz="2800" dirty="0" err="1"/>
              <a:t>Κρέοντος͵</a:t>
            </a:r>
            <a:r>
              <a:rPr lang="el-GR" sz="2800" dirty="0"/>
              <a:t> ἥτις εἰς Ἅιδου δόμους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οἴχῃ</a:t>
            </a:r>
            <a:r>
              <a:rPr lang="el-GR" sz="2800" dirty="0"/>
              <a:t> γάμων </a:t>
            </a:r>
            <a:r>
              <a:rPr lang="el-GR" sz="2800" dirty="0" err="1"/>
              <a:t>ἕκατι</a:t>
            </a:r>
            <a:r>
              <a:rPr lang="el-GR" sz="2800" dirty="0"/>
              <a:t> τῶν </a:t>
            </a:r>
            <a:r>
              <a:rPr lang="el-GR" sz="2800" dirty="0" err="1"/>
              <a:t>Ἰάσονος</a:t>
            </a:r>
            <a:r>
              <a:rPr lang="el-GR" sz="2800" dirty="0"/>
              <a:t>.        </a:t>
            </a:r>
            <a:r>
              <a:rPr lang="el-GR" sz="2800" dirty="0" smtClean="0"/>
              <a:t>(1235)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φίλαι͵</a:t>
            </a:r>
            <a:r>
              <a:rPr lang="el-GR" sz="2800" dirty="0"/>
              <a:t> </a:t>
            </a:r>
            <a:r>
              <a:rPr lang="el-GR" sz="2800" dirty="0" err="1"/>
              <a:t>δέδοκται</a:t>
            </a:r>
            <a:r>
              <a:rPr lang="el-GR" sz="2800" dirty="0"/>
              <a:t> </a:t>
            </a:r>
            <a:r>
              <a:rPr lang="el-GR" sz="2800" dirty="0" err="1"/>
              <a:t>τοὔργον</a:t>
            </a:r>
            <a:r>
              <a:rPr lang="el-GR" sz="2800" dirty="0"/>
              <a:t> ὡς τάχιστά μοι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παῖδας</a:t>
            </a:r>
            <a:r>
              <a:rPr lang="el-GR" sz="2800" dirty="0"/>
              <a:t> </a:t>
            </a:r>
            <a:r>
              <a:rPr lang="el-GR" sz="2800" dirty="0" err="1"/>
              <a:t>κτανούσῃ</a:t>
            </a:r>
            <a:r>
              <a:rPr lang="el-GR" sz="2800" dirty="0"/>
              <a:t> </a:t>
            </a:r>
            <a:r>
              <a:rPr lang="el-GR" sz="2800" dirty="0" err="1"/>
              <a:t>τῆσδ΄</a:t>
            </a:r>
            <a:r>
              <a:rPr lang="el-GR" sz="2800" dirty="0"/>
              <a:t> </a:t>
            </a:r>
            <a:r>
              <a:rPr lang="el-GR" sz="2800" dirty="0" err="1"/>
              <a:t>ἀφορμᾶσθαι</a:t>
            </a:r>
            <a:r>
              <a:rPr lang="el-GR" sz="2800" dirty="0"/>
              <a:t> </a:t>
            </a:r>
            <a:r>
              <a:rPr lang="el-GR" sz="2800" dirty="0" err="1"/>
              <a:t>χθονός͵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μὴ σχολὴν </a:t>
            </a:r>
            <a:r>
              <a:rPr lang="el-GR" sz="2800" dirty="0" err="1"/>
              <a:t>ἄγουσαν</a:t>
            </a:r>
            <a:r>
              <a:rPr lang="el-GR" sz="2800" dirty="0"/>
              <a:t> </a:t>
            </a:r>
            <a:r>
              <a:rPr lang="el-GR" sz="2800" dirty="0" err="1"/>
              <a:t>ἐκδοῦναι</a:t>
            </a:r>
            <a:r>
              <a:rPr lang="el-GR" sz="2800" dirty="0"/>
              <a:t> τέκνα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ἄλλῃ</a:t>
            </a:r>
            <a:r>
              <a:rPr lang="el-GR" sz="2800" dirty="0"/>
              <a:t> </a:t>
            </a:r>
            <a:r>
              <a:rPr lang="el-GR" sz="2800" dirty="0" err="1"/>
              <a:t>φονεῦσαι</a:t>
            </a:r>
            <a:r>
              <a:rPr lang="el-GR" sz="2800" dirty="0"/>
              <a:t> </a:t>
            </a:r>
            <a:r>
              <a:rPr lang="el-GR" sz="2800" dirty="0" err="1"/>
              <a:t>δυσμενεστέρᾳ</a:t>
            </a:r>
            <a:r>
              <a:rPr lang="el-GR" sz="2800" dirty="0"/>
              <a:t> </a:t>
            </a:r>
            <a:r>
              <a:rPr lang="el-GR" sz="2800" dirty="0" err="1"/>
              <a:t>χερί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πάντως </a:t>
            </a:r>
            <a:r>
              <a:rPr lang="el-GR" sz="2800" dirty="0" err="1"/>
              <a:t>σφ΄</a:t>
            </a:r>
            <a:r>
              <a:rPr lang="el-GR" sz="2800" dirty="0"/>
              <a:t> </a:t>
            </a:r>
            <a:r>
              <a:rPr lang="el-GR" sz="2800" dirty="0" err="1"/>
              <a:t>ἀνάγκη</a:t>
            </a:r>
            <a:r>
              <a:rPr lang="el-GR" sz="2800" dirty="0"/>
              <a:t> </a:t>
            </a:r>
            <a:r>
              <a:rPr lang="el-GR" sz="2800" dirty="0" err="1"/>
              <a:t>κατθανεῖν</a:t>
            </a:r>
            <a:r>
              <a:rPr lang="el-GR" sz="2800" dirty="0"/>
              <a:t>· ἐπεὶ δὲ </a:t>
            </a:r>
            <a:r>
              <a:rPr lang="el-GR" sz="2800" dirty="0" err="1"/>
              <a:t>χρή͵</a:t>
            </a:r>
            <a:r>
              <a:rPr lang="el-GR" sz="2800" dirty="0"/>
              <a:t>        </a:t>
            </a:r>
            <a:r>
              <a:rPr lang="el-GR" sz="2800" dirty="0" smtClean="0"/>
              <a:t>(1240)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ἡμεῖς </a:t>
            </a:r>
            <a:r>
              <a:rPr lang="el-GR" sz="2800" dirty="0" err="1"/>
              <a:t>κτενοῦμεν͵</a:t>
            </a:r>
            <a:r>
              <a:rPr lang="el-GR" sz="2800" dirty="0"/>
              <a:t> </a:t>
            </a:r>
            <a:r>
              <a:rPr lang="el-GR" sz="2800" dirty="0" err="1"/>
              <a:t>οἵπερ</a:t>
            </a:r>
            <a:r>
              <a:rPr lang="el-GR" sz="2800" dirty="0"/>
              <a:t> </a:t>
            </a:r>
            <a:r>
              <a:rPr lang="el-GR" sz="2800" dirty="0" err="1"/>
              <a:t>ἐξεφύσαμεν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εἶ΄</a:t>
            </a:r>
            <a:r>
              <a:rPr lang="el-GR" sz="2800" dirty="0"/>
              <a:t> </a:t>
            </a:r>
            <a:r>
              <a:rPr lang="el-GR" sz="2800" dirty="0" err="1"/>
              <a:t>ὁπλίζου͵</a:t>
            </a:r>
            <a:r>
              <a:rPr lang="el-GR" sz="2800" dirty="0"/>
              <a:t> καρδία. τί </a:t>
            </a:r>
            <a:r>
              <a:rPr lang="el-GR" sz="2800" dirty="0" err="1"/>
              <a:t>μέλλομεν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τὰ </a:t>
            </a:r>
            <a:r>
              <a:rPr lang="el-GR" sz="2800" dirty="0" err="1"/>
              <a:t>δεινὰ</a:t>
            </a:r>
            <a:r>
              <a:rPr lang="el-GR" sz="2800" dirty="0"/>
              <a:t> </a:t>
            </a:r>
            <a:r>
              <a:rPr lang="el-GR" sz="2800" dirty="0" err="1"/>
              <a:t>κἀναγκαῖα</a:t>
            </a:r>
            <a:r>
              <a:rPr lang="el-GR" sz="2800" dirty="0"/>
              <a:t> μὴ </a:t>
            </a:r>
            <a:r>
              <a:rPr lang="el-GR" sz="2800" dirty="0" err="1"/>
              <a:t>πράσσειν</a:t>
            </a:r>
            <a:r>
              <a:rPr lang="el-GR" sz="2800" dirty="0"/>
              <a:t> κακά;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ἄγ΄͵</a:t>
            </a:r>
            <a:r>
              <a:rPr lang="el-GR" sz="2800" dirty="0"/>
              <a:t> ὦ τάλαινα </a:t>
            </a:r>
            <a:r>
              <a:rPr lang="el-GR" sz="2800" dirty="0" err="1"/>
              <a:t>χεὶρ</a:t>
            </a:r>
            <a:r>
              <a:rPr lang="el-GR" sz="2800" dirty="0"/>
              <a:t> </a:t>
            </a:r>
            <a:r>
              <a:rPr lang="el-GR" sz="2800" dirty="0" err="1"/>
              <a:t>ἐμή͵</a:t>
            </a:r>
            <a:r>
              <a:rPr lang="el-GR" sz="2800" dirty="0"/>
              <a:t> </a:t>
            </a:r>
            <a:r>
              <a:rPr lang="el-GR" sz="2800" dirty="0" err="1"/>
              <a:t>λαβὲ</a:t>
            </a:r>
            <a:r>
              <a:rPr lang="el-GR" sz="2800" dirty="0"/>
              <a:t> </a:t>
            </a:r>
            <a:r>
              <a:rPr lang="el-GR" sz="2800" dirty="0" err="1"/>
              <a:t>ξίφος͵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λάβ΄͵</a:t>
            </a:r>
            <a:r>
              <a:rPr lang="el-GR" sz="2800" dirty="0"/>
              <a:t> </a:t>
            </a:r>
            <a:r>
              <a:rPr lang="el-GR" sz="2800" dirty="0" err="1"/>
              <a:t>ἕρπε</a:t>
            </a:r>
            <a:r>
              <a:rPr lang="el-GR" sz="2800" dirty="0"/>
              <a:t> πρὸς </a:t>
            </a:r>
            <a:r>
              <a:rPr lang="el-GR" sz="2800" dirty="0" err="1"/>
              <a:t>βαλβῖδα</a:t>
            </a:r>
            <a:r>
              <a:rPr lang="el-GR" sz="2800" dirty="0"/>
              <a:t> </a:t>
            </a:r>
            <a:r>
              <a:rPr lang="el-GR" sz="2800" dirty="0" err="1"/>
              <a:t>λυπηρὰν</a:t>
            </a:r>
            <a:r>
              <a:rPr lang="el-GR" sz="2800" dirty="0"/>
              <a:t> </a:t>
            </a:r>
            <a:r>
              <a:rPr lang="el-GR" sz="2800" dirty="0" err="1"/>
              <a:t>βίου͵</a:t>
            </a:r>
            <a:r>
              <a:rPr lang="el-GR" sz="2800" dirty="0"/>
              <a:t>        </a:t>
            </a:r>
            <a:r>
              <a:rPr lang="el-GR" sz="2800" dirty="0" smtClean="0"/>
              <a:t>(1245)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1246-1260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καὶ μὴ </a:t>
            </a:r>
            <a:r>
              <a:rPr lang="el-GR" sz="2400" dirty="0" err="1"/>
              <a:t>κακισθῇς</a:t>
            </a:r>
            <a:r>
              <a:rPr lang="el-GR" sz="2400" dirty="0"/>
              <a:t> </a:t>
            </a:r>
            <a:r>
              <a:rPr lang="el-GR" sz="2400" dirty="0" err="1"/>
              <a:t>μηδ΄</a:t>
            </a:r>
            <a:r>
              <a:rPr lang="el-GR" sz="2400" dirty="0"/>
              <a:t> </a:t>
            </a:r>
            <a:r>
              <a:rPr lang="el-GR" sz="2400" dirty="0" err="1"/>
              <a:t>ἀναμνησθῇς</a:t>
            </a:r>
            <a:r>
              <a:rPr lang="el-GR" sz="2400" dirty="0"/>
              <a:t> </a:t>
            </a:r>
            <a:r>
              <a:rPr lang="el-GR" sz="2400" dirty="0" err="1"/>
              <a:t>τέκνων͵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ὡς </a:t>
            </a:r>
            <a:r>
              <a:rPr lang="el-GR" sz="2400" dirty="0" err="1"/>
              <a:t>φίλταθ΄͵</a:t>
            </a:r>
            <a:r>
              <a:rPr lang="el-GR" sz="2400" dirty="0"/>
              <a:t> ὡς </a:t>
            </a:r>
            <a:r>
              <a:rPr lang="el-GR" sz="2400" dirty="0" err="1"/>
              <a:t>ἔτικτες</a:t>
            </a:r>
            <a:r>
              <a:rPr lang="el-GR" sz="2400" dirty="0"/>
              <a:t>· ἀλλὰ </a:t>
            </a:r>
            <a:r>
              <a:rPr lang="el-GR" sz="2400" dirty="0" err="1"/>
              <a:t>τήνδε</a:t>
            </a:r>
            <a:r>
              <a:rPr lang="el-GR" sz="2400" dirty="0"/>
              <a:t> γε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λαθοῦ</a:t>
            </a:r>
            <a:r>
              <a:rPr lang="el-GR" sz="2400" dirty="0"/>
              <a:t> </a:t>
            </a:r>
            <a:r>
              <a:rPr lang="el-GR" sz="2400" dirty="0" err="1"/>
              <a:t>βραχεῖαν</a:t>
            </a:r>
            <a:r>
              <a:rPr lang="el-GR" sz="2400" dirty="0"/>
              <a:t> ἡμέραν παίδων </a:t>
            </a:r>
            <a:r>
              <a:rPr lang="el-GR" sz="2400" dirty="0" err="1"/>
              <a:t>σέθεν͵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κἄπειτα </a:t>
            </a:r>
            <a:r>
              <a:rPr lang="el-GR" sz="2400" dirty="0" err="1"/>
              <a:t>θρήνει</a:t>
            </a:r>
            <a:r>
              <a:rPr lang="el-GR" sz="2400" dirty="0"/>
              <a:t>· καὶ γὰρ εἰ </a:t>
            </a:r>
            <a:r>
              <a:rPr lang="el-GR" sz="2400" dirty="0" err="1"/>
              <a:t>κτενεῖς</a:t>
            </a:r>
            <a:r>
              <a:rPr lang="el-GR" sz="2400" dirty="0"/>
              <a:t> </a:t>
            </a:r>
            <a:r>
              <a:rPr lang="el-GR" sz="2400" dirty="0" err="1"/>
              <a:t>σφ΄͵</a:t>
            </a:r>
            <a:r>
              <a:rPr lang="el-GR" sz="2400" dirty="0"/>
              <a:t> ὅμως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φίλοι </a:t>
            </a:r>
            <a:r>
              <a:rPr lang="el-GR" sz="2400" dirty="0" err="1"/>
              <a:t>γ΄</a:t>
            </a:r>
            <a:r>
              <a:rPr lang="el-GR" sz="2400" dirty="0"/>
              <a:t> </a:t>
            </a:r>
            <a:r>
              <a:rPr lang="el-GR" sz="2400" dirty="0" err="1"/>
              <a:t>ἔφυσαν—δυστυχὴς</a:t>
            </a:r>
            <a:r>
              <a:rPr lang="el-GR" sz="2400" dirty="0"/>
              <a:t> δ΄ ἐγὼ γυνή.        </a:t>
            </a:r>
            <a:r>
              <a:rPr lang="el-GR" sz="2400" dirty="0" smtClean="0"/>
              <a:t>(1250)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/>
              <a:t>Χο</a:t>
            </a:r>
            <a:r>
              <a:rPr lang="el-GR" sz="2400" dirty="0"/>
              <a:t>. </a:t>
            </a:r>
            <a:r>
              <a:rPr lang="el-GR" sz="2400" dirty="0" err="1"/>
              <a:t>ἰὼ</a:t>
            </a:r>
            <a:r>
              <a:rPr lang="el-GR" sz="2400" dirty="0"/>
              <a:t> </a:t>
            </a:r>
            <a:r>
              <a:rPr lang="el-GR" sz="2400" dirty="0" err="1"/>
              <a:t>Γᾶ</a:t>
            </a:r>
            <a:r>
              <a:rPr lang="el-GR" sz="2400" dirty="0"/>
              <a:t> τε καὶ </a:t>
            </a:r>
            <a:r>
              <a:rPr lang="el-GR" sz="2400" dirty="0" err="1"/>
              <a:t>παμφαὴς</a:t>
            </a:r>
            <a:r>
              <a:rPr lang="el-GR" sz="2400" dirty="0"/>
              <a:t> [στρ.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ἀκτὶς</a:t>
            </a:r>
            <a:r>
              <a:rPr lang="el-GR" sz="2400" dirty="0"/>
              <a:t> </a:t>
            </a:r>
            <a:r>
              <a:rPr lang="el-GR" sz="2400" dirty="0" err="1"/>
              <a:t>Ἀελίου͵</a:t>
            </a:r>
            <a:r>
              <a:rPr lang="el-GR" sz="2400" dirty="0"/>
              <a:t> </a:t>
            </a:r>
            <a:r>
              <a:rPr lang="el-GR" sz="2400" dirty="0" err="1"/>
              <a:t>κατίδετ΄</a:t>
            </a:r>
            <a:r>
              <a:rPr lang="el-GR" sz="2400" dirty="0"/>
              <a:t> </a:t>
            </a:r>
            <a:r>
              <a:rPr lang="el-GR" sz="2400" dirty="0" err="1"/>
              <a:t>ἴδετε</a:t>
            </a:r>
            <a:r>
              <a:rPr lang="el-GR" sz="2400" dirty="0"/>
              <a:t> </a:t>
            </a:r>
            <a:r>
              <a:rPr lang="el-GR" sz="2400" dirty="0" err="1"/>
              <a:t>τὰν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ὀλομέναν</a:t>
            </a:r>
            <a:r>
              <a:rPr lang="el-GR" sz="2400" dirty="0"/>
              <a:t> </a:t>
            </a:r>
            <a:r>
              <a:rPr lang="el-GR" sz="2400" dirty="0" err="1"/>
              <a:t>γυναῖκα͵</a:t>
            </a:r>
            <a:r>
              <a:rPr lang="el-GR" sz="2400" dirty="0"/>
              <a:t> πρὶν </a:t>
            </a:r>
            <a:r>
              <a:rPr lang="el-GR" sz="2400" dirty="0" err="1"/>
              <a:t>φοινίαν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τέκνοις </a:t>
            </a:r>
            <a:r>
              <a:rPr lang="el-GR" sz="2400" dirty="0" err="1"/>
              <a:t>προσβαλεῖν</a:t>
            </a:r>
            <a:r>
              <a:rPr lang="el-GR" sz="2400" dirty="0"/>
              <a:t> </a:t>
            </a:r>
            <a:r>
              <a:rPr lang="el-GR" sz="2400" dirty="0" err="1"/>
              <a:t>χέρ΄</a:t>
            </a:r>
            <a:r>
              <a:rPr lang="el-GR" sz="2400" dirty="0"/>
              <a:t> </a:t>
            </a:r>
            <a:r>
              <a:rPr lang="el-GR" sz="2400" dirty="0" err="1"/>
              <a:t>αὐτοκτόνον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τεᾶς</a:t>
            </a:r>
            <a:r>
              <a:rPr lang="el-GR" sz="2400" dirty="0"/>
              <a:t> γὰρ ἀπὸ </a:t>
            </a:r>
            <a:r>
              <a:rPr lang="el-GR" sz="2400" dirty="0" err="1"/>
              <a:t>χρυσέας</a:t>
            </a:r>
            <a:r>
              <a:rPr lang="el-GR" sz="2400" dirty="0"/>
              <a:t> </a:t>
            </a:r>
            <a:r>
              <a:rPr lang="el-GR" sz="2400" dirty="0" err="1"/>
              <a:t>γονᾶς</a:t>
            </a:r>
            <a:r>
              <a:rPr lang="el-GR" sz="2400" dirty="0"/>
              <a:t>        </a:t>
            </a:r>
            <a:r>
              <a:rPr lang="el-GR" sz="2400" dirty="0" smtClean="0"/>
              <a:t>(1255)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ἔβλαστεν͵</a:t>
            </a:r>
            <a:r>
              <a:rPr lang="el-GR" sz="2400" dirty="0"/>
              <a:t> θεοῦ δ΄ </a:t>
            </a:r>
            <a:r>
              <a:rPr lang="el-GR" sz="2400" dirty="0" err="1"/>
              <a:t>αἷμά</a:t>
            </a:r>
            <a:r>
              <a:rPr lang="el-GR" sz="2400" dirty="0"/>
              <a:t> τι </a:t>
            </a:r>
            <a:r>
              <a:rPr lang="el-GR" sz="2400" dirty="0" err="1"/>
              <a:t>πίτνειν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φόβος </a:t>
            </a:r>
            <a:r>
              <a:rPr lang="el-GR" sz="2400" dirty="0" err="1"/>
              <a:t>ὑπ΄</a:t>
            </a:r>
            <a:r>
              <a:rPr lang="el-GR" sz="2400" dirty="0"/>
              <a:t> </a:t>
            </a:r>
            <a:r>
              <a:rPr lang="el-GR" sz="2400" dirty="0" err="1"/>
              <a:t>ἀνέρων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ἀλλά </a:t>
            </a:r>
            <a:r>
              <a:rPr lang="el-GR" sz="2400" dirty="0" err="1"/>
              <a:t>νιν͵</a:t>
            </a:r>
            <a:r>
              <a:rPr lang="el-GR" sz="2400" dirty="0"/>
              <a:t> ὦ </a:t>
            </a:r>
            <a:r>
              <a:rPr lang="el-GR" sz="2400" dirty="0" err="1"/>
              <a:t>φάος</a:t>
            </a:r>
            <a:r>
              <a:rPr lang="el-GR" sz="2400" dirty="0"/>
              <a:t> </a:t>
            </a:r>
            <a:r>
              <a:rPr lang="el-GR" sz="2400" dirty="0" err="1"/>
              <a:t>διογενές͵</a:t>
            </a:r>
            <a:r>
              <a:rPr lang="el-GR" sz="2400" dirty="0"/>
              <a:t> </a:t>
            </a:r>
            <a:r>
              <a:rPr lang="el-GR" sz="2400" dirty="0" err="1"/>
              <a:t>κάτειρ</a:t>
            </a:r>
            <a:r>
              <a:rPr lang="el-GR" sz="2400" dirty="0"/>
              <a:t>-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γε </a:t>
            </a:r>
            <a:r>
              <a:rPr lang="el-GR" sz="2400" dirty="0" err="1"/>
              <a:t>κατάπαυσον͵</a:t>
            </a:r>
            <a:r>
              <a:rPr lang="el-GR" sz="2400" dirty="0"/>
              <a:t> </a:t>
            </a:r>
            <a:r>
              <a:rPr lang="el-GR" sz="2400" dirty="0" err="1"/>
              <a:t>ἔξελ΄</a:t>
            </a:r>
            <a:r>
              <a:rPr lang="el-GR" sz="2400" dirty="0"/>
              <a:t> </a:t>
            </a:r>
            <a:r>
              <a:rPr lang="el-GR" sz="2400" dirty="0" err="1"/>
              <a:t>οἴκων</a:t>
            </a:r>
            <a:r>
              <a:rPr lang="el-GR" sz="2400" dirty="0"/>
              <a:t> </a:t>
            </a:r>
            <a:r>
              <a:rPr lang="el-GR" sz="2400" dirty="0" err="1"/>
              <a:t>φονίαν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τάλαινάν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Ἐρινὺν</a:t>
            </a:r>
            <a:r>
              <a:rPr lang="el-GR" sz="2400" dirty="0"/>
              <a:t> </a:t>
            </a:r>
            <a:r>
              <a:rPr lang="el-GR" sz="2400" dirty="0" err="1"/>
              <a:t>ὑπ΄</a:t>
            </a:r>
            <a:r>
              <a:rPr lang="el-GR" sz="2400" dirty="0"/>
              <a:t> </a:t>
            </a:r>
            <a:r>
              <a:rPr lang="el-GR" sz="2400" dirty="0" err="1"/>
              <a:t>ἀλαστόρων</a:t>
            </a:r>
            <a:r>
              <a:rPr lang="el-GR" sz="2400" dirty="0"/>
              <a:t>.        </a:t>
            </a:r>
            <a:r>
              <a:rPr lang="el-GR" sz="2400" dirty="0" smtClean="0"/>
              <a:t>(1260)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08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1261-1270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/>
              <a:t>μάταν</a:t>
            </a:r>
            <a:r>
              <a:rPr lang="el-GR" sz="2400" dirty="0"/>
              <a:t> μόχθος </a:t>
            </a:r>
            <a:r>
              <a:rPr lang="el-GR" sz="2400" dirty="0" err="1"/>
              <a:t>ἔῤῥει</a:t>
            </a:r>
            <a:r>
              <a:rPr lang="el-GR" sz="2400" dirty="0"/>
              <a:t> </a:t>
            </a:r>
            <a:r>
              <a:rPr lang="el-GR" sz="2400" dirty="0" err="1"/>
              <a:t>τέκνων͵</a:t>
            </a:r>
            <a:r>
              <a:rPr lang="el-GR" sz="2400" dirty="0"/>
              <a:t> [</a:t>
            </a:r>
            <a:r>
              <a:rPr lang="el-GR" sz="2400" dirty="0" err="1"/>
              <a:t>ἀντ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ἆρα</a:t>
            </a:r>
            <a:r>
              <a:rPr lang="el-GR" sz="2400" dirty="0"/>
              <a:t> </a:t>
            </a:r>
            <a:r>
              <a:rPr lang="el-GR" sz="2400" dirty="0" err="1"/>
              <a:t>μάταν</a:t>
            </a:r>
            <a:r>
              <a:rPr lang="el-GR" sz="2400" dirty="0"/>
              <a:t> γένος </a:t>
            </a:r>
            <a:r>
              <a:rPr lang="el-GR" sz="2400" dirty="0" err="1"/>
              <a:t>φίλιον</a:t>
            </a:r>
            <a:r>
              <a:rPr lang="el-GR" sz="2400" dirty="0"/>
              <a:t> </a:t>
            </a:r>
            <a:r>
              <a:rPr lang="el-GR" sz="2400" dirty="0" err="1"/>
              <a:t>ἔτεκες͵</a:t>
            </a:r>
            <a:r>
              <a:rPr lang="el-GR" sz="2400" dirty="0"/>
              <a:t> ὦ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κυανεᾶν</a:t>
            </a:r>
            <a:r>
              <a:rPr lang="el-GR" sz="2400" dirty="0"/>
              <a:t> </a:t>
            </a:r>
            <a:r>
              <a:rPr lang="el-GR" sz="2400" dirty="0" err="1"/>
              <a:t>λιποῦσα</a:t>
            </a:r>
            <a:r>
              <a:rPr lang="el-GR" sz="2400" dirty="0"/>
              <a:t> Συμπληγάδων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πετρᾶν</a:t>
            </a:r>
            <a:r>
              <a:rPr lang="el-GR" sz="2400" dirty="0"/>
              <a:t> </a:t>
            </a:r>
            <a:r>
              <a:rPr lang="el-GR" sz="2400" dirty="0" err="1"/>
              <a:t>ἀξενωτάταν</a:t>
            </a:r>
            <a:r>
              <a:rPr lang="el-GR" sz="2400" dirty="0"/>
              <a:t> </a:t>
            </a:r>
            <a:r>
              <a:rPr lang="el-GR" sz="2400" dirty="0" err="1"/>
              <a:t>ἐσβολάν</a:t>
            </a:r>
            <a:r>
              <a:rPr lang="el-GR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δειλαία͵</a:t>
            </a:r>
            <a:r>
              <a:rPr lang="el-GR" sz="2400" dirty="0"/>
              <a:t> τί σοι </a:t>
            </a:r>
            <a:r>
              <a:rPr lang="el-GR" sz="2400" dirty="0" err="1"/>
              <a:t>φρενῶν</a:t>
            </a:r>
            <a:r>
              <a:rPr lang="el-GR" sz="2400" dirty="0"/>
              <a:t> </a:t>
            </a:r>
            <a:r>
              <a:rPr lang="el-GR" sz="2400" dirty="0" err="1"/>
              <a:t>βαρὺς</a:t>
            </a:r>
            <a:r>
              <a:rPr lang="el-GR" sz="2400" dirty="0"/>
              <a:t>        </a:t>
            </a:r>
            <a:r>
              <a:rPr lang="el-GR" sz="2400" dirty="0" smtClean="0"/>
              <a:t>(1265)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χόλος </a:t>
            </a:r>
            <a:r>
              <a:rPr lang="el-GR" sz="2400" dirty="0" err="1"/>
              <a:t>προσπίτνει</a:t>
            </a:r>
            <a:r>
              <a:rPr lang="el-GR" sz="2400" dirty="0"/>
              <a:t> καὶ </a:t>
            </a:r>
            <a:r>
              <a:rPr lang="el-GR" sz="2400" dirty="0" err="1"/>
              <a:t>δυσμενὴς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φόνος; </a:t>
            </a:r>
            <a:r>
              <a:rPr lang="el-GR" sz="2400" dirty="0" err="1"/>
              <a:t>ἀμείβεται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χαλεπὰ</a:t>
            </a:r>
            <a:r>
              <a:rPr lang="el-GR" sz="2400" dirty="0"/>
              <a:t> γὰρ βροτοῖς </a:t>
            </a:r>
            <a:r>
              <a:rPr lang="el-GR" sz="2400" dirty="0" err="1"/>
              <a:t>ὁμογενῆ</a:t>
            </a:r>
            <a:r>
              <a:rPr lang="el-GR" sz="2400" dirty="0"/>
              <a:t> </a:t>
            </a:r>
            <a:r>
              <a:rPr lang="el-GR" sz="2400" dirty="0" err="1"/>
              <a:t>μιά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σματα</a:t>
            </a:r>
            <a:r>
              <a:rPr lang="el-GR" sz="2400" dirty="0"/>
              <a:t> ἐπὶ </a:t>
            </a:r>
            <a:r>
              <a:rPr lang="el-GR" sz="2400" dirty="0" err="1"/>
              <a:t>γαῖαν</a:t>
            </a:r>
            <a:r>
              <a:rPr lang="el-GR" sz="2400" dirty="0"/>
              <a:t> </a:t>
            </a:r>
            <a:r>
              <a:rPr lang="el-GR" sz="2400" dirty="0" err="1"/>
              <a:t>αὐτοφόνταις</a:t>
            </a:r>
            <a:r>
              <a:rPr lang="el-GR" sz="2400" dirty="0"/>
              <a:t> </a:t>
            </a:r>
            <a:r>
              <a:rPr lang="el-GR" sz="2400" dirty="0" err="1"/>
              <a:t>ξυνῳ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δὰ</a:t>
            </a:r>
            <a:r>
              <a:rPr lang="el-GR" sz="2400" dirty="0"/>
              <a:t> θεόθεν </a:t>
            </a:r>
            <a:r>
              <a:rPr lang="el-GR" sz="2400" dirty="0" err="1"/>
              <a:t>πίτνοντ΄</a:t>
            </a:r>
            <a:r>
              <a:rPr lang="el-GR" sz="2400" dirty="0"/>
              <a:t> ἐπὶ </a:t>
            </a:r>
            <a:r>
              <a:rPr lang="el-GR" sz="2400" dirty="0" err="1"/>
              <a:t>δόμοις</a:t>
            </a:r>
            <a:r>
              <a:rPr lang="el-GR" sz="2400" dirty="0"/>
              <a:t> </a:t>
            </a:r>
            <a:r>
              <a:rPr lang="el-GR" sz="2400" dirty="0" err="1"/>
              <a:t>ἄχη</a:t>
            </a:r>
            <a:r>
              <a:rPr lang="el-GR" sz="2400" dirty="0"/>
              <a:t>.        </a:t>
            </a:r>
            <a:r>
              <a:rPr lang="el-GR" sz="2400" dirty="0" smtClean="0"/>
              <a:t>(1270)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398</Words>
  <Application>Microsoft Office PowerPoint</Application>
  <PresentationFormat>Προβολή στην οθόνη (4:3)</PresentationFormat>
  <Paragraphs>104</Paragraphs>
  <Slides>21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Τίτλος Μαθήματος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1231-1245</vt:lpstr>
      <vt:lpstr>Στίχοι 1246-1260</vt:lpstr>
      <vt:lpstr>Στίχοι 1261-1270</vt:lpstr>
      <vt:lpstr>Στίχοι 1271-1281</vt:lpstr>
      <vt:lpstr>Στίχοι 1282-1292</vt:lpstr>
      <vt:lpstr>Στίχοι 1293-1310</vt:lpstr>
      <vt:lpstr>Στίχοι 1311-1325</vt:lpstr>
      <vt:lpstr>Στίχοι 1326-1340</vt:lpstr>
      <vt:lpstr>Στίχοι 1341-1355</vt:lpstr>
      <vt:lpstr>Στίχοι 1356-1370</vt:lpstr>
      <vt:lpstr>Στίχοι 1371-1385</vt:lpstr>
      <vt:lpstr>Στίχοι 1386-1400</vt:lpstr>
      <vt:lpstr>Στίχοι 1401-1410</vt:lpstr>
      <vt:lpstr>Στίχοι 1411-1419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138</cp:revision>
  <dcterms:created xsi:type="dcterms:W3CDTF">2012-09-06T09:03:05Z</dcterms:created>
  <dcterms:modified xsi:type="dcterms:W3CDTF">2014-12-06T18:36:27Z</dcterms:modified>
</cp:coreProperties>
</file>