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165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88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9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26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5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816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11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96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94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366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8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C3AA1-9EB7-45D1-988C-76B991F8D3FA}" type="datetimeFigureOut">
              <a:rPr lang="el-GR" smtClean="0"/>
              <a:t>20/8/2019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BDE2A-26A3-413A-8426-A8D6FD6271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984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10. ΠΕΤΡΩΜΑΤΑ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31374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10. ΠΕΤΡΩΜΑΤΑ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ΠΕΤΡΩΜΑΤΑ</dc:title>
  <dc:creator>makis</dc:creator>
  <cp:lastModifiedBy>makis</cp:lastModifiedBy>
  <cp:revision>1</cp:revision>
  <dcterms:created xsi:type="dcterms:W3CDTF">2019-08-20T10:00:16Z</dcterms:created>
  <dcterms:modified xsi:type="dcterms:W3CDTF">2019-08-20T10:00:30Z</dcterms:modified>
</cp:coreProperties>
</file>