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59" r:id="rId4"/>
    <p:sldId id="260" r:id="rId5"/>
    <p:sldId id="262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9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083B-2E4D-4533-A160-66E6BD5CE64A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14988-44D5-46D9-891D-B5567132E8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eekvoyager.com/en/knowing-greece/greece-geography/the-ionian-se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ydrogonanthrak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1"/>
            <a:ext cx="9143999" cy="6857999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1"/>
            <a:ext cx="8989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ΕΡΕΥΝΑ ΚΑΙ ΑΝΑΖΗΤΗΣΗ ΚΟΙΤΑΣΜΑΤΩΝ ΥΔΡΟΓΟΝΑΘΡΑΚΩΝ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1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ΣΤΗΝ ΙΟΝΙΑ ΛΕΚΑΝΗ</a:t>
            </a:r>
            <a:endParaRPr kumimoji="0" lang="el-GR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083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3.2 ΤΑΜΙΕΥΤΗΡΙΑ ΠΕΤΡΩΜΑΤΑ</a:t>
            </a:r>
          </a:p>
          <a:p>
            <a:endParaRPr lang="el-GR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endParaRPr lang="el-GR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07504" y="3471777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3.3 ΜΕΤΑΝΑΣΤΕΥΣΗ,ΠΑΓΙΔΕΣ, ΜΟΝΩΣΗ</a:t>
            </a:r>
          </a:p>
          <a:p>
            <a:endParaRPr lang="el-GR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endParaRPr lang="el-GR" sz="240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7504" y="571480"/>
            <a:ext cx="885698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Τα πιο σημαντικά  ταμιευτήρια θεωρούνται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σβεστόλιθοι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του Παντοκράτορα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ii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 Τριαδικό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λατυποπαγές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iii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 Ασβεστόλιθοι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Βίγλας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iv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 Ασβεστόλιθοι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Σενωνίου 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Ασβεστόλιθοι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Παλαιόκαινου-Ηώκαινου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7504" y="4071942"/>
            <a:ext cx="885698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μετανάστευση και παγίδευση υδρογονανθράκων   σε δομές 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rift 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του Μεσοζωικού και στη συνέχεια έγινε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επανα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-μετανάστευση 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και παγίδευση μέσα στο σύστημα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επωθήσεων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Ο καλύτερος μονωτής είναι οι Τριαδικοί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εβαπορίτες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,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Ολιγοκαινικός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φλύσχης και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Μειοκαινική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-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Πλειοκαινική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μάργα 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endParaRPr lang="el-G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final\figur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03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4. ΘΕΣΕΙΣ  ΚΟΙΤΑΣΜΑΤΩΝ </a:t>
            </a:r>
            <a:endParaRPr lang="el-GR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4098" name="Picture 2" descr="96584617_754758121997319_834206670358839296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749" y="0"/>
            <a:ext cx="5195251" cy="57864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79512" y="714356"/>
            <a:ext cx="3672408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Οι πιο ελπιδοφόρες θέσεις στην Ιόνια ζώνη </a:t>
            </a:r>
          </a:p>
          <a:p>
            <a:pPr algn="ctr"/>
            <a:endParaRPr lang="el-G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Σύγκλινο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Μποτσαρά</a:t>
            </a:r>
            <a:endParaRPr lang="el-GR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Σύγκλινο </a:t>
            </a: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Ήπειρου</a:t>
            </a:r>
            <a:endParaRPr lang="el-G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Λεκάνη Πρέβεζας</a:t>
            </a:r>
          </a:p>
          <a:p>
            <a:pPr marL="457200" indent="-457200" algn="ctr">
              <a:buAutoNum type="arabicPeriod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Αντικλινικές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δομές </a:t>
            </a:r>
          </a:p>
          <a:p>
            <a:pPr marL="457200" indent="-457200" algn="ctr">
              <a:buAutoNum type="arabicPeriod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Δυτικά Κατάκολου </a:t>
            </a:r>
            <a:endParaRPr lang="el-G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6897"/>
            <a:ext cx="4000496" cy="30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236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ΒΙΒΛΙΟΓΡΑΦΙΑ</a:t>
            </a:r>
            <a:endParaRPr lang="el-GR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500042"/>
            <a:ext cx="9144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Bourli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N.,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Pantopoulos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G.,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Maravelis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A.G.,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Zoumpoulis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E., Iliopoulos, G.,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Pomoni-Papaioannou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F.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,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Kostopoulou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S.,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Zelilidis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A., 2019: Late Cretaceous to early Eocene geological history of the eastern Ionian Basin, southwestern Greece: a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sedimentological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approach. Cretaceous Journal 98, 47-71. 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Bourli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N.,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Kokkaliari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M., Iliopoulos, I.,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-Piper, G., Piper, D.J.W.,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Maravelis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A.G.,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Zelilidis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A., 2019: Mineralogy of siliceous concretions, Cretaceous of Ionian zone, western Greece: implication for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diagenesis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and porosity. Marine and Petroleum Geology, 105, 45-63.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Karakitsios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V. 2013: Western Greece and Ionian Sea petroleum systems. The American Association of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Petroleumm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Geologists. No. 9, 1567-1595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Karakitsios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V.,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Rigakis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N., 2007: Evolution and Petroleum Potential of Western Greece. Journal of Petroleum Geology, Vol. 30, 197-218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Karakitsios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V.,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Rigakis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N., 2007: Evolution and Petroleum Potential of Western Greece. Journal of Petroleum Geology, Vol. 30, 197-218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Zelilidis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Maravelis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A.G.,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Tserolas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P. &amp;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Konstantopoulos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P.A. 2015: An overview of the Petroleum systems in the Ionian zone, onshore NW Greece and Albania.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Journal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Petroleum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Geology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vol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. 38 (3), 331-348.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hlinkClick r:id="rId2"/>
              </a:rPr>
              <a:t>https://greekvoyager.com/en/knowing-greece/greece-geography/the-ionian-sea</a:t>
            </a:r>
            <a:r>
              <a:rPr lang="en-US" dirty="0" smtClean="0">
                <a:hlinkClick r:id="rId2"/>
              </a:rPr>
              <a:t>/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mig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3" y="857233"/>
            <a:ext cx="8683655" cy="581474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0" y="1"/>
            <a:ext cx="2127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1.ΕΙΣΑΓΩΓΗ</a:t>
            </a:r>
            <a:endParaRPr lang="el-GR" sz="32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ioniansea_bathymetry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801" y="476672"/>
            <a:ext cx="5428237" cy="6025538"/>
          </a:xfrm>
        </p:spPr>
      </p:pic>
      <p:sp>
        <p:nvSpPr>
          <p:cNvPr id="5" name="4 - Ορθογώνιο"/>
          <p:cNvSpPr/>
          <p:nvPr/>
        </p:nvSpPr>
        <p:spPr>
          <a:xfrm>
            <a:off x="56536" y="283782"/>
            <a:ext cx="3491879" cy="64325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l-GR" sz="2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2.ΙΟΝΙΑ  ΛΕΚΑΝΗ</a:t>
            </a:r>
          </a:p>
          <a:p>
            <a:endParaRPr lang="el-GR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endParaRPr lang="el-GR" sz="28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endParaRPr lang="el-GR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Η Ιόνια ζώνη βρίσκεται στο ΒΔ Ιόνιο πέλαγος</a:t>
            </a:r>
          </a:p>
          <a:p>
            <a:endParaRPr lang="el-GR" sz="20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Μαζί με την Προ-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Απούλια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και τη 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Γαβρόβου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αποτελούν τις εξωτερικές ελληνίδες γεωτεκτονικές ζώνες</a:t>
            </a:r>
          </a:p>
          <a:p>
            <a:pPr>
              <a:buFont typeface="Arial" pitchFamily="34" charset="0"/>
              <a:buChar char="•"/>
            </a:pPr>
            <a:endParaRPr lang="el-GR" sz="20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Ορίζεται βόρεια από τα σύνορα με την Αλβανία, περιέχει Ήπειρο, δυτική Στερεά Ελλάδα και Πελοπόννησο, νησιά Ιονίου και μικρό μέρος Κρήτης και Δωδεκανήσων </a:t>
            </a:r>
            <a:endParaRPr lang="el-GR" sz="20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4143372" y="2000240"/>
            <a:ext cx="207170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rot="18839002">
            <a:off x="5473238" y="4698183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 rot="11274659">
            <a:off x="7801276" y="2715564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-s2.0-S0195667118302611-g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055" y="116632"/>
            <a:ext cx="4965250" cy="6480720"/>
          </a:xfrm>
        </p:spPr>
      </p:pic>
      <p:sp>
        <p:nvSpPr>
          <p:cNvPr id="6" name="5 - Ορθογώνιο"/>
          <p:cNvSpPr/>
          <p:nvPr/>
        </p:nvSpPr>
        <p:spPr>
          <a:xfrm>
            <a:off x="107504" y="980728"/>
            <a:ext cx="3707904" cy="44627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l-GR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2.ΙΟΝΙΑ  ΛΕΚΑΝΗ</a:t>
            </a:r>
          </a:p>
          <a:p>
            <a:endParaRPr lang="el-GR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endParaRPr lang="el-GR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Μαζί με την Προ-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Απούλια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και τη 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Γαβρόβου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αποτελούν τις εξωτερικές ελληνίδες γεωτεκτονικές ζώνες</a:t>
            </a:r>
          </a:p>
          <a:p>
            <a:pPr>
              <a:buFont typeface="Arial" pitchFamily="34" charset="0"/>
              <a:buChar char="•"/>
            </a:pPr>
            <a:endParaRPr lang="el-GR" sz="2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Τεκτονικά έχει διαμορφωθεί από 2 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επωθήσεις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, δυτικά την Ιόνια επώθηση και ανατολικά της </a:t>
            </a:r>
            <a:r>
              <a:rPr lang="el-G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Γαβρόβου</a:t>
            </a:r>
            <a:r>
              <a:rPr lang="el-G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endParaRPr lang="el-GR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611" r="4224" b="3333"/>
          <a:stretch/>
        </p:blipFill>
        <p:spPr>
          <a:xfrm>
            <a:off x="0" y="785795"/>
            <a:ext cx="5429256" cy="6042263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" y="1"/>
            <a:ext cx="5186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2.1 ΤΕΚΤΟΝΙΚΗ ΕΞΕΛΙΞΗ ΙΟΝΙΑΣ ΖΩΝΗΣ</a:t>
            </a:r>
            <a:endParaRPr lang="el-GR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580112" y="1484784"/>
            <a:ext cx="3392356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Υπάρχουν 3 τεκτονικές φάσεις </a:t>
            </a:r>
          </a:p>
          <a:p>
            <a:pPr algn="ctr"/>
            <a:endParaRPr lang="el-G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Pre-rift 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στάδιο (ήρεμο περιβάλλον)</a:t>
            </a:r>
          </a:p>
          <a:p>
            <a:pPr marL="457200" indent="-457200" algn="ctr">
              <a:buFont typeface="+mj-lt"/>
              <a:buAutoNum type="arabicPeriod"/>
            </a:pPr>
            <a:endParaRPr lang="el-GR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Syn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-rift 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στάδιο (</a:t>
            </a: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διατολή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457200" indent="-457200" algn="ctr">
              <a:buFont typeface="+mj-lt"/>
              <a:buAutoNum type="arabicPeriod"/>
            </a:pPr>
            <a:endParaRPr lang="el-G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Στάδιο συμπίεσης </a:t>
            </a:r>
            <a:endParaRPr lang="el-G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3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2.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ΣΤΡΩΜΑΤΟΓΡΑΦΙΚΗ ΕΞΕΛΙΞΗ</a:t>
            </a:r>
            <a:endParaRPr lang="el-GR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28596" y="1214422"/>
            <a:ext cx="8391876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Η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στρωματογραφική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στήλη ξεκινά με 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Εβαπόριτες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Ασβεστόλιθοι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φουσταπήδημα</a:t>
            </a:r>
            <a:endParaRPr lang="el-GR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Ασβεστόλιθοι Παντοκράτορα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Ποσειδώνια στρώματα, ασβεστόλιθοι </a:t>
            </a: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Σινίων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και Λούρου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Ασβεστόλιθοι και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Σχιστάργλιοι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Βίγλας και </a:t>
            </a:r>
            <a:r>
              <a:rPr lang="el-GR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Σενώνιους</a:t>
            </a:r>
            <a:r>
              <a:rPr lang="el-G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ασβεστόλιθους 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Ριπίδια βαθειάς θάλασσας 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Δελταϊκές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και </a:t>
            </a:r>
            <a:r>
              <a:rPr lang="el-G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αλουβιακές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αποθέσεις  </a:t>
            </a:r>
          </a:p>
          <a:p>
            <a:pPr marL="457200" indent="-457200" algn="ctr">
              <a:buFont typeface="+mj-lt"/>
              <a:buAutoNum type="arabicParenR"/>
            </a:pPr>
            <a:endParaRPr lang="el-G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8286808" cy="6222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Εικόν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86808" cy="6222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2" descr="97376304_700669590720954_6950472161240809472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343413" cy="46434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6552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3.ΠΕΤΡΕΛΑΙΚΟ ΣΥΣΤΗΜΑ ΙΟΝΙΑΣ ΛΕΚΑΝΗΣ</a:t>
            </a:r>
            <a:endParaRPr lang="el-GR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074" name="Picture 2" descr="Εικόνα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621908"/>
            <a:ext cx="3929090" cy="62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07504" y="980728"/>
            <a:ext cx="4968552" cy="526297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3.1 ΜΗΤΡΙΚΑ ΠΕΤΡΩΜΑΤΑ</a:t>
            </a:r>
          </a:p>
          <a:p>
            <a:endParaRPr lang="el-GR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Οι αργιλικοί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σχιστόλιθοι Βίγλας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Στρώματα Ποσειδωνίας 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Μέσου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Ιουρασικού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Κατώτερου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Ιουρασικού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κατώτερος ορίζοντας με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Ποσειδόνιες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και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μάργες στη βάση του Ammonitico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Rosso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Αργιλικοί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σχιστόλιθοι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ρηχού νερού</a:t>
            </a:r>
          </a:p>
          <a:p>
            <a:pPr lvl="0">
              <a:buFont typeface="Arial" pitchFamily="34" charset="0"/>
              <a:buChar char="•"/>
            </a:pPr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Ριπίδια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βαθιάς θάλασσας </a:t>
            </a:r>
            <a:endParaRPr lang="el-GR" sz="2400" b="1" u="sng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481</TotalTime>
  <Words>546</Words>
  <Application>Microsoft Office PowerPoint</Application>
  <PresentationFormat>Προβολή στην οθόνη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makis</cp:lastModifiedBy>
  <cp:revision>9</cp:revision>
  <dcterms:created xsi:type="dcterms:W3CDTF">2020-05-22T18:08:53Z</dcterms:created>
  <dcterms:modified xsi:type="dcterms:W3CDTF">2020-05-25T11:47:39Z</dcterms:modified>
</cp:coreProperties>
</file>