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95" r:id="rId2"/>
    <p:sldId id="306" r:id="rId3"/>
    <p:sldId id="307" r:id="rId4"/>
    <p:sldId id="274" r:id="rId5"/>
    <p:sldId id="308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03" r:id="rId15"/>
    <p:sldId id="302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7" autoAdjust="0"/>
    <p:restoredTop sz="94660"/>
  </p:normalViewPr>
  <p:slideViewPr>
    <p:cSldViewPr>
      <p:cViewPr>
        <p:scale>
          <a:sx n="50" d="100"/>
          <a:sy n="50" d="100"/>
        </p:scale>
        <p:origin x="-1662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DCEC-DEFB-416F-8CD6-BC43B84108AB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1B88-1BEF-46FC-BC7E-BCE2DF1DB5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81B88-1BEF-46FC-BC7E-BCE2DF1DB5E2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8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3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0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6768752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ΓΕΩΛΟΓΙΑ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ΠΕΤΡΕΛΑΙΩΝ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6642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Ενότητα </a:t>
            </a:r>
            <a:r>
              <a:rPr lang="en-GB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Φυσικές και χημικές ιδιότητες του πετρελαίου</a:t>
            </a:r>
            <a:endParaRPr lang="el-GR" sz="3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Καθηγητής</a:t>
            </a:r>
          </a:p>
          <a:p>
            <a:pPr algn="ctr">
              <a:buNone/>
            </a:pPr>
            <a:r>
              <a:rPr lang="el-G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Θετικών Επιστημών</a:t>
            </a: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Γεωλογίας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715495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59735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ενώσεις του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αζώτου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αν και συνήθως πολύ περιορισμένες (&lt;1%) αναφέρονται συχνά ως το ‘’δηλήτηριο’’ του πετρελαίου σε ότι αφορά την οικονομική του χρήση. Τέτοιες ενώσεις είναι η Πυρόλη, η Ινδόλη,  Πυριδίνη κ.α.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Λόγω του πλήθους των ενώσεων στο πετρέλαιο, αυτές κατηγοριοποιούνται συνήθως με βάση τη συμπεριφορά τους στις διαδικσίες διαχωρισμού. Προκύπτουν έτσι 4 κατηγορίες: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Κορεσμένα συστατικά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saturates)</a:t>
            </a: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Αρωματικά συστατικά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(aromatics)</a:t>
            </a: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Ρητίνες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(resins)</a:t>
            </a: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Ασφαλτένια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asphaltenes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ΕΤΕΡΟΣΥΣΤΑΤΙΚΑ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ρητίνες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τα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ασφαλτένια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παρόμοιες χημικά ομάδες που προκύπτουν από το διαχωρισμό του αρχικού μίγματος.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Όταν διαχωρίζονται με καθίζηση τα ασφαλτένια προκύπτουν τα μαλτένια, κλάσμα των οποίων είναι οι ρητίνες.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Αποτελούν αρωματικούς δακτυλίους με υποκαταστάτες αλυσίδες υδρογονανθράκων.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Χαρακτηρίστικες ενώσεις ρητίνων είναι οι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πορφυρίνες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που προέρχονται από την χλωροφύλλη και έτσι δύναται να αποτελέσουν βιοδείκτες  για την προέλευση του πετρελαίου.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ΡΗΤΙΝΕΣ κ ΑΣΦΑΛΤΕΝΙΑ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ασφαλτένια είναι συνήθως το βαρύτερο κλάσμα του πετρελαίου, γνωστό και ως η ‘’χοληστερίνη’’ του λόγω των στέρεων επικαθίσεων στην επεξεργασία του.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Αποτελούν σύγχρονο αντικείμενο έρευνας, καθώς χαρακτηρίζονται από πολύπλοκες δομές και εξαιρετικά δύσκολες στον προσδιορισμό τους.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ΡΗΤΙΝΕΣ κ ΑΣΦΑΛΤΕΝΙΑ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47664" y="549275"/>
            <a:ext cx="6480719" cy="79375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Σημείωμα Αναφοράς</a:t>
            </a: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520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Copyright,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Πανεπιστήμιο Πατρών, Αβραάμ Ζεληλίδης. «Γεωλογία Πετρελαίων». Έκδοση: 1.0. Πάτρα 2015. </a:t>
            </a:r>
            <a:r>
              <a:rPr lang="el-GR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</a:t>
            </a:r>
            <a:r>
              <a:rPr lang="en-US" altLang="el-G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eclass.upatras.gr/courses/GEO353</a:t>
            </a:r>
            <a:endParaRPr lang="el-GR"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2861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Το υλικό της παρουσίασης προέρχεται από:</a:t>
            </a:r>
          </a:p>
          <a:p>
            <a:pPr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σημειώσεις από τις παρουσιάσεις του Καθηγητή  του Τμήματος Γεωλογίας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Αβράαμ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4580" y="2420888"/>
            <a:ext cx="447484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Τέλος Ενότητας</a:t>
            </a:r>
            <a:endParaRPr lang="el-G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297" y="5733256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89240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 noGrp="1"/>
          </p:cNvSpPr>
          <p:nvPr>
            <p:ph type="title"/>
          </p:nvPr>
        </p:nvSpPr>
        <p:spPr bwMode="auto">
          <a:xfrm>
            <a:off x="526698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altLang="el-G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Άδειες Χρήσης</a:t>
            </a: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71438" y="908720"/>
            <a:ext cx="9072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υλικό διατίθεται με τους όρους της άδειας χρήσης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Commons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Αναφορά, Μη Εμπορική Χρήση, Μη παράγωγα έργα 4.0 [1] ή μεταγενέστερη, Διεθνής Έκδοση. Εξαιρούνται τα αυτοτελή έργα τρίτων π.χ. φωτογραφίες, διαγράμματα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κ.λ.π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</p:txBody>
      </p:sp>
      <p:pic>
        <p:nvPicPr>
          <p:cNvPr id="12" name="Picture 6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4" y="2462882"/>
            <a:ext cx="271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7"/>
          <p:cNvSpPr>
            <a:spLocks noChangeArrowheads="1"/>
          </p:cNvSpPr>
          <p:nvPr/>
        </p:nvSpPr>
        <p:spPr bwMode="auto">
          <a:xfrm>
            <a:off x="0" y="3450431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http://creativecommons.org/licenses/by-nc-nd/4.0/ 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08012" y="4005064"/>
            <a:ext cx="8927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Μοιραστείτε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αντιγράψετε και αναδιανέμετε το υλικό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 τους ακόλουθους όρους: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 Δημιουργού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 Θα πρέπει να καταχωρίσετε αναφορά στο δημιουργό, με σύνδεσμο της άδειας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εμπορική χρήση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Δεν μπορείτε να χρησιμοποιήσετε το υλικό για εμπορικούς σκοπούς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παράγωγα έργα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2447764" y="404664"/>
            <a:ext cx="5004556" cy="794352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«</a:t>
            </a:r>
            <a:r>
              <a:rPr lang="el-G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Ανοικτά Ακαδημαϊκά Μαθήματα στο Πανεπιστήμιο Πατρών</a:t>
            </a:r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έχει χρηματοδοτήσει μόνο τη αναδιαμόρφωση του εκπαιδευτικού υλικού. </a:t>
            </a: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algn="just"/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0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Σύνοψη- Σκοποί Ενότητας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Εισαγωγικά στοιχεία, βασικές έννοιες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Δομή και ονοματολογία υδρογονανθράκων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Αλκάνια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Ενώσεις του θείου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Ρητίνες, ασφαλτένια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πετρέλαιο αποτελείται από ενώσεις του άνθρακα και του υδρογόνουν (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υδρογονάνθρακες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ενώ περιέχει και ενώσεις του θείου, του οξυγόνου και του αζώτου, ως ετεροσυστατικά (</a:t>
            </a:r>
            <a:r>
              <a:rPr lang="en-GB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compounds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στοιχειακή σύσταση του πετρελαίου αποτελείται από άνθρακα έως 80%, υδρογόνο έως 14% και θείο έως 5%.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Στα ετεροσυστατικά του πετρελαίου περιλαμβάνονται και ενώσεις υδρογόνου και άνθρακα που περιλαμβάνουν μόρια μετάλλων, όπως τον χαλκό, το νικέλιο, το βανάδιο κ.α.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υδρογονάνθρακες διακρίνονται στις παρακάτω σειρές: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Αλκάνια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(άκυκλοι κορεσμένοι υδρογονάνθρακες)</a:t>
            </a: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Αλκένια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(άκυκλοι ακόρεστοι υδρογονάνθρακες με διπλούς δεσμούς)</a:t>
            </a: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Αλκίνια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(άκυκλοι ακόρεστοι υδρογονάνθρακες με τριπλό δεσμό)</a:t>
            </a: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Κυκλοαλκάνια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(κορεσμένος κλειστός δακτύλιος)</a:t>
            </a: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Αρωματικοί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(βενζολικός δακτύλιος)</a:t>
            </a: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την πιο ειδική ονοματολογία τους χρησιμοποιείται ο αριθμός των ατόμων άνθρακα στο μόριο με ανάλογο πρόθεμα. Π.χ. 1-αιθ, 3-βουτ κλπ.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ΥΔΡΟΓΟΝΑΝΘΡΑΚΕΣ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αλκάνια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διακρίνονται ανάλογα με την δομή τους σε: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Κανονικά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αλκάνια (μεθάνιο, αιθάνιο, προπάνιο, βουτάνιο, πεντάνιο, εξάνιο κ.ο.κ.) με γενικό μοριακό τύπο: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GB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GB" sz="2400" b="1" baseline="-25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GB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GB" sz="2400" b="1" baseline="-25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2n+2</a:t>
            </a:r>
          </a:p>
          <a:p>
            <a:pPr algn="just"/>
            <a:endParaRPr lang="en-GB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Διακλαδισμένα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αλκάνια με ανάλογο μοριακό τύπο για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n&gt;=4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Κυκλικά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αλκάνια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(ναφθένια)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που χαρακτηρίζονται από τον κλειστή κυκλική δομή των ατόμων του άνθρακα (αδαμαντάνιο, δικυκλοεξάνιο, δεκαλίνη κ.α.)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Αρωματικούς υδρογονάνθρακες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ΥΔΡΟΓΟΝΑΝΘΡΑΚΕΣ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Αρωματικοί υδρογονάνθρακες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χαρακτηρίζονται από την ύπαρξη τουλάχιστον ενός βενζολικού δακτυλίου (ναφθαλένιο, φαιναθρένιο, διφαινύλιο κ.α.)</a:t>
            </a: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Ανάλογα με τον αριθμό των βενζολικών δακτυλίων αναφέρονται ως μονο-, δι- , τρι-αρωματικά κ.ο.κ.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αρωματικοί υδρογονάνθρακες έχουν μεγαλύτερη πυκνότητα από τα αλκάνια και τα ναφθένια, ενώ η συμμετοχή τους σπανίως ξεπερνά το 15% (σε ειδικές περιπτώσεις μπορεί να είναι όμως και 50%).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ΥΔΡΟΓΟΝΑΝΘΡΑΚΕΣ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ετεροσυστατικά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είναι ιδιαίτερα σημαντικά στην γεωχημική έρευνα, καθώς και επηρεάζουν παραγωγικά αλλά και αποτελούν ‘’ίχνη’’ της πρόδρομης οργανικής ύλης και των μηχανισμών γένεσης του πετρελαίου.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Χαρακτηριστικά ετεροσυστατικά είναι οι ενώσεις του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θείου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(από ίχνη έως και 5%). Τέτοιες ενώσεις είναι οι θειόλες και τα σουλφίδια.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ενώσεις του οξυγόνου που απαντούν στα πετρέλαια είναι κυρίως τα καρβοξυλικά οξέα, οι αλκοόλες, τα φουράνια κ.α. Τα οξέα στο πετρέλαιο αναέρονται συχνά ως ναφθενικά οξέα.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ΕΤΕΡΟΣΥΣΤΑΤΙΚΑ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5707</TotalTime>
  <Words>772</Words>
  <Application>Microsoft Office PowerPoint</Application>
  <PresentationFormat>Προβολή στην οθόνη (4:3)</PresentationFormat>
  <Paragraphs>101</Paragraphs>
  <Slides>15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ΓΕΩΛΟΓΙΑ ΠΕΤΡΕΛΑΙΩΝ</vt:lpstr>
      <vt:lpstr>Άδειες Χρήσης</vt:lpstr>
      <vt:lpstr>Χρηματοδότηση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Σημείωμα Αναφοράς</vt:lpstr>
      <vt:lpstr>Σημείωμα Χρήσης Έργων Τρίτων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Sediment01</cp:lastModifiedBy>
  <cp:revision>148</cp:revision>
  <dcterms:created xsi:type="dcterms:W3CDTF">2011-10-06T07:46:53Z</dcterms:created>
  <dcterms:modified xsi:type="dcterms:W3CDTF">2015-09-07T06:47:04Z</dcterms:modified>
</cp:coreProperties>
</file>