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95" r:id="rId2"/>
    <p:sldId id="306" r:id="rId3"/>
    <p:sldId id="307" r:id="rId4"/>
    <p:sldId id="308" r:id="rId5"/>
    <p:sldId id="278" r:id="rId6"/>
    <p:sldId id="388" r:id="rId7"/>
    <p:sldId id="409" r:id="rId8"/>
    <p:sldId id="410" r:id="rId9"/>
    <p:sldId id="411" r:id="rId10"/>
    <p:sldId id="407" r:id="rId11"/>
    <p:sldId id="412" r:id="rId12"/>
    <p:sldId id="322" r:id="rId13"/>
    <p:sldId id="303" r:id="rId14"/>
    <p:sldId id="30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92967" autoAdjust="0"/>
  </p:normalViewPr>
  <p:slideViewPr>
    <p:cSldViewPr>
      <p:cViewPr>
        <p:scale>
          <a:sx n="51" d="100"/>
          <a:sy n="51" d="100"/>
        </p:scale>
        <p:origin x="-2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l-GR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Λεκάνη Καλαμάτας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ΠΑΛΑΙΟΓΕΩΓΡΑΦΙΑ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6" y="1196752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ανώτερο Πλειόκαινο οι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αποθέσεις λαμβάνουν χώρα στο βόρειο τμήμα.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το ανώτερο Πλειστόκαινο ο σχηματισμός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ασσύμετρων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τάφρων με αύξηση βάθους προς τα ανατολικά περιορίζει την απόθεση στο νότιο τμήμα.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παλαιορευματικές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αναλύσεις δείχνουν Ν-ΝΑ κίνηση των ιζημάτων (παράλληλα με τα συστήματα ρηγμάτων) και περιορισμένη κίνηση Α-Δ λόγω ρηγμάτων μεταφοράς.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ΠΑΛΑΙΟΓΕΩΓΡΑΦΙΑ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6" y="1196752"/>
            <a:ext cx="83529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ανατολικό τμήμα της λεκάνης βυθίζεται περισσότερο ενώ και το οργανικό υλικό αυξάνεται προς τα ανατολικά.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Οργανικό υλικό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χερσογενούς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προέλευσης και απολιθώματα φυτικών προς τα δυτικά δείχνουν την διάκριση των περιβαλλόντων ιζηματογένεσης.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στρωματογραφική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ιζηματολογική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ανάλυση υποδηλώνει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δελταϊκό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περιβάλλον με έντονη κυματική δράση.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https://eclass.upatras.gr/courses/GEO355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8. ΚΑΛΑΜΑΤΑ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Τεκτονικό Καθεστώς</a:t>
            </a:r>
          </a:p>
          <a:p>
            <a:pPr algn="just"/>
            <a:r>
              <a:rPr lang="el-G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Χαρακτηριστικά</a:t>
            </a:r>
            <a:endParaRPr lang="el-G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Λεκάνη της Καλαμάτας βρίσκεται στο ΝΔ τμήμα της Πελοποννήσου. Βρίσκεται 80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χλμ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πίσω από το ελληνικό τόξο.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καθεστώς διαστολής χαρακτηρίζει την λεκάνη από το ανώτερο Πλειόκαινο έως και το κατώτερο Πλειστόκαινο, που η λεκάνη ελέγχεται από το τόξο του Αιγαίου ως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backarc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ιζηματογένεση ήταν συνεχής κατά την διάρκεια αυτή, και χαρακτηρίζεται από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δελταϊκά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ριπίδια.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Έχει μήκος 80-100χλμ και πλάτος περί τα 20χλμ.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τροφοδοσία της λεκάνης ελέγχεται κυρίαρχα από τις ιζηματογενείς αποθέσεις της λεκάνης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προχώρας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της Πίνδου. </a:t>
            </a:r>
          </a:p>
          <a:p>
            <a:pPr algn="just"/>
            <a:endParaRPr lang="el-G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Κυριαρχούν δυο συστήματα κανονικών ρηγμάτων: 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-Ένα ορθογώνιο σύστημα κατά το Πλειόκαινο</a:t>
            </a: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-Ένα σύστημα ΒΒΑ-ΝΝΔ και ρηγμάτων μετασχηματισμού ΔΒΔ-ΑΝΑ κατά το Πλειστόκαινο. 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66" y="119675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λιστρικής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γεωμετρίας ρήγματα επηρέασαν την λεκάνη διαχωρίζοντας την σε 7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στα ανατολικά (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Μέζαπος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Καρδαμύλη, Οίτυλο, Κιτριές ΝΑ και Αρφανών, Βελανιδιάς,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Άμφιας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στα ΒΑ) ενώ η τεκτονική δράση ήταν ασθενής στα δυτικά δημιουργώντας δυο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υπολεκάνες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(Κορώνης, </a:t>
            </a:r>
            <a:r>
              <a:rPr lang="el-GR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Βελίκας</a:t>
            </a:r>
            <a:r>
              <a:rPr lang="el-G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</a:t>
            </a:r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7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ΤΕΚΤΟΝΙΚΟ ΚΑΘΕΣΤΩΣ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109593" cy="51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</TotalTime>
  <Words>474</Words>
  <Application>Microsoft Office PowerPoint</Application>
  <PresentationFormat>Προβολή στην οθόνη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ΑΝΑΛΥΣΗ ΙΖΗΜΑΤΟΓΕΝΩΝ ΛΕΚΑΝΩΝ</vt:lpstr>
      <vt:lpstr>Άδειες Χρήσης</vt:lpstr>
      <vt:lpstr>Χρηματοδότηση</vt:lpstr>
      <vt:lpstr>Παρουσίαση του PowerPoint</vt:lpstr>
      <vt:lpstr>ΣΥΝΟΨΗ</vt:lpstr>
      <vt:lpstr>ΤΕΚΤΟΝΙΚΟ ΚΑΘΕΣΤΩΣ</vt:lpstr>
      <vt:lpstr>ΤΕΚΤΟΝΙΚΟ ΚΑΘΕΣΤΩΣ</vt:lpstr>
      <vt:lpstr>ΤΕΚΤΟΝΙΚΟ ΚΑΘΕΣΤΩΣ</vt:lpstr>
      <vt:lpstr>ΤΕΚΤΟΝΙΚΟ ΚΑΘΕΣΤΩΣ</vt:lpstr>
      <vt:lpstr>ΠΑΛΑΙΟΓΕΩΓΡΑΦΙΑ</vt:lpstr>
      <vt:lpstr>ΠΑΛΑΙΟΓΕΩΓΡΑΦΙΑ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185</cp:revision>
  <dcterms:created xsi:type="dcterms:W3CDTF">2011-10-06T07:46:53Z</dcterms:created>
  <dcterms:modified xsi:type="dcterms:W3CDTF">2015-09-08T08:12:49Z</dcterms:modified>
</cp:coreProperties>
</file>