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0" r:id="rId3"/>
    <p:sldId id="271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08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69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0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40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071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02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35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90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16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462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CA9E-305C-40C2-ADF3-65EE2B50790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2405-B6C6-4E08-9CE9-BD5994C4D2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86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450" y="1530350"/>
            <a:ext cx="476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Προβολή γραμμής </a:t>
            </a:r>
            <a:r>
              <a:rPr lang="el-GR" sz="3200" dirty="0" smtClean="0"/>
              <a:t>χρησιμοποιώντας </a:t>
            </a:r>
            <a:r>
              <a:rPr lang="el-GR" sz="3200" dirty="0"/>
              <a:t>το </a:t>
            </a:r>
            <a:r>
              <a:rPr lang="el-GR" sz="3200" b="1" dirty="0"/>
              <a:t>πολικό </a:t>
            </a:r>
            <a:r>
              <a:rPr lang="el-GR" sz="3200" b="1" dirty="0" smtClean="0"/>
              <a:t>δίκτυο</a:t>
            </a:r>
            <a:endParaRPr lang="el-GR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8" y="6193171"/>
            <a:ext cx="844374" cy="435852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271038" y="6642556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5"/>
    </mc:Choice>
    <mc:Fallback xmlns="">
      <p:transition spd="slow" advTm="9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LAR_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b="21661"/>
          <a:stretch>
            <a:fillRect/>
          </a:stretch>
        </p:blipFill>
        <p:spPr bwMode="auto">
          <a:xfrm>
            <a:off x="1803870" y="902313"/>
            <a:ext cx="5526088" cy="54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9349" y="754035"/>
            <a:ext cx="6063506" cy="5656652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5" name="Oval 4"/>
          <p:cNvSpPr/>
          <p:nvPr/>
        </p:nvSpPr>
        <p:spPr>
          <a:xfrm>
            <a:off x="1941195" y="964927"/>
            <a:ext cx="5242560" cy="5250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6" name="Rectangle 5"/>
          <p:cNvSpPr/>
          <p:nvPr/>
        </p:nvSpPr>
        <p:spPr>
          <a:xfrm>
            <a:off x="4540250" y="813162"/>
            <a:ext cx="45719" cy="15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55487" y="124405"/>
            <a:ext cx="17857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295</a:t>
            </a:r>
            <a:r>
              <a:rPr lang="en-US" sz="2800" baseline="30000" dirty="0" smtClean="0"/>
              <a:t>o</a:t>
            </a:r>
            <a:r>
              <a:rPr lang="el-GR" sz="2800" dirty="0" smtClean="0"/>
              <a:t> </a:t>
            </a:r>
            <a:r>
              <a:rPr lang="en-US" sz="2800" dirty="0" smtClean="0"/>
              <a:t>– 25</a:t>
            </a:r>
            <a:r>
              <a:rPr lang="en-US" sz="2800" baseline="30000" dirty="0" smtClean="0"/>
              <a:t>o</a:t>
            </a:r>
            <a:endParaRPr lang="el-GR" sz="2800" baseline="30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01213" y="2245087"/>
            <a:ext cx="505240" cy="23992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680335" y="2656567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8" y="6193171"/>
            <a:ext cx="844374" cy="435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038" y="6642556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0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83"/>
    </mc:Choice>
    <mc:Fallback xmlns="">
      <p:transition spd="slow" advTm="89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8874" y="756848"/>
            <a:ext cx="6063506" cy="5656652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4" name="Oval 3"/>
          <p:cNvSpPr/>
          <p:nvPr/>
        </p:nvSpPr>
        <p:spPr>
          <a:xfrm>
            <a:off x="1950720" y="967740"/>
            <a:ext cx="5242560" cy="52501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4549775" y="815975"/>
            <a:ext cx="45719" cy="15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55488" y="124405"/>
            <a:ext cx="17952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295</a:t>
            </a:r>
            <a:r>
              <a:rPr lang="en-US" sz="2800" baseline="30000" dirty="0" smtClean="0"/>
              <a:t>o</a:t>
            </a:r>
            <a:r>
              <a:rPr lang="el-GR" sz="2800" dirty="0" smtClean="0"/>
              <a:t> </a:t>
            </a:r>
            <a:r>
              <a:rPr lang="en-US" sz="2800" dirty="0" smtClean="0"/>
              <a:t>– 25</a:t>
            </a:r>
            <a:r>
              <a:rPr lang="en-US" sz="2800" baseline="30000" dirty="0" smtClean="0"/>
              <a:t>o</a:t>
            </a:r>
            <a:endParaRPr lang="el-GR" sz="2800" baseline="30000" dirty="0"/>
          </a:p>
        </p:txBody>
      </p:sp>
      <p:sp>
        <p:nvSpPr>
          <p:cNvPr id="8" name="Oval 7"/>
          <p:cNvSpPr/>
          <p:nvPr/>
        </p:nvSpPr>
        <p:spPr>
          <a:xfrm>
            <a:off x="2689860" y="265938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8" y="6193171"/>
            <a:ext cx="844374" cy="43585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71038" y="6642556"/>
            <a:ext cx="744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800" i="1" dirty="0" smtClean="0"/>
              <a:t>Π. </a:t>
            </a:r>
            <a:r>
              <a:rPr lang="el-GR" sz="800" i="1" dirty="0" err="1" smtClean="0"/>
              <a:t>Ξυπολιάς</a:t>
            </a:r>
            <a:endParaRPr lang="el-GR" sz="800" i="1" dirty="0"/>
          </a:p>
        </p:txBody>
      </p:sp>
    </p:spTree>
    <p:extLst>
      <p:ext uri="{BB962C8B-B14F-4D97-AF65-F5344CB8AC3E}">
        <p14:creationId xmlns:p14="http://schemas.microsoft.com/office/powerpoint/2010/main" val="10034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18"/>
    </mc:Choice>
    <mc:Fallback xmlns="">
      <p:transition spd="slow" advTm="17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|2|3.1|5.9|5.5|30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21</Words>
  <Application>Microsoft Office PowerPoint</Application>
  <PresentationFormat>On-screen Show (4:3)</PresentationFormat>
  <Paragraphs>6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</dc:creator>
  <cp:lastModifiedBy>paris</cp:lastModifiedBy>
  <cp:revision>68</cp:revision>
  <dcterms:created xsi:type="dcterms:W3CDTF">2020-05-15T09:18:35Z</dcterms:created>
  <dcterms:modified xsi:type="dcterms:W3CDTF">2020-05-21T10:51:35Z</dcterms:modified>
</cp:coreProperties>
</file>