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0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43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02" autoAdjust="0"/>
    <p:restoredTop sz="94704" autoAdjust="0"/>
  </p:normalViewPr>
  <p:slideViewPr>
    <p:cSldViewPr snapToGrid="0" snapToObjects="1"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4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FEE3E-31A8-F240-B81D-CA08BDAE5165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ED19E-A33E-764B-ACA2-570047647F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466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F7828-75FC-7A49-8533-46C8645D2C1D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799BD-49B3-F640-BAB8-A84F0FE902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4056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44FCB-E637-FC45-92E1-AF1E6452C170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CD6B-A606-3B4C-828E-1A852A85F831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E0F61-9200-2A45-9B97-77AAA8705C90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69ECA-F6D8-A948-B197-652D80BC247F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FBDF-9582-BC43-9BDF-96FEE4A08B78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D815-1617-2447-8A69-8A2FC3706154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23906-DF9A-614A-A8DA-19670B67A81F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47889-854F-E04D-AECF-DA813F882D88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A331-A9D3-9B4E-827F-1A399E01FE56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E873F-727A-7847-BE89-4A76914CA344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l-G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C31D-0061-D648-9887-9EE21D02C502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l-GR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DAEF1-3DB3-2A4D-8B71-493D3FBC4112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81778-3783-AE42-99D3-177964401CE2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2C41-6804-9A42-A3F5-DFB921CD69D6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D315B-B835-594F-8904-CE0759A54C9C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6DFFA-CBED-F84C-9A32-48C443910412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D77B182-D1A2-8647-8F12-B1DB878996E6}" type="datetime1">
              <a:rPr lang="el-GR" smtClean="0"/>
              <a:pPr/>
              <a:t>11/5/2026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l-GR"/>
              <a:t>ΜΑΡΙΑ ΚΟΕΜΤΖΗ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>
            <a:extLst>
              <a:ext uri="{FF2B5EF4-FFF2-40B4-BE49-F238E27FC236}">
                <a16:creationId xmlns:a16="http://schemas.microsoft.com/office/drawing/2014/main" id="{A61203A0-9682-ECF7-8344-64A5DA9D26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3976688"/>
            <a:ext cx="9144000" cy="2881312"/>
          </a:xfrm>
        </p:spPr>
        <p:txBody>
          <a:bodyPr/>
          <a:lstStyle/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Διοίκηση Ολικής Ποιότητας &amp;</a:t>
            </a:r>
          </a:p>
          <a:p>
            <a:pPr algn="ctr" eaLnBrk="1" hangingPunct="1">
              <a:spcBef>
                <a:spcPct val="60000"/>
              </a:spcBef>
              <a:buFontTx/>
              <a:buNone/>
              <a:defRPr/>
            </a:pPr>
            <a:r>
              <a:rPr lang="el-GR" altLang="el-G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Επιχειρηματική Αριστεία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endParaRPr lang="el-GR" altLang="el-GR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Ευάγγελος Ψωμάς</a:t>
            </a:r>
          </a:p>
          <a:p>
            <a:pPr algn="ctr" eaLnBrk="1" hangingPunct="1">
              <a:spcBef>
                <a:spcPct val="40000"/>
              </a:spcBef>
              <a:buFontTx/>
              <a:buNone/>
              <a:defRPr/>
            </a:pPr>
            <a:r>
              <a:rPr lang="el-GR" altLang="el-G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Καθηγητής</a:t>
            </a:r>
          </a:p>
        </p:txBody>
      </p:sp>
      <p:pic>
        <p:nvPicPr>
          <p:cNvPr id="3075" name="Εικόνα 2">
            <a:extLst>
              <a:ext uri="{FF2B5EF4-FFF2-40B4-BE49-F238E27FC236}">
                <a16:creationId xmlns:a16="http://schemas.microsoft.com/office/drawing/2014/main" id="{ECAF14E1-043E-F249-3570-76892BE58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" y="0"/>
            <a:ext cx="86868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Εικόνα 3">
            <a:extLst>
              <a:ext uri="{FF2B5EF4-FFF2-40B4-BE49-F238E27FC236}">
                <a16:creationId xmlns:a16="http://schemas.microsoft.com/office/drawing/2014/main" id="{05B26B68-230D-B3FE-FB7F-70F37A6A1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223" y="1913730"/>
            <a:ext cx="6335713" cy="193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GARVIN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1858296"/>
            <a:ext cx="4249868" cy="4578735"/>
          </a:xfrm>
        </p:spPr>
        <p:txBody>
          <a:bodyPr>
            <a:normAutofit lnSpcReduction="10000"/>
          </a:bodyPr>
          <a:lstStyle/>
          <a:p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διαστάσεις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Ποιότητας</a:t>
            </a:r>
          </a:p>
          <a:p>
            <a:pPr algn="just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καθένας έχει διαφορετική αντίληψη σχετικά με το ποιος συνδυασμός των διαστάσεων αντιπροσωπεύει τη βέλτιστη ποιότητα</a:t>
            </a:r>
          </a:p>
          <a:p>
            <a:pPr algn="just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τη χρήση των διαστάσεων η Διοίκηση μπορεί να αντιληφθεί τις πραγματικές ανάγκες των πελατών της ώστε να εστιάσει στην Ποιότητα και στη βελτίωσή της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25053" r="-25053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9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GARVIN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4163" y="1843547"/>
            <a:ext cx="8574087" cy="49586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l-GR" b="1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ΔΙΑΣΤΑΣΕΙΣ ΤΗΣ ΠΟΙΟΤΗΤΑΣ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απόδοση (πρωταρχικά χαρακτηριστικά)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χαρακτηριστικά (επιπλέον χαρακτηριστικά)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αξιοπιστία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συμμόρφωση (σε σχέση με το σχεδιασμό)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διάρκεια ζωής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ικανότητα υποστήριξης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αισθητική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αντιλαμβανόμενη ποιότητα (αίσθηση που προκαλεί και φήμη που το συνοδεύει)</a:t>
            </a:r>
          </a:p>
          <a:p>
            <a:pPr marL="457200" indent="-457200">
              <a:buFont typeface="+mj-lt"/>
              <a:buAutoNum type="arabicPeriod"/>
            </a:pPr>
            <a:endParaRPr lang="el-GR" b="1" dirty="0"/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93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ISHIKAWA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έμφαση στις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στατιστικές τεχνικές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 του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διαγράμματος Αιτίου – Αποτελέσματος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προώθηση της χρήσης των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εργαλείων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Ποιότητας και των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Κύκλων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Ποιότητας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25101" r="-25101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20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ISHIKAWA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4163" y="2133600"/>
            <a:ext cx="8859837" cy="4478215"/>
          </a:xfrm>
        </p:spPr>
        <p:txBody>
          <a:bodyPr>
            <a:no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κατηγορίες στατιστικών τεχνικών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εργαλεία ποιότητας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εφαρμογή από το σύνολο των εργαζομένων</a:t>
            </a:r>
            <a:b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συνθετότερες στατιστικές μέθοδοι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εφαρμογή από Υπεύθυνο Ποιοτικού Ελέγχου και Υπευθύνους Τμημάτων</a:t>
            </a:r>
            <a:b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εξειδικευμένες τεχνικές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εξειδικευμένο προσωπικό Ποιότητας και Συμβούλους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Έλεγχος Ποιότητας Ολόκληρης της Εταιρείας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Company-wide Quality Control) –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κίνημα που προωθούσε τη συμμετοχή όλης της εταιρείας στον ΄Ελεγχο Ποιότητας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71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TAGUCHI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03412" y="1858296"/>
            <a:ext cx="3931920" cy="4578735"/>
          </a:xfrm>
        </p:spPr>
        <p:txBody>
          <a:bodyPr>
            <a:normAutofit lnSpcReduction="1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χρήση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στατιστικών τεχνικών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πριν το στάδιο της παραγωγής, κατά το σχεδιασμό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συνάρτηση ζημιάς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function)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άμεση και έμμεση ζημιά</a:t>
            </a:r>
          </a:p>
          <a:p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Ορθογωνικές Διατάξεις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μεθοδολογία διεξαγωγής δοκιμών ώστε να μειώνονται οι απαιτούμενες δοκιμές και να ελαχιστοποιείται το κόστος σχεδιασμού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14484" r="-14484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7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TAGUCHI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99698" y="1856935"/>
            <a:ext cx="8744604" cy="4825219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Εκτός σειράς έλεγχος ποιότητας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φάση: σχεδιασμός του Συστήματος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φάση: σχεδιασμός των παραμέτρων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φάση: προσδιορισμός των ανοχών</a:t>
            </a:r>
          </a:p>
          <a:p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Συνάρτηση ζημιάς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η μείωση της απόκλισης από την επιθυμητή τιμή για τα χαρακτηριστικά ενός προϊόντος οδηγεί σε μείωση του κόστους και αύξηση της ποιότητας με σχέση τετραγώνου (χ2)</a:t>
            </a:r>
          </a:p>
          <a:p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Στατιστικώς σχεδιασμένα πειράματα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προσδιορίζουν τις τιμές των παραμέτρων που ελαχιστοποιούν τις αποκλίσεις – σχεδιαστικές παραμέτρους και παράγοντες θορύβου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20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FE7B5ED-ECC8-4FBF-924E-CCE4B07E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3228" y="776075"/>
            <a:ext cx="6619244" cy="530223"/>
          </a:xfrm>
        </p:spPr>
        <p:txBody>
          <a:bodyPr/>
          <a:lstStyle/>
          <a:p>
            <a:pPr eaLnBrk="1" hangingPunct="1"/>
            <a:r>
              <a:rPr lang="en-US" altLang="el-GR" sz="2175" dirty="0">
                <a:latin typeface="Consolas" panose="020B0609020204030204" pitchFamily="49" charset="0"/>
              </a:rPr>
              <a:t>Taguchi</a:t>
            </a:r>
            <a:r>
              <a:rPr lang="el-GR" altLang="el-GR" sz="2175" dirty="0">
                <a:latin typeface="Consolas" panose="020B0609020204030204" pitchFamily="49" charset="0"/>
              </a:rPr>
              <a:t>: σχεδιασμός και ανάλυση</a:t>
            </a: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D5E4A1EE-7B1F-4A66-A6E8-93FC052E518C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1" t="44649" r="33850" b="14583"/>
          <a:stretch>
            <a:fillRect/>
          </a:stretch>
        </p:blipFill>
        <p:spPr>
          <a:xfrm>
            <a:off x="1601391" y="2025254"/>
            <a:ext cx="6210300" cy="3504009"/>
          </a:xfrm>
        </p:spPr>
      </p:pic>
      <p:sp>
        <p:nvSpPr>
          <p:cNvPr id="149508" name="Text Box 4">
            <a:extLst>
              <a:ext uri="{FF2B5EF4-FFF2-40B4-BE49-F238E27FC236}">
                <a16:creationId xmlns:a16="http://schemas.microsoft.com/office/drawing/2014/main" id="{2305E199-E44D-47B3-B1EF-B11794DED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7" y="2672954"/>
            <a:ext cx="1568054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2400">
                <a:solidFill>
                  <a:srgbClr val="CC3300"/>
                </a:solidFill>
              </a:rPr>
              <a:t>Ανάγκη για </a:t>
            </a:r>
            <a:r>
              <a:rPr lang="en-US" altLang="el-GR" sz="2400">
                <a:solidFill>
                  <a:srgbClr val="CC3300"/>
                </a:solidFill>
              </a:rPr>
              <a:t>robust design</a:t>
            </a:r>
            <a:endParaRPr lang="el-GR" altLang="el-GR" sz="2400">
              <a:solidFill>
                <a:srgbClr val="CC3300"/>
              </a:solidFill>
            </a:endParaRPr>
          </a:p>
        </p:txBody>
      </p:sp>
      <p:grpSp>
        <p:nvGrpSpPr>
          <p:cNvPr id="23557" name="Group 10">
            <a:extLst>
              <a:ext uri="{FF2B5EF4-FFF2-40B4-BE49-F238E27FC236}">
                <a16:creationId xmlns:a16="http://schemas.microsoft.com/office/drawing/2014/main" id="{A2987D83-1D9F-4FB9-9A39-F805426FF0BE}"/>
              </a:ext>
            </a:extLst>
          </p:cNvPr>
          <p:cNvGrpSpPr>
            <a:grpSpLocks/>
          </p:cNvGrpSpPr>
          <p:nvPr/>
        </p:nvGrpSpPr>
        <p:grpSpPr bwMode="auto">
          <a:xfrm>
            <a:off x="2185987" y="2511028"/>
            <a:ext cx="4654154" cy="2214563"/>
            <a:chOff x="1116" y="1434"/>
            <a:chExt cx="3909" cy="1860"/>
          </a:xfrm>
        </p:grpSpPr>
        <p:sp>
          <p:nvSpPr>
            <p:cNvPr id="23561" name="Line 5">
              <a:extLst>
                <a:ext uri="{FF2B5EF4-FFF2-40B4-BE49-F238E27FC236}">
                  <a16:creationId xmlns:a16="http://schemas.microsoft.com/office/drawing/2014/main" id="{8211538D-2734-41A5-AA5A-6A9DC85A83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78" y="1434"/>
              <a:ext cx="0" cy="186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 sz="1350"/>
            </a:p>
          </p:txBody>
        </p:sp>
        <p:sp>
          <p:nvSpPr>
            <p:cNvPr id="23562" name="Line 6">
              <a:extLst>
                <a:ext uri="{FF2B5EF4-FFF2-40B4-BE49-F238E27FC236}">
                  <a16:creationId xmlns:a16="http://schemas.microsoft.com/office/drawing/2014/main" id="{28E9A663-D0AE-492B-A55B-4CF4A989A7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72" y="1434"/>
              <a:ext cx="0" cy="186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 sz="1350"/>
            </a:p>
          </p:txBody>
        </p:sp>
        <p:sp>
          <p:nvSpPr>
            <p:cNvPr id="23563" name="Line 7">
              <a:extLst>
                <a:ext uri="{FF2B5EF4-FFF2-40B4-BE49-F238E27FC236}">
                  <a16:creationId xmlns:a16="http://schemas.microsoft.com/office/drawing/2014/main" id="{D770D308-8256-4D9D-8F4A-891B633F9D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8" y="3294"/>
              <a:ext cx="299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 sz="1350"/>
            </a:p>
          </p:txBody>
        </p:sp>
        <p:sp>
          <p:nvSpPr>
            <p:cNvPr id="23564" name="Line 8">
              <a:extLst>
                <a:ext uri="{FF2B5EF4-FFF2-40B4-BE49-F238E27FC236}">
                  <a16:creationId xmlns:a16="http://schemas.microsoft.com/office/drawing/2014/main" id="{74248714-1C91-4959-9C24-4AFC1D3744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2" y="1434"/>
              <a:ext cx="453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 sz="1350"/>
            </a:p>
          </p:txBody>
        </p:sp>
        <p:sp>
          <p:nvSpPr>
            <p:cNvPr id="23565" name="Line 9">
              <a:extLst>
                <a:ext uri="{FF2B5EF4-FFF2-40B4-BE49-F238E27FC236}">
                  <a16:creationId xmlns:a16="http://schemas.microsoft.com/office/drawing/2014/main" id="{8DF91DAF-0217-4C95-943B-312E61BEF1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6" y="1434"/>
              <a:ext cx="453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 sz="1350"/>
            </a:p>
          </p:txBody>
        </p:sp>
      </p:grpSp>
      <p:sp>
        <p:nvSpPr>
          <p:cNvPr id="23558" name="Text Box 11">
            <a:extLst>
              <a:ext uri="{FF2B5EF4-FFF2-40B4-BE49-F238E27FC236}">
                <a16:creationId xmlns:a16="http://schemas.microsoft.com/office/drawing/2014/main" id="{0BC8D52D-C672-4544-93B8-8DCE98C99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75" y="2726533"/>
            <a:ext cx="15668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200" b="1">
                <a:solidFill>
                  <a:srgbClr val="CC3300"/>
                </a:solidFill>
              </a:rPr>
              <a:t>Προσέγγιση </a:t>
            </a:r>
            <a:r>
              <a:rPr lang="en-US" altLang="el-GR" sz="1200" b="1">
                <a:solidFill>
                  <a:srgbClr val="CC3300"/>
                </a:solidFill>
              </a:rPr>
              <a:t>Taguchi</a:t>
            </a:r>
            <a:endParaRPr lang="el-GR" altLang="el-GR" sz="1200" b="1">
              <a:solidFill>
                <a:srgbClr val="CC3300"/>
              </a:solidFill>
            </a:endParaRPr>
          </a:p>
        </p:txBody>
      </p:sp>
      <p:sp>
        <p:nvSpPr>
          <p:cNvPr id="23559" name="Line 12">
            <a:extLst>
              <a:ext uri="{FF2B5EF4-FFF2-40B4-BE49-F238E27FC236}">
                <a16:creationId xmlns:a16="http://schemas.microsoft.com/office/drawing/2014/main" id="{D25CD9E6-C3B6-4097-B64A-7ADEAACC04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0787" y="2564606"/>
            <a:ext cx="53935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 sz="1350"/>
          </a:p>
        </p:txBody>
      </p:sp>
      <p:sp>
        <p:nvSpPr>
          <p:cNvPr id="23560" name="Text Box 13">
            <a:extLst>
              <a:ext uri="{FF2B5EF4-FFF2-40B4-BE49-F238E27FC236}">
                <a16:creationId xmlns:a16="http://schemas.microsoft.com/office/drawing/2014/main" id="{FAA677AF-DA28-431B-9C69-9F0819421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2712" y="3105151"/>
            <a:ext cx="1566863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200" b="1">
                <a:solidFill>
                  <a:srgbClr val="008000"/>
                </a:solidFill>
              </a:rPr>
              <a:t>Παραδοσιακή προσέγγιση</a:t>
            </a:r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A395C955-52C6-4C9A-BA8A-5F4FB92E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013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ΑΛΛΕΣ ΑΠΟΨΕΙΣ ΓΙΑ ΤΗ ΒΕΛΤΙΩΣΗ ΤΗΣ ΠΟΙΟΤΗΤΑΣ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932039"/>
            <a:ext cx="8224069" cy="4291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ΓΚΟΥΡΟΥ ΤΗΣ ΠΟΙΟΤΗΤΑΣ</a:t>
            </a:r>
          </a:p>
          <a:p>
            <a:pPr>
              <a:buFont typeface="Wingdings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DEMING</a:t>
            </a:r>
          </a:p>
          <a:p>
            <a:pPr>
              <a:buFont typeface="Wingdings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JURAN</a:t>
            </a:r>
          </a:p>
          <a:p>
            <a:pPr>
              <a:buFont typeface="Wingdings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CROSBY</a:t>
            </a:r>
          </a:p>
          <a:p>
            <a:pPr>
              <a:buFont typeface="Wingdings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GARVIN</a:t>
            </a:r>
          </a:p>
          <a:p>
            <a:pPr>
              <a:buFont typeface="Wingdings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ISHIKAWA</a:t>
            </a:r>
          </a:p>
          <a:p>
            <a:pPr>
              <a:buFont typeface="Wingdings" charset="2"/>
              <a:buChar char="ü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TAGUCHI</a:t>
            </a:r>
          </a:p>
        </p:txBody>
      </p:sp>
    </p:spTree>
    <p:extLst>
      <p:ext uri="{BB962C8B-B14F-4D97-AF65-F5344CB8AC3E}">
        <p14:creationId xmlns:p14="http://schemas.microsoft.com/office/powerpoint/2010/main" val="4240683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9699" y="1843548"/>
            <a:ext cx="5640662" cy="49586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14 ΣΗΜΕΙΑ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σταθερό μήνυμα/σκοπός 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σχετικά με την Ποιότητα μέσα στην επιχείρηση – Πολιτική Ποιότητας: ξεκάθαρη δήλωση της Διοίκησης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δέσμευση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αφοσίωση στη συνεχή βελτίωση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όχι εντοπισμός των ελαττωματικών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επιλογή προμηθευτών 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όχι με βάση την τιμή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συνεχής βελτίωση 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όλες τις δραστηριότητες της επιχείρησης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</a:t>
            </a:r>
            <a:r>
              <a:rPr lang="el-G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 προσωπικού σε θέματα ποιότητας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υιοθέτηση σύγχρονων μεθόδων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endParaRPr lang="el-G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27295" r="-27295"/>
          <a:stretch>
            <a:fillRect/>
          </a:stretch>
        </p:blipFill>
        <p:spPr>
          <a:xfrm>
            <a:off x="5383160" y="2151063"/>
            <a:ext cx="3760840" cy="4076555"/>
          </a:xfrm>
        </p:spPr>
      </p:pic>
    </p:spTree>
    <p:extLst>
      <p:ext uri="{BB962C8B-B14F-4D97-AF65-F5344CB8AC3E}">
        <p14:creationId xmlns:p14="http://schemas.microsoft.com/office/powerpoint/2010/main" val="1971758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778353"/>
            <a:ext cx="8574087" cy="502380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ελαχιστοποίηση του φόβου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προώθηση της αμφίδρομης επικοινωνίας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βελτίωση της επικοινωνίας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μεταξύ των τμημάτων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χρήσης των σλόγκαν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αφισών και παραινέσεων – θέσπιση πραγματικών στόχων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κατάργηση πρότυπων εργασίας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αριθμητικών ποσοστών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απομάκρυνση των εμποδίων που δεν επιτρέπουν στους εργαζόμενους να νιώθουν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περήφανοι για την εργασία τους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επιμόρφωση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συνεχής εκπαίδευση του προσωπικού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 οργανωτικής δομής και δέσμευση της Διοίκησης για την εφαρμογή όλων των προηγούμενων σημείων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9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ΘΑΝΑΤΗΦΟΡΕΣ ΑΣΘΕΝΕΙΕΣ</a:t>
            </a:r>
          </a:p>
          <a:p>
            <a:pPr>
              <a:buFont typeface="Wingdings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έλλειψη σταθερότητας σκοπού</a:t>
            </a:r>
          </a:p>
          <a:p>
            <a:pPr>
              <a:buFont typeface="Wingdings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έμφαση στα βραχυπρόθεσμα οφέλη</a:t>
            </a:r>
          </a:p>
          <a:p>
            <a:pPr>
              <a:buFont typeface="Wingdings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έμφαση στην αξιολόγηση της απόδοσης (κυρίς σε οικονομικά μεγέθη)</a:t>
            </a:r>
          </a:p>
          <a:p>
            <a:pPr>
              <a:buFont typeface="Wingdings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υπερβολικές μετακινήσεις στελεχών</a:t>
            </a:r>
          </a:p>
          <a:p>
            <a:pPr>
              <a:buFont typeface="Wingdings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υπερβολική εξάρτηση από αριθμητικά μεγέθη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Ο ΚΥΚΛΟΣ ΤΟΥ </a:t>
            </a:r>
            <a:r>
              <a:rPr lang="en-US" dirty="0"/>
              <a:t>DEMING</a:t>
            </a:r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 cstate="print"/>
          <a:srcRect t="-5053" b="-5053"/>
          <a:stretch>
            <a:fillRect/>
          </a:stretch>
        </p:blipFill>
        <p:spPr>
          <a:xfrm>
            <a:off x="4967750" y="2700746"/>
            <a:ext cx="3439327" cy="331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8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1" y="1785938"/>
            <a:ext cx="4886041" cy="5072062"/>
          </a:xfrm>
        </p:spPr>
        <p:txBody>
          <a:bodyPr>
            <a:noAutofit/>
          </a:bodyPr>
          <a:lstStyle/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ποιότητα σχεδιάζεται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δεν είναι ποτέ τυχαία</a:t>
            </a:r>
          </a:p>
          <a:p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τριλογία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Juran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Σχεδιασμός για την ποιότητα – Έλεγχος ποιότητας - Βελτίωση της ποιότητας</a:t>
            </a: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δύο διαστάσεις της ποιότητας: (α)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εξωτερική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η ικανοποίηση των αναγκών του πελάτη και (β)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εσωτερική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η χωρίς λάθη παραγωγή προϊόντος</a:t>
            </a: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ανάγκη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ικανοποίησης του «εσωτερικού» πελάτη</a:t>
            </a:r>
          </a:p>
          <a:p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ευθύνη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τη «χαμηλή» ποιότητα ανήκει κυρίως στη 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Διοίκηση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24037" r="-24037"/>
          <a:stretch>
            <a:fillRect/>
          </a:stretch>
        </p:blipFill>
        <p:spPr>
          <a:xfrm>
            <a:off x="5132438" y="2151063"/>
            <a:ext cx="3931920" cy="3975100"/>
          </a:xfrm>
        </p:spPr>
      </p:pic>
    </p:spTree>
    <p:extLst>
      <p:ext uri="{BB962C8B-B14F-4D97-AF65-F5344CB8AC3E}">
        <p14:creationId xmlns:p14="http://schemas.microsoft.com/office/powerpoint/2010/main" val="2305932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JURAN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4163" y="1744395"/>
            <a:ext cx="8761363" cy="505776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ΟΔΙΚΟΣ ΧΑΡΤΗΣ ΓΙΑ ΤΟ ΣΧΕΔΙΑΣΜΟ ΤΗΣ ΠΟΙΟΤΗΤΑΣ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προσδιορίστε τους πελάτες σας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προσδιορίστε τις ανάγκες των πελατών σας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μεταφράστε τις ανάγκες σε τεχνικές προδιαγραφές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αναπτύξτε προϊόν που ικανοποιεί τις ανάγκες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βελτιώστε το προϊόν ώστε να ικανοποιεί τόσο τις ανάγκες του πελάτη όσο και τις δικές σας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αναπτύξτε διαδικασία που ανα παράγει το προϊόν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βελτιώστε τη διαδικασία παραγωγής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αποδείξτε ότι μπορεί να λειτουργήσει σε πραγματικές συνθήκες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εντάξτε τη διαδικασία στην παραγωγή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19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CROSBY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03412" y="1909091"/>
            <a:ext cx="4374776" cy="42170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Απόλυτα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ποιότητα είναι η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συμμόρφωση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προς τις απαιτήσεις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αντί για εκτίμηση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πρότυπο είναι τα 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μηδέν ελαττωματικά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«σωστά με την πρώτη φορά»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μέτρο της ποιότητας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αξία των μη συμμορφώσεων – κόστος συμμόρφωσης και κόστος μη συμμόρφωσης</a:t>
            </a:r>
          </a:p>
          <a:p>
            <a:pPr>
              <a:buFont typeface="Wingdings" charset="2"/>
              <a:buChar char="Ø"/>
            </a:pPr>
            <a:endParaRPr lang="el-GR" dirty="0"/>
          </a:p>
          <a:p>
            <a:endParaRPr lang="el-GR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34077" r="-34077"/>
          <a:stretch>
            <a:fillRect/>
          </a:stretch>
        </p:blipFill>
        <p:spPr/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6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CROSBY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99698" y="1716259"/>
            <a:ext cx="4135634" cy="514174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l-GR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ΒΗΜΑΤΑ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δέσμευση της Διοίκησης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ομάδα βελτίωσης της Ποιότητας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των μη συμμορφώσεων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μέτρηση του κόστους Ποιότητας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ευαισθητοποίηση σχετικά με την Ποιότητα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διορθωτικές ενέργειες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σχεδιασμός για μηδενικά ελαττωματικά</a:t>
            </a:r>
          </a:p>
          <a:p>
            <a:pPr marL="457200" indent="-457200">
              <a:buFont typeface="+mj-lt"/>
              <a:buAutoNum type="arabicPeriod"/>
            </a:pP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42503" y="1843547"/>
            <a:ext cx="4167605" cy="495860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 των υπαλλήλων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ημέρα των μηδενικών ελαττωμάτων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προσδιορισμός των στόχων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εξάλειψη των αιτίων των σφαλμάτων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αναγνώριση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Συμβούλια Ποιότητας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επανάληψη όλων των προηγούμενων βημάτων από την αρχή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ΜΑΡΙΑ ΚΟΕΜΤΖΗ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805857"/>
      </p:ext>
    </p:extLst>
  </p:cSld>
  <p:clrMapOvr>
    <a:masterClrMapping/>
  </p:clrMapOvr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14684</TotalTime>
  <Words>758</Words>
  <Application>Microsoft Office PowerPoint</Application>
  <PresentationFormat>Προβολή στην οθόνη (4:3)</PresentationFormat>
  <Paragraphs>120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2" baseType="lpstr">
      <vt:lpstr>Calibri</vt:lpstr>
      <vt:lpstr>Consolas</vt:lpstr>
      <vt:lpstr>Corbel</vt:lpstr>
      <vt:lpstr>Times New Roman</vt:lpstr>
      <vt:lpstr>Wingdings</vt:lpstr>
      <vt:lpstr>Spectrum</vt:lpstr>
      <vt:lpstr>Παρουσίαση του PowerPoint</vt:lpstr>
      <vt:lpstr>ΑΛΛΕΣ ΑΠΟΨΕΙΣ ΓΙΑ ΤΗ ΒΕΛΤΙΩΣΗ ΤΗΣ ΠΟΙΟΤΗΤΑΣ</vt:lpstr>
      <vt:lpstr>DEMING</vt:lpstr>
      <vt:lpstr>DEMING</vt:lpstr>
      <vt:lpstr>DEMING</vt:lpstr>
      <vt:lpstr>JURAN</vt:lpstr>
      <vt:lpstr>JURAN</vt:lpstr>
      <vt:lpstr>CROSBY</vt:lpstr>
      <vt:lpstr>CROSBY</vt:lpstr>
      <vt:lpstr>GARVIN</vt:lpstr>
      <vt:lpstr>GARVIN</vt:lpstr>
      <vt:lpstr>ISHIKAWA</vt:lpstr>
      <vt:lpstr>ISHIKAWA</vt:lpstr>
      <vt:lpstr>TAGUCHI</vt:lpstr>
      <vt:lpstr>TAGUCHI</vt:lpstr>
      <vt:lpstr>Taguchi: σχεδιασμός και ανάλυση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Ολική Ποιότητα</dc:title>
  <dc:subject/>
  <dc:creator/>
  <cp:keywords/>
  <dc:description/>
  <cp:lastModifiedBy>Psomas Evangelos</cp:lastModifiedBy>
  <cp:revision>141</cp:revision>
  <dcterms:created xsi:type="dcterms:W3CDTF">2014-10-22T14:32:41Z</dcterms:created>
  <dcterms:modified xsi:type="dcterms:W3CDTF">2026-05-11T05:39:49Z</dcterms:modified>
  <cp:category/>
</cp:coreProperties>
</file>