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9" r:id="rId4"/>
    <p:sldId id="260" r:id="rId5"/>
    <p:sldId id="262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>
            <a:extLst>
              <a:ext uri="{FF2B5EF4-FFF2-40B4-BE49-F238E27FC236}">
                <a16:creationId xmlns:a16="http://schemas.microsoft.com/office/drawing/2014/main" id="{968A9643-907C-E1C4-21B9-A720D14978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3976688"/>
            <a:ext cx="9144000" cy="2881312"/>
          </a:xfrm>
        </p:spPr>
        <p:txBody>
          <a:bodyPr/>
          <a:lstStyle/>
          <a:p>
            <a:pPr algn="ctr" eaLnBrk="1" hangingPunct="1">
              <a:spcBef>
                <a:spcPct val="60000"/>
              </a:spcBef>
              <a:buFontTx/>
              <a:buNone/>
              <a:defRPr/>
            </a:pPr>
            <a:r>
              <a:rPr lang="el-GR" altLang="el-GR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Διοίκηση Ολικής Ποιότητας &amp;</a:t>
            </a:r>
          </a:p>
          <a:p>
            <a:pPr algn="ctr" eaLnBrk="1" hangingPunct="1">
              <a:spcBef>
                <a:spcPct val="60000"/>
              </a:spcBef>
              <a:buFontTx/>
              <a:buNone/>
              <a:defRPr/>
            </a:pPr>
            <a:r>
              <a:rPr lang="el-GR" altLang="el-GR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Επιχειρηματική Αριστεία</a:t>
            </a: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endParaRPr lang="el-GR" altLang="el-GR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r>
              <a:rPr lang="el-GR" altLang="el-G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Ευάγγελος Ψωμάς</a:t>
            </a: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r>
              <a:rPr lang="el-GR" altLang="el-G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Καθηγητής</a:t>
            </a:r>
          </a:p>
        </p:txBody>
      </p:sp>
      <p:pic>
        <p:nvPicPr>
          <p:cNvPr id="3075" name="Εικόνα 2">
            <a:extLst>
              <a:ext uri="{FF2B5EF4-FFF2-40B4-BE49-F238E27FC236}">
                <a16:creationId xmlns:a16="http://schemas.microsoft.com/office/drawing/2014/main" id="{09D9BBCA-66FC-CC8B-933D-FF8961ED7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0"/>
            <a:ext cx="74168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Εικόνα 3">
            <a:extLst>
              <a:ext uri="{FF2B5EF4-FFF2-40B4-BE49-F238E27FC236}">
                <a16:creationId xmlns:a16="http://schemas.microsoft.com/office/drawing/2014/main" id="{93F4AF41-9D9A-20BB-1C68-F2E8C3D07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143" y="1913730"/>
            <a:ext cx="6335713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Waste management</a:t>
            </a:r>
            <a:endParaRPr lang="el-GR" sz="5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χετική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9144000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84309" y="28545"/>
            <a:ext cx="53753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Οι 8 σπατάλες (</a:t>
            </a:r>
            <a:r>
              <a:rPr kumimoji="0" 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muda</a:t>
            </a:r>
            <a:r>
              <a:rPr kumimoji="0" 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el-GR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(Πηγή: </a:t>
            </a:r>
            <a:r>
              <a:rPr kumimoji="0" lang="el-GR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leanbenchmark.org</a:t>
            </a:r>
            <a:r>
              <a:rPr kumimoji="0" lang="el-GR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el-GR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Waste</a:t>
            </a:r>
            <a:b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Overproduction -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Producing items for which there are no orders or unnecessarily producing more than demanded.</a:t>
            </a: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Waiting -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Idle time and delays for workers or machines.</a:t>
            </a: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Over-processing -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 manufacturing process that is unnecessary complex and does not add value, Taking unneeded steps to process the parts.</a:t>
            </a: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Movement -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Unnecessary movement of people, Any wasted motion employees have to perform during the course of their work, such as looking for, reaching for, or stacking parts, tools, etc. </a:t>
            </a: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Transportation -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Unnecessary movement of materials, creating inefficient transport, or moving materials, parts or finished goods into or out of storage or between processes.</a:t>
            </a: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Inventory -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Unnecessary storage of raw materials, intermediates or semi finished goods and finished goods that add cost.</a:t>
            </a: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Defect -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Error in producing the products or materials, resulting in scrap or rework.</a:t>
            </a: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Under utilization of HR -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waste of not using people to the best of their unique abilities.</a:t>
            </a:r>
            <a:endParaRPr lang="el-GR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212</Words>
  <Application>Microsoft Office PowerPoint</Application>
  <PresentationFormat>Προβολή στην οθόνη (4:3)</PresentationFormat>
  <Paragraphs>8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Θέμα του Office</vt:lpstr>
      <vt:lpstr>Παρουσίαση του PowerPoint</vt:lpstr>
      <vt:lpstr>Waste management</vt:lpstr>
      <vt:lpstr>Παρουσίαση του PowerPoint</vt:lpstr>
      <vt:lpstr>Παρουσίαση του PowerPoint</vt:lpstr>
      <vt:lpstr>Waste  Overproduction - Producing items for which there are no orders or unnecessarily producing more than demanded.  Waiting - Idle time and delays for workers or machines.  Over-processing - A manufacturing process that is unnecessary complex and does not add value, Taking unneeded steps to process the parts.  Movement - Unnecessary movement of people, Any wasted motion employees have to perform during the course of their work, such as looking for, reaching for, or stacking parts, tools, etc.   Transportation - Unnecessary movement of materials, creating inefficient transport, or moving materials, parts or finished goods into or out of storage or between processes.  Inventory - Unnecessary storage of raw materials, intermediates or semi finished goods and finished goods that add cost.  Defect - Error in producing the products or materials, resulting in scrap or rework.  Under utilization of HR - The waste of not using people to the best of their unique abilities.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Waste management</dc:title>
  <dc:creator>ΒΑΓΓΕΛΗΣ</dc:creator>
  <cp:lastModifiedBy>Psomas Evangelos</cp:lastModifiedBy>
  <cp:revision>10</cp:revision>
  <dcterms:created xsi:type="dcterms:W3CDTF">2017-08-14T07:48:46Z</dcterms:created>
  <dcterms:modified xsi:type="dcterms:W3CDTF">2026-04-21T09:20:03Z</dcterms:modified>
</cp:coreProperties>
</file>