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6/5/2019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Waste management</a:t>
            </a:r>
            <a:endParaRPr lang="el-GR" sz="5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Σχετική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84309" y="28545"/>
            <a:ext cx="5375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Οι 8 σπατάλες (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muda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(Πηγή: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leanbenchmark.org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Waste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Overproduction -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Producing items for which there are no orders or unnecessarily producing more than demanded.</a:t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Waiting -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Idle time and delays for workers or machines.</a:t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Over-processing -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manufacturing process that is unnecessary complex and does not add value, Taking unneeded steps to process the parts.</a:t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Movement -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Unnecessary movement of people, Any wasted motion employees have to perform during the course of their work, such as looking for, reaching for, or stacking parts, tools, etc. </a:t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Transportation -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Unnecessary movement of materials, creating inefficient transport, or moving materials, parts or finished goods into or out of storage or between processes.</a:t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Inventory -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Unnecessary storage of raw materials, intermediates or semi finished goods and finished goods that add cost.</a:t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Defect -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Error in producing the products or materials, resulting in scrap or rework.</a:t>
            </a:r>
            <a:b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Under utilization of HR -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waste of not using people to the best of their unique abilities.</a:t>
            </a:r>
            <a:endParaRPr lang="el-GR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</Words>
  <Application>Microsoft Office PowerPoint</Application>
  <PresentationFormat>Προβολή στην οθόνη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Waste management</vt:lpstr>
      <vt:lpstr>Διαφάνεια 2</vt:lpstr>
      <vt:lpstr>Διαφάνεια 3</vt:lpstr>
      <vt:lpstr>Waste  Overproduction - Producing items for which there are no orders or unnecessarily producing more than demanded.  Waiting - Idle time and delays for workers or machines.  Over-processing - A manufacturing process that is unnecessary complex and does not add value, Taking unneeded steps to process the parts.  Movement - Unnecessary movement of people, Any wasted motion employees have to perform during the course of their work, such as looking for, reaching for, or stacking parts, tools, etc.   Transportation - Unnecessary movement of materials, creating inefficient transport, or moving materials, parts or finished goods into or out of storage or between processes.  Inventory - Unnecessary storage of raw materials, intermediates or semi finished goods and finished goods that add cost.  Defect - Error in producing the products or materials, resulting in scrap or rework.  Under utilization of HR - The waste of not using people to the best of their unique abilities.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management</dc:title>
  <dc:creator>ΒΑΓΓΕΛΗΣ</dc:creator>
  <cp:lastModifiedBy>ΒΑΓΓΕΛΗΣ</cp:lastModifiedBy>
  <cp:revision>9</cp:revision>
  <dcterms:created xsi:type="dcterms:W3CDTF">2017-08-14T07:48:46Z</dcterms:created>
  <dcterms:modified xsi:type="dcterms:W3CDTF">2019-05-06T17:50:44Z</dcterms:modified>
</cp:coreProperties>
</file>