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98" r:id="rId3"/>
    <p:sldId id="301" r:id="rId4"/>
    <p:sldId id="302" r:id="rId5"/>
    <p:sldId id="304" r:id="rId6"/>
    <p:sldId id="303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AD6627-23C7-4660-973A-EC0D47C70ACA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BC65DACE-4BA4-4153-B154-E18D863F9EB4}">
      <dgm:prSet phldrT="[Κείμενο]"/>
      <dgm:spPr>
        <a:blipFill rotWithShape="0">
          <a:blip xmlns:r="http://schemas.openxmlformats.org/officeDocument/2006/relationships" r:embed="rId1"/>
          <a:stretch>
            <a:fillRect/>
          </a:stretch>
        </a:blip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endParaRPr lang="el-GR" dirty="0">
            <a:solidFill>
              <a:schemeClr val="accent1">
                <a:lumMod val="50000"/>
              </a:schemeClr>
            </a:solidFill>
          </a:endParaRPr>
        </a:p>
      </dgm:t>
    </dgm:pt>
    <dgm:pt modelId="{0B8BF9AB-C12D-45CE-9BA9-1958E8B71282}" type="parTrans" cxnId="{F8117E56-1739-4325-AC22-2ED700C5A061}">
      <dgm:prSet/>
      <dgm:spPr/>
      <dgm:t>
        <a:bodyPr/>
        <a:lstStyle/>
        <a:p>
          <a:endParaRPr lang="el-GR"/>
        </a:p>
      </dgm:t>
    </dgm:pt>
    <dgm:pt modelId="{6D792642-C92D-4F18-A265-2303E1CC3225}" type="sibTrans" cxnId="{F8117E56-1739-4325-AC22-2ED700C5A061}">
      <dgm:prSet/>
      <dgm:spPr/>
      <dgm:t>
        <a:bodyPr/>
        <a:lstStyle/>
        <a:p>
          <a:endParaRPr lang="el-GR"/>
        </a:p>
      </dgm:t>
    </dgm:pt>
    <dgm:pt modelId="{6CE1B626-8BF3-449B-B62E-C57297E7802B}">
      <dgm:prSet phldrT="[Κείμενο]" custT="1"/>
      <dgm:spPr/>
      <dgm:t>
        <a:bodyPr/>
        <a:lstStyle/>
        <a:p>
          <a:r>
            <a:rPr lang="en-US" sz="20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A data-driven improvement technique</a:t>
          </a:r>
          <a:endParaRPr lang="el-GR" sz="2000" dirty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AFFCEB87-9F1B-4465-A844-8E22E5202304}" type="parTrans" cxnId="{F8FFDFEF-EDF4-4331-BB67-7D63C19BB58B}">
      <dgm:prSet/>
      <dgm:spPr/>
      <dgm:t>
        <a:bodyPr/>
        <a:lstStyle/>
        <a:p>
          <a:endParaRPr lang="el-GR"/>
        </a:p>
      </dgm:t>
    </dgm:pt>
    <dgm:pt modelId="{73372FA2-D2E6-4856-9494-2D788433ACA6}" type="sibTrans" cxnId="{F8FFDFEF-EDF4-4331-BB67-7D63C19BB58B}">
      <dgm:prSet/>
      <dgm:spPr/>
      <dgm:t>
        <a:bodyPr/>
        <a:lstStyle/>
        <a:p>
          <a:endParaRPr lang="el-GR"/>
        </a:p>
      </dgm:t>
    </dgm:pt>
    <dgm:pt modelId="{4A404631-6D2A-49CC-9E6D-ECABB9E973A1}">
      <dgm:prSet phldrT="[Κείμενο]" custT="1"/>
      <dgm:spPr/>
      <dgm:t>
        <a:bodyPr/>
        <a:lstStyle/>
        <a:p>
          <a:r>
            <a:rPr lang="en-US" sz="20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An organizational phenomenon</a:t>
          </a:r>
          <a:endParaRPr lang="el-GR" sz="2000" dirty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F20E1094-11B7-4163-9BB0-76D8CA948D81}" type="parTrans" cxnId="{8F8E8F3F-686A-45E0-9F99-CC72130B85B9}">
      <dgm:prSet/>
      <dgm:spPr/>
      <dgm:t>
        <a:bodyPr/>
        <a:lstStyle/>
        <a:p>
          <a:endParaRPr lang="el-GR"/>
        </a:p>
      </dgm:t>
    </dgm:pt>
    <dgm:pt modelId="{0F7A68C1-92FE-4E2A-B8B9-A92C4C95D7DA}" type="sibTrans" cxnId="{8F8E8F3F-686A-45E0-9F99-CC72130B85B9}">
      <dgm:prSet/>
      <dgm:spPr/>
      <dgm:t>
        <a:bodyPr/>
        <a:lstStyle/>
        <a:p>
          <a:endParaRPr lang="el-GR"/>
        </a:p>
      </dgm:t>
    </dgm:pt>
    <dgm:pt modelId="{14BBC331-7F44-4C04-9FBD-C97BC2DFB92E}">
      <dgm:prSet phldrT="[Κείμενο]" custT="1"/>
      <dgm:spPr/>
      <dgm:t>
        <a:bodyPr/>
        <a:lstStyle/>
        <a:p>
          <a:r>
            <a:rPr lang="en-US" sz="20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A total quality improvement philosophy </a:t>
          </a:r>
          <a:endParaRPr lang="el-GR" sz="2000" dirty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1734E53C-3BEF-4516-813A-59A8AA24B09C}" type="parTrans" cxnId="{F386D4FD-F7B4-46B6-A61D-760E92522671}">
      <dgm:prSet/>
      <dgm:spPr/>
      <dgm:t>
        <a:bodyPr/>
        <a:lstStyle/>
        <a:p>
          <a:endParaRPr lang="el-GR"/>
        </a:p>
      </dgm:t>
    </dgm:pt>
    <dgm:pt modelId="{CD0336B2-9D90-482A-89B8-588C0D552B58}" type="sibTrans" cxnId="{F386D4FD-F7B4-46B6-A61D-760E92522671}">
      <dgm:prSet/>
      <dgm:spPr/>
      <dgm:t>
        <a:bodyPr/>
        <a:lstStyle/>
        <a:p>
          <a:endParaRPr lang="el-GR"/>
        </a:p>
      </dgm:t>
    </dgm:pt>
    <dgm:pt modelId="{DF57C5D5-5AC7-4987-A95E-D4E6E7A22F8B}">
      <dgm:prSet phldrT="[Κείμενο]" custT="1"/>
      <dgm:spPr/>
      <dgm:t>
        <a:bodyPr/>
        <a:lstStyle/>
        <a:p>
          <a:r>
            <a:rPr lang="en-US" sz="20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A process improvement framework </a:t>
          </a:r>
          <a:endParaRPr lang="el-GR" sz="2000" dirty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0C3394F6-32FC-4BF3-BEF7-3C843F097C31}" type="parTrans" cxnId="{FE352DC6-0473-460B-95D7-1F4CFD8E5482}">
      <dgm:prSet/>
      <dgm:spPr/>
      <dgm:t>
        <a:bodyPr/>
        <a:lstStyle/>
        <a:p>
          <a:endParaRPr lang="el-GR"/>
        </a:p>
      </dgm:t>
    </dgm:pt>
    <dgm:pt modelId="{FA708D58-5B79-4EE1-A402-97E929553E25}" type="sibTrans" cxnId="{FE352DC6-0473-460B-95D7-1F4CFD8E5482}">
      <dgm:prSet/>
      <dgm:spPr/>
      <dgm:t>
        <a:bodyPr/>
        <a:lstStyle/>
        <a:p>
          <a:endParaRPr lang="el-GR"/>
        </a:p>
      </dgm:t>
    </dgm:pt>
    <dgm:pt modelId="{C8F813F4-4355-48B6-85E7-054C2245D8E7}">
      <dgm:prSet phldrT="[Κείμενο]" phldr="1"/>
      <dgm:spPr/>
      <dgm:t>
        <a:bodyPr/>
        <a:lstStyle/>
        <a:p>
          <a:endParaRPr lang="el-GR"/>
        </a:p>
      </dgm:t>
    </dgm:pt>
    <dgm:pt modelId="{458B754B-5696-4157-B82E-6EB13E43E7D6}" type="parTrans" cxnId="{A2B8466B-E592-403D-A272-0F10BD45CFB7}">
      <dgm:prSet/>
      <dgm:spPr/>
      <dgm:t>
        <a:bodyPr/>
        <a:lstStyle/>
        <a:p>
          <a:endParaRPr lang="el-GR"/>
        </a:p>
      </dgm:t>
    </dgm:pt>
    <dgm:pt modelId="{C1B96ACA-6F0C-45E0-8E48-C74F1907CF5A}" type="sibTrans" cxnId="{A2B8466B-E592-403D-A272-0F10BD45CFB7}">
      <dgm:prSet/>
      <dgm:spPr/>
      <dgm:t>
        <a:bodyPr/>
        <a:lstStyle/>
        <a:p>
          <a:endParaRPr lang="el-GR"/>
        </a:p>
      </dgm:t>
    </dgm:pt>
    <dgm:pt modelId="{71F7196A-47A3-4E66-8A73-F2C0CFC4A9BC}">
      <dgm:prSet phldrT="[Κείμενο]" phldr="1" custRadScaleRad="108517" custRadScaleInc="32651"/>
      <dgm:spPr/>
      <dgm:t>
        <a:bodyPr/>
        <a:lstStyle/>
        <a:p>
          <a:endParaRPr lang="el-GR"/>
        </a:p>
      </dgm:t>
    </dgm:pt>
    <dgm:pt modelId="{A90CA1A6-4C7A-4066-A47D-8208582AC90D}" type="parTrans" cxnId="{65B55A85-A63A-4DD5-8F22-D20C9FFCEA12}">
      <dgm:prSet/>
      <dgm:spPr/>
      <dgm:t>
        <a:bodyPr/>
        <a:lstStyle/>
        <a:p>
          <a:endParaRPr lang="el-GR"/>
        </a:p>
      </dgm:t>
    </dgm:pt>
    <dgm:pt modelId="{ECDF7F21-F7D7-496B-BB0E-C4AB959836F0}" type="sibTrans" cxnId="{65B55A85-A63A-4DD5-8F22-D20C9FFCEA12}">
      <dgm:prSet/>
      <dgm:spPr/>
      <dgm:t>
        <a:bodyPr/>
        <a:lstStyle/>
        <a:p>
          <a:endParaRPr lang="el-GR"/>
        </a:p>
      </dgm:t>
    </dgm:pt>
    <dgm:pt modelId="{6F1C8981-8E55-4470-B68F-0F1AF779B1C2}">
      <dgm:prSet phldrT="[Κείμενο]" custT="1"/>
      <dgm:spPr/>
      <dgm:t>
        <a:bodyPr/>
        <a:lstStyle/>
        <a:p>
          <a:r>
            <a:rPr lang="en-US" sz="20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A problem-solving methodology </a:t>
          </a:r>
          <a:endParaRPr lang="el-GR" sz="2000" dirty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FC603272-36C3-4B0A-A8EC-F1696A6AFB4E}" type="parTrans" cxnId="{D0DDAB5C-4370-4BBC-BA79-25CE685A6BFB}">
      <dgm:prSet/>
      <dgm:spPr/>
      <dgm:t>
        <a:bodyPr/>
        <a:lstStyle/>
        <a:p>
          <a:endParaRPr lang="el-GR"/>
        </a:p>
      </dgm:t>
    </dgm:pt>
    <dgm:pt modelId="{6512DD55-7DB8-4AB3-98F0-EB1FA0541197}" type="sibTrans" cxnId="{D0DDAB5C-4370-4BBC-BA79-25CE685A6BFB}">
      <dgm:prSet/>
      <dgm:spPr/>
      <dgm:t>
        <a:bodyPr/>
        <a:lstStyle/>
        <a:p>
          <a:endParaRPr lang="el-GR"/>
        </a:p>
      </dgm:t>
    </dgm:pt>
    <dgm:pt modelId="{89B0B9D0-4C5F-4FAE-9046-D578A8A21C0F}">
      <dgm:prSet phldrT="[Κείμενο]" custT="1"/>
      <dgm:spPr/>
      <dgm:t>
        <a:bodyPr/>
        <a:lstStyle/>
        <a:p>
          <a:r>
            <a:rPr lang="en-US" sz="20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A management philosophy</a:t>
          </a:r>
          <a:endParaRPr lang="el-GR" sz="2000" dirty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BDCB4608-14C8-4572-AA23-6712B7B00912}" type="parTrans" cxnId="{C47063B7-49EB-42CB-A5AF-8DBCD8DE96A9}">
      <dgm:prSet/>
      <dgm:spPr/>
      <dgm:t>
        <a:bodyPr/>
        <a:lstStyle/>
        <a:p>
          <a:endParaRPr lang="el-GR"/>
        </a:p>
      </dgm:t>
    </dgm:pt>
    <dgm:pt modelId="{40675954-A202-4A43-A526-52AD89473E9A}" type="sibTrans" cxnId="{C47063B7-49EB-42CB-A5AF-8DBCD8DE96A9}">
      <dgm:prSet/>
      <dgm:spPr/>
      <dgm:t>
        <a:bodyPr/>
        <a:lstStyle/>
        <a:p>
          <a:endParaRPr lang="el-GR"/>
        </a:p>
      </dgm:t>
    </dgm:pt>
    <dgm:pt modelId="{85E64661-FD3D-4D82-80B2-46D7921520CE}">
      <dgm:prSet custT="1"/>
      <dgm:spPr/>
      <dgm:t>
        <a:bodyPr/>
        <a:lstStyle/>
        <a:p>
          <a:r>
            <a:rPr lang="en-US" sz="24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A science </a:t>
          </a:r>
          <a:endParaRPr lang="el-GR" sz="2400" dirty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9D401FFE-F19D-4E01-9267-2F38DF23D3B6}" type="parTrans" cxnId="{11F064FB-CF0F-4E0E-A64A-764F3FC887E7}">
      <dgm:prSet/>
      <dgm:spPr/>
      <dgm:t>
        <a:bodyPr/>
        <a:lstStyle/>
        <a:p>
          <a:endParaRPr lang="el-GR"/>
        </a:p>
      </dgm:t>
    </dgm:pt>
    <dgm:pt modelId="{E526C772-3529-40CB-A806-595CFD8ED254}" type="sibTrans" cxnId="{11F064FB-CF0F-4E0E-A64A-764F3FC887E7}">
      <dgm:prSet/>
      <dgm:spPr/>
      <dgm:t>
        <a:bodyPr/>
        <a:lstStyle/>
        <a:p>
          <a:endParaRPr lang="el-GR"/>
        </a:p>
      </dgm:t>
    </dgm:pt>
    <dgm:pt modelId="{5863F82E-78F4-4F89-BA3D-F694DEFBF0D1}" type="pres">
      <dgm:prSet presAssocID="{73AD6627-23C7-4660-973A-EC0D47C70ACA}" presName="composite" presStyleCnt="0">
        <dgm:presLayoutVars>
          <dgm:chMax val="1"/>
          <dgm:dir/>
          <dgm:resizeHandles val="exact"/>
        </dgm:presLayoutVars>
      </dgm:prSet>
      <dgm:spPr/>
    </dgm:pt>
    <dgm:pt modelId="{E68F8272-DB4B-444B-AF79-3947A107BCA8}" type="pres">
      <dgm:prSet presAssocID="{73AD6627-23C7-4660-973A-EC0D47C70ACA}" presName="radial" presStyleCnt="0">
        <dgm:presLayoutVars>
          <dgm:animLvl val="ctr"/>
        </dgm:presLayoutVars>
      </dgm:prSet>
      <dgm:spPr/>
    </dgm:pt>
    <dgm:pt modelId="{E0AC5638-5D35-4B86-879D-091CFFFD1403}" type="pres">
      <dgm:prSet presAssocID="{BC65DACE-4BA4-4153-B154-E18D863F9EB4}" presName="centerShape" presStyleLbl="vennNode1" presStyleIdx="0" presStyleCnt="8" custScaleX="91740" custScaleY="77771" custLinFactNeighborX="602" custLinFactNeighborY="602"/>
      <dgm:spPr/>
    </dgm:pt>
    <dgm:pt modelId="{5A122392-1BD2-40A6-AD7B-DB903DE6643A}" type="pres">
      <dgm:prSet presAssocID="{6CE1B626-8BF3-449B-B62E-C57297E7802B}" presName="node" presStyleLbl="vennNode1" presStyleIdx="1" presStyleCnt="8" custScaleX="107440" custRadScaleRad="101416" custRadScaleInc="-103623">
        <dgm:presLayoutVars>
          <dgm:bulletEnabled val="1"/>
        </dgm:presLayoutVars>
      </dgm:prSet>
      <dgm:spPr/>
    </dgm:pt>
    <dgm:pt modelId="{64D89A3F-9AA0-4B0B-A512-9CF42C502F2E}" type="pres">
      <dgm:prSet presAssocID="{85E64661-FD3D-4D82-80B2-46D7921520CE}" presName="node" presStyleLbl="vennNode1" presStyleIdx="2" presStyleCnt="8" custRadScaleRad="94889" custRadScaleInc="-98257">
        <dgm:presLayoutVars>
          <dgm:bulletEnabled val="1"/>
        </dgm:presLayoutVars>
      </dgm:prSet>
      <dgm:spPr/>
    </dgm:pt>
    <dgm:pt modelId="{00B411A6-7A3B-4732-913B-C353E8BAB446}" type="pres">
      <dgm:prSet presAssocID="{4A404631-6D2A-49CC-9E6D-ECABB9E973A1}" presName="node" presStyleLbl="vennNode1" presStyleIdx="3" presStyleCnt="8" custScaleX="121119" custScaleY="86017" custRadScaleRad="101596" custRadScaleInc="-91919">
        <dgm:presLayoutVars>
          <dgm:bulletEnabled val="1"/>
        </dgm:presLayoutVars>
      </dgm:prSet>
      <dgm:spPr/>
    </dgm:pt>
    <dgm:pt modelId="{8505E3A9-5D7A-470F-8662-17BC53BA4324}" type="pres">
      <dgm:prSet presAssocID="{14BBC331-7F44-4C04-9FBD-C97BC2DFB92E}" presName="node" presStyleLbl="vennNode1" presStyleIdx="4" presStyleCnt="8" custScaleX="111751" custScaleY="86018" custRadScaleRad="104418" custRadScaleInc="-106992">
        <dgm:presLayoutVars>
          <dgm:bulletEnabled val="1"/>
        </dgm:presLayoutVars>
      </dgm:prSet>
      <dgm:spPr/>
    </dgm:pt>
    <dgm:pt modelId="{8345E647-FD82-44ED-B052-9A1FBAC8803C}" type="pres">
      <dgm:prSet presAssocID="{89B0B9D0-4C5F-4FAE-9046-D578A8A21C0F}" presName="node" presStyleLbl="vennNode1" presStyleIdx="5" presStyleCnt="8" custScaleY="86018" custRadScaleRad="86165" custRadScaleInc="-110170">
        <dgm:presLayoutVars>
          <dgm:bulletEnabled val="1"/>
        </dgm:presLayoutVars>
      </dgm:prSet>
      <dgm:spPr/>
    </dgm:pt>
    <dgm:pt modelId="{77B4179B-45D8-4DCD-9FF3-6CB58A6D8076}" type="pres">
      <dgm:prSet presAssocID="{6F1C8981-8E55-4470-B68F-0F1AF779B1C2}" presName="node" presStyleLbl="vennNode1" presStyleIdx="6" presStyleCnt="8" custScaleX="105039" custRadScaleRad="91204" custRadScaleInc="-92354">
        <dgm:presLayoutVars>
          <dgm:bulletEnabled val="1"/>
        </dgm:presLayoutVars>
      </dgm:prSet>
      <dgm:spPr/>
    </dgm:pt>
    <dgm:pt modelId="{B043969A-F27A-44C3-95EF-62DEFD0F3248}" type="pres">
      <dgm:prSet presAssocID="{DF57C5D5-5AC7-4987-A95E-D4E6E7A22F8B}" presName="node" presStyleLbl="vennNode1" presStyleIdx="7" presStyleCnt="8" custScaleX="111546" custRadScaleRad="104370" custRadScaleInc="-95736">
        <dgm:presLayoutVars>
          <dgm:bulletEnabled val="1"/>
        </dgm:presLayoutVars>
      </dgm:prSet>
      <dgm:spPr/>
    </dgm:pt>
  </dgm:ptLst>
  <dgm:cxnLst>
    <dgm:cxn modelId="{D8FF9C07-C671-4FD5-B05E-E009BF7B3F58}" type="presOf" srcId="{89B0B9D0-4C5F-4FAE-9046-D578A8A21C0F}" destId="{8345E647-FD82-44ED-B052-9A1FBAC8803C}" srcOrd="0" destOrd="0" presId="urn:microsoft.com/office/officeart/2005/8/layout/radial3"/>
    <dgm:cxn modelId="{8F8E8F3F-686A-45E0-9F99-CC72130B85B9}" srcId="{BC65DACE-4BA4-4153-B154-E18D863F9EB4}" destId="{4A404631-6D2A-49CC-9E6D-ECABB9E973A1}" srcOrd="2" destOrd="0" parTransId="{F20E1094-11B7-4163-9BB0-76D8CA948D81}" sibTransId="{0F7A68C1-92FE-4E2A-B8B9-A92C4C95D7DA}"/>
    <dgm:cxn modelId="{D0DDAB5C-4370-4BBC-BA79-25CE685A6BFB}" srcId="{BC65DACE-4BA4-4153-B154-E18D863F9EB4}" destId="{6F1C8981-8E55-4470-B68F-0F1AF779B1C2}" srcOrd="5" destOrd="0" parTransId="{FC603272-36C3-4B0A-A8EC-F1696A6AFB4E}" sibTransId="{6512DD55-7DB8-4AB3-98F0-EB1FA0541197}"/>
    <dgm:cxn modelId="{C3E0CE62-EF7F-48B3-A619-4C0AD3FA5B38}" type="presOf" srcId="{6CE1B626-8BF3-449B-B62E-C57297E7802B}" destId="{5A122392-1BD2-40A6-AD7B-DB903DE6643A}" srcOrd="0" destOrd="0" presId="urn:microsoft.com/office/officeart/2005/8/layout/radial3"/>
    <dgm:cxn modelId="{A2B8466B-E592-403D-A272-0F10BD45CFB7}" srcId="{73AD6627-23C7-4660-973A-EC0D47C70ACA}" destId="{C8F813F4-4355-48B6-85E7-054C2245D8E7}" srcOrd="1" destOrd="0" parTransId="{458B754B-5696-4157-B82E-6EB13E43E7D6}" sibTransId="{C1B96ACA-6F0C-45E0-8E48-C74F1907CF5A}"/>
    <dgm:cxn modelId="{1D4AC96F-6C13-4C1E-AF9F-BC8F01EF9E5D}" type="presOf" srcId="{14BBC331-7F44-4C04-9FBD-C97BC2DFB92E}" destId="{8505E3A9-5D7A-470F-8662-17BC53BA4324}" srcOrd="0" destOrd="0" presId="urn:microsoft.com/office/officeart/2005/8/layout/radial3"/>
    <dgm:cxn modelId="{F8117E56-1739-4325-AC22-2ED700C5A061}" srcId="{73AD6627-23C7-4660-973A-EC0D47C70ACA}" destId="{BC65DACE-4BA4-4153-B154-E18D863F9EB4}" srcOrd="0" destOrd="0" parTransId="{0B8BF9AB-C12D-45CE-9BA9-1958E8B71282}" sibTransId="{6D792642-C92D-4F18-A265-2303E1CC3225}"/>
    <dgm:cxn modelId="{B4648759-3A03-47E0-B00A-20E5FC6C0CCF}" type="presOf" srcId="{4A404631-6D2A-49CC-9E6D-ECABB9E973A1}" destId="{00B411A6-7A3B-4732-913B-C353E8BAB446}" srcOrd="0" destOrd="0" presId="urn:microsoft.com/office/officeart/2005/8/layout/radial3"/>
    <dgm:cxn modelId="{65B55A85-A63A-4DD5-8F22-D20C9FFCEA12}" srcId="{73AD6627-23C7-4660-973A-EC0D47C70ACA}" destId="{71F7196A-47A3-4E66-8A73-F2C0CFC4A9BC}" srcOrd="2" destOrd="0" parTransId="{A90CA1A6-4C7A-4066-A47D-8208582AC90D}" sibTransId="{ECDF7F21-F7D7-496B-BB0E-C4AB959836F0}"/>
    <dgm:cxn modelId="{9C6E71AE-D428-4037-A8BB-41B0C3505119}" type="presOf" srcId="{73AD6627-23C7-4660-973A-EC0D47C70ACA}" destId="{5863F82E-78F4-4F89-BA3D-F694DEFBF0D1}" srcOrd="0" destOrd="0" presId="urn:microsoft.com/office/officeart/2005/8/layout/radial3"/>
    <dgm:cxn modelId="{C47063B7-49EB-42CB-A5AF-8DBCD8DE96A9}" srcId="{BC65DACE-4BA4-4153-B154-E18D863F9EB4}" destId="{89B0B9D0-4C5F-4FAE-9046-D578A8A21C0F}" srcOrd="4" destOrd="0" parTransId="{BDCB4608-14C8-4572-AA23-6712B7B00912}" sibTransId="{40675954-A202-4A43-A526-52AD89473E9A}"/>
    <dgm:cxn modelId="{FE352DC6-0473-460B-95D7-1F4CFD8E5482}" srcId="{BC65DACE-4BA4-4153-B154-E18D863F9EB4}" destId="{DF57C5D5-5AC7-4987-A95E-D4E6E7A22F8B}" srcOrd="6" destOrd="0" parTransId="{0C3394F6-32FC-4BF3-BEF7-3C843F097C31}" sibTransId="{FA708D58-5B79-4EE1-A402-97E929553E25}"/>
    <dgm:cxn modelId="{6372D2CE-EFF6-42BB-B7CE-6EBFCA79DC72}" type="presOf" srcId="{BC65DACE-4BA4-4153-B154-E18D863F9EB4}" destId="{E0AC5638-5D35-4B86-879D-091CFFFD1403}" srcOrd="0" destOrd="0" presId="urn:microsoft.com/office/officeart/2005/8/layout/radial3"/>
    <dgm:cxn modelId="{711DAAD9-7FAC-4846-AB2D-F904D13DC130}" type="presOf" srcId="{85E64661-FD3D-4D82-80B2-46D7921520CE}" destId="{64D89A3F-9AA0-4B0B-A512-9CF42C502F2E}" srcOrd="0" destOrd="0" presId="urn:microsoft.com/office/officeart/2005/8/layout/radial3"/>
    <dgm:cxn modelId="{EAC164DC-E398-47F9-8837-D4147A1F1883}" type="presOf" srcId="{6F1C8981-8E55-4470-B68F-0F1AF779B1C2}" destId="{77B4179B-45D8-4DCD-9FF3-6CB58A6D8076}" srcOrd="0" destOrd="0" presId="urn:microsoft.com/office/officeart/2005/8/layout/radial3"/>
    <dgm:cxn modelId="{F8FFDFEF-EDF4-4331-BB67-7D63C19BB58B}" srcId="{BC65DACE-4BA4-4153-B154-E18D863F9EB4}" destId="{6CE1B626-8BF3-449B-B62E-C57297E7802B}" srcOrd="0" destOrd="0" parTransId="{AFFCEB87-9F1B-4465-A844-8E22E5202304}" sibTransId="{73372FA2-D2E6-4856-9494-2D788433ACA6}"/>
    <dgm:cxn modelId="{11F064FB-CF0F-4E0E-A64A-764F3FC887E7}" srcId="{BC65DACE-4BA4-4153-B154-E18D863F9EB4}" destId="{85E64661-FD3D-4D82-80B2-46D7921520CE}" srcOrd="1" destOrd="0" parTransId="{9D401FFE-F19D-4E01-9267-2F38DF23D3B6}" sibTransId="{E526C772-3529-40CB-A806-595CFD8ED254}"/>
    <dgm:cxn modelId="{904957FC-D4C5-4189-8EAB-71E81E121909}" type="presOf" srcId="{DF57C5D5-5AC7-4987-A95E-D4E6E7A22F8B}" destId="{B043969A-F27A-44C3-95EF-62DEFD0F3248}" srcOrd="0" destOrd="0" presId="urn:microsoft.com/office/officeart/2005/8/layout/radial3"/>
    <dgm:cxn modelId="{F386D4FD-F7B4-46B6-A61D-760E92522671}" srcId="{BC65DACE-4BA4-4153-B154-E18D863F9EB4}" destId="{14BBC331-7F44-4C04-9FBD-C97BC2DFB92E}" srcOrd="3" destOrd="0" parTransId="{1734E53C-3BEF-4516-813A-59A8AA24B09C}" sibTransId="{CD0336B2-9D90-482A-89B8-588C0D552B58}"/>
    <dgm:cxn modelId="{61E13408-A5D8-4840-B629-C8DD6F274343}" type="presParOf" srcId="{5863F82E-78F4-4F89-BA3D-F694DEFBF0D1}" destId="{E68F8272-DB4B-444B-AF79-3947A107BCA8}" srcOrd="0" destOrd="0" presId="urn:microsoft.com/office/officeart/2005/8/layout/radial3"/>
    <dgm:cxn modelId="{838EE101-F7B5-4924-8BCE-73F81725E9A7}" type="presParOf" srcId="{E68F8272-DB4B-444B-AF79-3947A107BCA8}" destId="{E0AC5638-5D35-4B86-879D-091CFFFD1403}" srcOrd="0" destOrd="0" presId="urn:microsoft.com/office/officeart/2005/8/layout/radial3"/>
    <dgm:cxn modelId="{A6D55F1D-6BE0-4F5C-8ACA-9BABC23092F6}" type="presParOf" srcId="{E68F8272-DB4B-444B-AF79-3947A107BCA8}" destId="{5A122392-1BD2-40A6-AD7B-DB903DE6643A}" srcOrd="1" destOrd="0" presId="urn:microsoft.com/office/officeart/2005/8/layout/radial3"/>
    <dgm:cxn modelId="{4E382194-0DAD-4EF8-BCC8-9B87219A0163}" type="presParOf" srcId="{E68F8272-DB4B-444B-AF79-3947A107BCA8}" destId="{64D89A3F-9AA0-4B0B-A512-9CF42C502F2E}" srcOrd="2" destOrd="0" presId="urn:microsoft.com/office/officeart/2005/8/layout/radial3"/>
    <dgm:cxn modelId="{22447F1C-3E29-4857-A54D-05AFC559F531}" type="presParOf" srcId="{E68F8272-DB4B-444B-AF79-3947A107BCA8}" destId="{00B411A6-7A3B-4732-913B-C353E8BAB446}" srcOrd="3" destOrd="0" presId="urn:microsoft.com/office/officeart/2005/8/layout/radial3"/>
    <dgm:cxn modelId="{6EF055BE-FE26-4E1D-87B2-0E43990628BF}" type="presParOf" srcId="{E68F8272-DB4B-444B-AF79-3947A107BCA8}" destId="{8505E3A9-5D7A-470F-8662-17BC53BA4324}" srcOrd="4" destOrd="0" presId="urn:microsoft.com/office/officeart/2005/8/layout/radial3"/>
    <dgm:cxn modelId="{54C8C4AA-3D75-43BF-99BB-5080CDD1C939}" type="presParOf" srcId="{E68F8272-DB4B-444B-AF79-3947A107BCA8}" destId="{8345E647-FD82-44ED-B052-9A1FBAC8803C}" srcOrd="5" destOrd="0" presId="urn:microsoft.com/office/officeart/2005/8/layout/radial3"/>
    <dgm:cxn modelId="{EB368D6F-979A-42DC-B7A0-E881E1EB617C}" type="presParOf" srcId="{E68F8272-DB4B-444B-AF79-3947A107BCA8}" destId="{77B4179B-45D8-4DCD-9FF3-6CB58A6D8076}" srcOrd="6" destOrd="0" presId="urn:microsoft.com/office/officeart/2005/8/layout/radial3"/>
    <dgm:cxn modelId="{7005F9F9-3564-410C-A099-7D40224DC7EE}" type="presParOf" srcId="{E68F8272-DB4B-444B-AF79-3947A107BCA8}" destId="{B043969A-F27A-44C3-95EF-62DEFD0F3248}" srcOrd="7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CAD7656-13FE-422B-83BB-782DDF342AD6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262FC73D-89F2-46E0-8534-C76850FA18E4}">
      <dgm:prSet phldrT="[Κείμενο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US" sz="2800" dirty="0">
              <a:latin typeface="Times New Roman" pitchFamily="18" charset="0"/>
              <a:cs typeface="Times New Roman" pitchFamily="18" charset="0"/>
            </a:rPr>
            <a:t>Six sigma</a:t>
          </a:r>
          <a:endParaRPr lang="el-GR" sz="2800" dirty="0">
            <a:latin typeface="Times New Roman" pitchFamily="18" charset="0"/>
            <a:cs typeface="Times New Roman" pitchFamily="18" charset="0"/>
          </a:endParaRPr>
        </a:p>
      </dgm:t>
    </dgm:pt>
    <dgm:pt modelId="{B4C229A7-19C8-41C4-9137-6EA46F1E6291}" type="parTrans" cxnId="{41841822-C57A-48CD-B723-C9C01D44EE21}">
      <dgm:prSet/>
      <dgm:spPr/>
      <dgm:t>
        <a:bodyPr/>
        <a:lstStyle/>
        <a:p>
          <a:endParaRPr lang="el-GR"/>
        </a:p>
      </dgm:t>
    </dgm:pt>
    <dgm:pt modelId="{16682E2F-6B04-4BB6-8941-98EA4197C6EB}" type="sibTrans" cxnId="{41841822-C57A-48CD-B723-C9C01D44EE21}">
      <dgm:prSet/>
      <dgm:spPr/>
      <dgm:t>
        <a:bodyPr/>
        <a:lstStyle/>
        <a:p>
          <a:endParaRPr lang="el-GR"/>
        </a:p>
      </dgm:t>
    </dgm:pt>
    <dgm:pt modelId="{A59A58CE-A3BB-4219-AEC8-6E2A5E9DEDF9}">
      <dgm:prSet phldrT="[Κείμενο]" custT="1"/>
      <dgm:spPr/>
      <dgm:t>
        <a:bodyPr/>
        <a:lstStyle/>
        <a:p>
          <a:r>
            <a: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Blends management, financial and methodological elements</a:t>
          </a:r>
          <a:endParaRPr lang="el-GR" sz="24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6A59D0B-E4F0-404D-9208-AD6595A67E82}" type="parTrans" cxnId="{7117E381-D6E6-4EC5-AF38-C71017A71393}">
      <dgm:prSet/>
      <dgm:spPr/>
      <dgm:t>
        <a:bodyPr/>
        <a:lstStyle/>
        <a:p>
          <a:endParaRPr lang="el-GR"/>
        </a:p>
      </dgm:t>
    </dgm:pt>
    <dgm:pt modelId="{2B675608-7C77-4C39-AE0F-10E7A1C26BC8}" type="sibTrans" cxnId="{7117E381-D6E6-4EC5-AF38-C71017A71393}">
      <dgm:prSet/>
      <dgm:spPr/>
      <dgm:t>
        <a:bodyPr/>
        <a:lstStyle/>
        <a:p>
          <a:endParaRPr lang="el-GR"/>
        </a:p>
      </dgm:t>
    </dgm:pt>
    <dgm:pt modelId="{F8EACFD8-0303-490D-85BB-BEAA1CFDD7D7}">
      <dgm:prSet phldrT="[Κείμενο]" custT="1"/>
      <dgm:spPr/>
      <dgm:t>
        <a:bodyPr/>
        <a:lstStyle/>
        <a:p>
          <a:r>
            <a: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To make improvements to processes and products concurrently</a:t>
          </a:r>
          <a:endParaRPr lang="el-GR" sz="24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823877A-B4F2-4AA6-8646-839D34C64FB1}" type="parTrans" cxnId="{535CCD0A-13B1-4F88-8C9E-BF6664FDFEE7}">
      <dgm:prSet/>
      <dgm:spPr/>
      <dgm:t>
        <a:bodyPr/>
        <a:lstStyle/>
        <a:p>
          <a:endParaRPr lang="el-GR"/>
        </a:p>
      </dgm:t>
    </dgm:pt>
    <dgm:pt modelId="{412CA008-2FC7-46D7-A247-14DD000AA4A9}" type="sibTrans" cxnId="{535CCD0A-13B1-4F88-8C9E-BF6664FDFEE7}">
      <dgm:prSet/>
      <dgm:spPr/>
      <dgm:t>
        <a:bodyPr/>
        <a:lstStyle/>
        <a:p>
          <a:endParaRPr lang="el-GR"/>
        </a:p>
      </dgm:t>
    </dgm:pt>
    <dgm:pt modelId="{EB4F37FE-1EC6-4A95-A7AB-61A3C1391D54}" type="pres">
      <dgm:prSet presAssocID="{8CAD7656-13FE-422B-83BB-782DDF342AD6}" presName="linearFlow" presStyleCnt="0">
        <dgm:presLayoutVars>
          <dgm:resizeHandles val="exact"/>
        </dgm:presLayoutVars>
      </dgm:prSet>
      <dgm:spPr/>
    </dgm:pt>
    <dgm:pt modelId="{7A31ABE6-33A6-46B9-AA64-F7E79B285F48}" type="pres">
      <dgm:prSet presAssocID="{262FC73D-89F2-46E0-8534-C76850FA18E4}" presName="node" presStyleLbl="node1" presStyleIdx="0" presStyleCnt="3">
        <dgm:presLayoutVars>
          <dgm:bulletEnabled val="1"/>
        </dgm:presLayoutVars>
      </dgm:prSet>
      <dgm:spPr/>
    </dgm:pt>
    <dgm:pt modelId="{37117ED0-1E79-473E-88F8-85252BA241DF}" type="pres">
      <dgm:prSet presAssocID="{16682E2F-6B04-4BB6-8941-98EA4197C6EB}" presName="sibTrans" presStyleLbl="sibTrans2D1" presStyleIdx="0" presStyleCnt="2"/>
      <dgm:spPr/>
    </dgm:pt>
    <dgm:pt modelId="{A9F1D476-7AC4-4277-83E8-201F4ABA9ED7}" type="pres">
      <dgm:prSet presAssocID="{16682E2F-6B04-4BB6-8941-98EA4197C6EB}" presName="connectorText" presStyleLbl="sibTrans2D1" presStyleIdx="0" presStyleCnt="2"/>
      <dgm:spPr/>
    </dgm:pt>
    <dgm:pt modelId="{5EB86830-141E-4BF9-A09D-5FBE54CAA33C}" type="pres">
      <dgm:prSet presAssocID="{A59A58CE-A3BB-4219-AEC8-6E2A5E9DEDF9}" presName="node" presStyleLbl="node1" presStyleIdx="1" presStyleCnt="3" custScaleX="130665">
        <dgm:presLayoutVars>
          <dgm:bulletEnabled val="1"/>
        </dgm:presLayoutVars>
      </dgm:prSet>
      <dgm:spPr/>
    </dgm:pt>
    <dgm:pt modelId="{2A1208B9-D5A4-4CB7-ADF9-D938B68679AF}" type="pres">
      <dgm:prSet presAssocID="{2B675608-7C77-4C39-AE0F-10E7A1C26BC8}" presName="sibTrans" presStyleLbl="sibTrans2D1" presStyleIdx="1" presStyleCnt="2"/>
      <dgm:spPr/>
    </dgm:pt>
    <dgm:pt modelId="{FE283021-F6D6-4CFB-9271-3C1C3BDB384A}" type="pres">
      <dgm:prSet presAssocID="{2B675608-7C77-4C39-AE0F-10E7A1C26BC8}" presName="connectorText" presStyleLbl="sibTrans2D1" presStyleIdx="1" presStyleCnt="2"/>
      <dgm:spPr/>
    </dgm:pt>
    <dgm:pt modelId="{720B07E5-1DED-48BC-8CE5-EA48BA347E00}" type="pres">
      <dgm:prSet presAssocID="{F8EACFD8-0303-490D-85BB-BEAA1CFDD7D7}" presName="node" presStyleLbl="node1" presStyleIdx="2" presStyleCnt="3" custScaleX="130665">
        <dgm:presLayoutVars>
          <dgm:bulletEnabled val="1"/>
        </dgm:presLayoutVars>
      </dgm:prSet>
      <dgm:spPr/>
    </dgm:pt>
  </dgm:ptLst>
  <dgm:cxnLst>
    <dgm:cxn modelId="{49BCB20A-C9EB-49BC-87CD-057468752BC7}" type="presOf" srcId="{2B675608-7C77-4C39-AE0F-10E7A1C26BC8}" destId="{FE283021-F6D6-4CFB-9271-3C1C3BDB384A}" srcOrd="1" destOrd="0" presId="urn:microsoft.com/office/officeart/2005/8/layout/process2"/>
    <dgm:cxn modelId="{535CCD0A-13B1-4F88-8C9E-BF6664FDFEE7}" srcId="{8CAD7656-13FE-422B-83BB-782DDF342AD6}" destId="{F8EACFD8-0303-490D-85BB-BEAA1CFDD7D7}" srcOrd="2" destOrd="0" parTransId="{9823877A-B4F2-4AA6-8646-839D34C64FB1}" sibTransId="{412CA008-2FC7-46D7-A247-14DD000AA4A9}"/>
    <dgm:cxn modelId="{648E2D19-4BA1-4E9F-87CE-231F6E55667F}" type="presOf" srcId="{16682E2F-6B04-4BB6-8941-98EA4197C6EB}" destId="{A9F1D476-7AC4-4277-83E8-201F4ABA9ED7}" srcOrd="1" destOrd="0" presId="urn:microsoft.com/office/officeart/2005/8/layout/process2"/>
    <dgm:cxn modelId="{41841822-C57A-48CD-B723-C9C01D44EE21}" srcId="{8CAD7656-13FE-422B-83BB-782DDF342AD6}" destId="{262FC73D-89F2-46E0-8534-C76850FA18E4}" srcOrd="0" destOrd="0" parTransId="{B4C229A7-19C8-41C4-9137-6EA46F1E6291}" sibTransId="{16682E2F-6B04-4BB6-8941-98EA4197C6EB}"/>
    <dgm:cxn modelId="{8228EE27-D37F-4953-857C-D5D7824EB37F}" type="presOf" srcId="{16682E2F-6B04-4BB6-8941-98EA4197C6EB}" destId="{37117ED0-1E79-473E-88F8-85252BA241DF}" srcOrd="0" destOrd="0" presId="urn:microsoft.com/office/officeart/2005/8/layout/process2"/>
    <dgm:cxn modelId="{7117E381-D6E6-4EC5-AF38-C71017A71393}" srcId="{8CAD7656-13FE-422B-83BB-782DDF342AD6}" destId="{A59A58CE-A3BB-4219-AEC8-6E2A5E9DEDF9}" srcOrd="1" destOrd="0" parTransId="{36A59D0B-E4F0-404D-9208-AD6595A67E82}" sibTransId="{2B675608-7C77-4C39-AE0F-10E7A1C26BC8}"/>
    <dgm:cxn modelId="{DDD89E84-9D82-4949-8D6C-253B4B5B0DB6}" type="presOf" srcId="{2B675608-7C77-4C39-AE0F-10E7A1C26BC8}" destId="{2A1208B9-D5A4-4CB7-ADF9-D938B68679AF}" srcOrd="0" destOrd="0" presId="urn:microsoft.com/office/officeart/2005/8/layout/process2"/>
    <dgm:cxn modelId="{D2B94F86-E77F-4DF8-9988-9C3D4BC664C5}" type="presOf" srcId="{F8EACFD8-0303-490D-85BB-BEAA1CFDD7D7}" destId="{720B07E5-1DED-48BC-8CE5-EA48BA347E00}" srcOrd="0" destOrd="0" presId="urn:microsoft.com/office/officeart/2005/8/layout/process2"/>
    <dgm:cxn modelId="{582897B6-B888-4FAE-9686-8222A7CC1405}" type="presOf" srcId="{8CAD7656-13FE-422B-83BB-782DDF342AD6}" destId="{EB4F37FE-1EC6-4A95-A7AB-61A3C1391D54}" srcOrd="0" destOrd="0" presId="urn:microsoft.com/office/officeart/2005/8/layout/process2"/>
    <dgm:cxn modelId="{AF7FA7C4-05E4-4E86-9FE5-61729650B8A9}" type="presOf" srcId="{262FC73D-89F2-46E0-8534-C76850FA18E4}" destId="{7A31ABE6-33A6-46B9-AA64-F7E79B285F48}" srcOrd="0" destOrd="0" presId="urn:microsoft.com/office/officeart/2005/8/layout/process2"/>
    <dgm:cxn modelId="{0BD345D5-CE24-4883-817B-61DA5852266F}" type="presOf" srcId="{A59A58CE-A3BB-4219-AEC8-6E2A5E9DEDF9}" destId="{5EB86830-141E-4BF9-A09D-5FBE54CAA33C}" srcOrd="0" destOrd="0" presId="urn:microsoft.com/office/officeart/2005/8/layout/process2"/>
    <dgm:cxn modelId="{9921C5D6-F7EA-4D63-9220-B0830FB73F1A}" type="presParOf" srcId="{EB4F37FE-1EC6-4A95-A7AB-61A3C1391D54}" destId="{7A31ABE6-33A6-46B9-AA64-F7E79B285F48}" srcOrd="0" destOrd="0" presId="urn:microsoft.com/office/officeart/2005/8/layout/process2"/>
    <dgm:cxn modelId="{67FAC6CE-27B9-47D9-8DEC-E3CC97C7C969}" type="presParOf" srcId="{EB4F37FE-1EC6-4A95-A7AB-61A3C1391D54}" destId="{37117ED0-1E79-473E-88F8-85252BA241DF}" srcOrd="1" destOrd="0" presId="urn:microsoft.com/office/officeart/2005/8/layout/process2"/>
    <dgm:cxn modelId="{562B5375-2393-4028-B34E-082EFAF63D68}" type="presParOf" srcId="{37117ED0-1E79-473E-88F8-85252BA241DF}" destId="{A9F1D476-7AC4-4277-83E8-201F4ABA9ED7}" srcOrd="0" destOrd="0" presId="urn:microsoft.com/office/officeart/2005/8/layout/process2"/>
    <dgm:cxn modelId="{7BA67239-7548-48D6-B8E6-D271027F6974}" type="presParOf" srcId="{EB4F37FE-1EC6-4A95-A7AB-61A3C1391D54}" destId="{5EB86830-141E-4BF9-A09D-5FBE54CAA33C}" srcOrd="2" destOrd="0" presId="urn:microsoft.com/office/officeart/2005/8/layout/process2"/>
    <dgm:cxn modelId="{F76EB01B-8510-4F48-AE62-E795F724E534}" type="presParOf" srcId="{EB4F37FE-1EC6-4A95-A7AB-61A3C1391D54}" destId="{2A1208B9-D5A4-4CB7-ADF9-D938B68679AF}" srcOrd="3" destOrd="0" presId="urn:microsoft.com/office/officeart/2005/8/layout/process2"/>
    <dgm:cxn modelId="{FC5B2AEB-B5E6-46C5-BA2B-2A7C0994B482}" type="presParOf" srcId="{2A1208B9-D5A4-4CB7-ADF9-D938B68679AF}" destId="{FE283021-F6D6-4CFB-9271-3C1C3BDB384A}" srcOrd="0" destOrd="0" presId="urn:microsoft.com/office/officeart/2005/8/layout/process2"/>
    <dgm:cxn modelId="{3411EB67-2194-4AB9-91ED-4731F59369FD}" type="presParOf" srcId="{EB4F37FE-1EC6-4A95-A7AB-61A3C1391D54}" destId="{720B07E5-1DED-48BC-8CE5-EA48BA347E00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CAD7656-13FE-422B-83BB-782DDF342AD6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262FC73D-89F2-46E0-8534-C76850FA18E4}">
      <dgm:prSet phldrT="[Κείμενο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US" sz="2800" dirty="0">
              <a:latin typeface="Times New Roman" pitchFamily="18" charset="0"/>
              <a:cs typeface="Times New Roman" pitchFamily="18" charset="0"/>
            </a:rPr>
            <a:t>Six sigma</a:t>
          </a:r>
          <a:endParaRPr lang="el-GR" sz="2800" dirty="0">
            <a:latin typeface="Times New Roman" pitchFamily="18" charset="0"/>
            <a:cs typeface="Times New Roman" pitchFamily="18" charset="0"/>
          </a:endParaRPr>
        </a:p>
      </dgm:t>
    </dgm:pt>
    <dgm:pt modelId="{B4C229A7-19C8-41C4-9137-6EA46F1E6291}" type="parTrans" cxnId="{41841822-C57A-48CD-B723-C9C01D44EE21}">
      <dgm:prSet/>
      <dgm:spPr/>
      <dgm:t>
        <a:bodyPr/>
        <a:lstStyle/>
        <a:p>
          <a:endParaRPr lang="el-GR"/>
        </a:p>
      </dgm:t>
    </dgm:pt>
    <dgm:pt modelId="{16682E2F-6B04-4BB6-8941-98EA4197C6EB}" type="sibTrans" cxnId="{41841822-C57A-48CD-B723-C9C01D44EE21}">
      <dgm:prSet/>
      <dgm:spPr/>
      <dgm:t>
        <a:bodyPr/>
        <a:lstStyle/>
        <a:p>
          <a:endParaRPr lang="el-GR"/>
        </a:p>
      </dgm:t>
    </dgm:pt>
    <dgm:pt modelId="{A59A58CE-A3BB-4219-AEC8-6E2A5E9DEDF9}">
      <dgm:prSet phldrT="[Κείμενο]" custT="1"/>
      <dgm:spPr/>
      <dgm:t>
        <a:bodyPr/>
        <a:lstStyle/>
        <a:p>
          <a:r>
            <a:rPr lang="en-US" sz="2400" dirty="0">
              <a:latin typeface="Times New Roman" pitchFamily="18" charset="0"/>
              <a:cs typeface="Times New Roman" pitchFamily="18" charset="0"/>
            </a:rPr>
            <a:t>Uses both statistical and non-statistical tools/techniques</a:t>
          </a:r>
          <a:endParaRPr lang="el-GR" sz="24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6A59D0B-E4F0-404D-9208-AD6595A67E82}" type="parTrans" cxnId="{7117E381-D6E6-4EC5-AF38-C71017A71393}">
      <dgm:prSet/>
      <dgm:spPr/>
      <dgm:t>
        <a:bodyPr/>
        <a:lstStyle/>
        <a:p>
          <a:endParaRPr lang="el-GR"/>
        </a:p>
      </dgm:t>
    </dgm:pt>
    <dgm:pt modelId="{2B675608-7C77-4C39-AE0F-10E7A1C26BC8}" type="sibTrans" cxnId="{7117E381-D6E6-4EC5-AF38-C71017A71393}">
      <dgm:prSet/>
      <dgm:spPr/>
      <dgm:t>
        <a:bodyPr/>
        <a:lstStyle/>
        <a:p>
          <a:endParaRPr lang="el-GR"/>
        </a:p>
      </dgm:t>
    </dgm:pt>
    <dgm:pt modelId="{F8EACFD8-0303-490D-85BB-BEAA1CFDD7D7}">
      <dgm:prSet phldrT="[Κείμενο]" custT="1"/>
      <dgm:spPr/>
      <dgm:t>
        <a:bodyPr/>
        <a:lstStyle/>
        <a:p>
          <a:r>
            <a:rPr lang="en-US" sz="2400" dirty="0">
              <a:latin typeface="Times New Roman" pitchFamily="18" charset="0"/>
              <a:cs typeface="Times New Roman" pitchFamily="18" charset="0"/>
            </a:rPr>
            <a:t>To eliminate process variation </a:t>
          </a:r>
          <a:endParaRPr lang="el-GR" sz="24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823877A-B4F2-4AA6-8646-839D34C64FB1}" type="parTrans" cxnId="{535CCD0A-13B1-4F88-8C9E-BF6664FDFEE7}">
      <dgm:prSet/>
      <dgm:spPr/>
      <dgm:t>
        <a:bodyPr/>
        <a:lstStyle/>
        <a:p>
          <a:endParaRPr lang="el-GR"/>
        </a:p>
      </dgm:t>
    </dgm:pt>
    <dgm:pt modelId="{412CA008-2FC7-46D7-A247-14DD000AA4A9}" type="sibTrans" cxnId="{535CCD0A-13B1-4F88-8C9E-BF6664FDFEE7}">
      <dgm:prSet/>
      <dgm:spPr/>
      <dgm:t>
        <a:bodyPr/>
        <a:lstStyle/>
        <a:p>
          <a:endParaRPr lang="el-GR"/>
        </a:p>
      </dgm:t>
    </dgm:pt>
    <dgm:pt modelId="{F1140D97-4A8E-4237-BDED-6270996B6203}">
      <dgm:prSet phldrT="[Κείμενο]" custT="1"/>
      <dgm:spPr/>
      <dgm:t>
        <a:bodyPr/>
        <a:lstStyle/>
        <a:p>
          <a:r>
            <a:rPr lang="en-US" sz="2400" dirty="0">
              <a:latin typeface="Times New Roman" pitchFamily="18" charset="0"/>
              <a:cs typeface="Times New Roman" pitchFamily="18" charset="0"/>
            </a:rPr>
            <a:t>To improve process performance and capability </a:t>
          </a:r>
          <a:endParaRPr lang="el-GR" sz="24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0E12F70-50CC-48D2-91BD-B55D73EE683B}" type="parTrans" cxnId="{C06E2201-9C85-4772-9B81-3661BD8F696D}">
      <dgm:prSet/>
      <dgm:spPr/>
      <dgm:t>
        <a:bodyPr/>
        <a:lstStyle/>
        <a:p>
          <a:endParaRPr lang="el-GR"/>
        </a:p>
      </dgm:t>
    </dgm:pt>
    <dgm:pt modelId="{4E3FD9E2-A1A9-4906-B474-29F02855829B}" type="sibTrans" cxnId="{C06E2201-9C85-4772-9B81-3661BD8F696D}">
      <dgm:prSet/>
      <dgm:spPr/>
      <dgm:t>
        <a:bodyPr/>
        <a:lstStyle/>
        <a:p>
          <a:endParaRPr lang="el-GR"/>
        </a:p>
      </dgm:t>
    </dgm:pt>
    <dgm:pt modelId="{EB4F37FE-1EC6-4A95-A7AB-61A3C1391D54}" type="pres">
      <dgm:prSet presAssocID="{8CAD7656-13FE-422B-83BB-782DDF342AD6}" presName="linearFlow" presStyleCnt="0">
        <dgm:presLayoutVars>
          <dgm:resizeHandles val="exact"/>
        </dgm:presLayoutVars>
      </dgm:prSet>
      <dgm:spPr/>
    </dgm:pt>
    <dgm:pt modelId="{7A31ABE6-33A6-46B9-AA64-F7E79B285F48}" type="pres">
      <dgm:prSet presAssocID="{262FC73D-89F2-46E0-8534-C76850FA18E4}" presName="node" presStyleLbl="node1" presStyleIdx="0" presStyleCnt="4" custScaleX="50294" custScaleY="87111">
        <dgm:presLayoutVars>
          <dgm:bulletEnabled val="1"/>
        </dgm:presLayoutVars>
      </dgm:prSet>
      <dgm:spPr/>
    </dgm:pt>
    <dgm:pt modelId="{37117ED0-1E79-473E-88F8-85252BA241DF}" type="pres">
      <dgm:prSet presAssocID="{16682E2F-6B04-4BB6-8941-98EA4197C6EB}" presName="sibTrans" presStyleLbl="sibTrans2D1" presStyleIdx="0" presStyleCnt="3"/>
      <dgm:spPr/>
    </dgm:pt>
    <dgm:pt modelId="{A9F1D476-7AC4-4277-83E8-201F4ABA9ED7}" type="pres">
      <dgm:prSet presAssocID="{16682E2F-6B04-4BB6-8941-98EA4197C6EB}" presName="connectorText" presStyleLbl="sibTrans2D1" presStyleIdx="0" presStyleCnt="3"/>
      <dgm:spPr/>
    </dgm:pt>
    <dgm:pt modelId="{5EB86830-141E-4BF9-A09D-5FBE54CAA33C}" type="pres">
      <dgm:prSet presAssocID="{A59A58CE-A3BB-4219-AEC8-6E2A5E9DEDF9}" presName="node" presStyleLbl="node1" presStyleIdx="1" presStyleCnt="4" custScaleX="53084" custScaleY="74374" custLinFactNeighborX="-855" custLinFactNeighborY="3170">
        <dgm:presLayoutVars>
          <dgm:bulletEnabled val="1"/>
        </dgm:presLayoutVars>
      </dgm:prSet>
      <dgm:spPr/>
    </dgm:pt>
    <dgm:pt modelId="{2A1208B9-D5A4-4CB7-ADF9-D938B68679AF}" type="pres">
      <dgm:prSet presAssocID="{2B675608-7C77-4C39-AE0F-10E7A1C26BC8}" presName="sibTrans" presStyleLbl="sibTrans2D1" presStyleIdx="1" presStyleCnt="3"/>
      <dgm:spPr/>
    </dgm:pt>
    <dgm:pt modelId="{FE283021-F6D6-4CFB-9271-3C1C3BDB384A}" type="pres">
      <dgm:prSet presAssocID="{2B675608-7C77-4C39-AE0F-10E7A1C26BC8}" presName="connectorText" presStyleLbl="sibTrans2D1" presStyleIdx="1" presStyleCnt="3"/>
      <dgm:spPr/>
    </dgm:pt>
    <dgm:pt modelId="{720B07E5-1DED-48BC-8CE5-EA48BA347E00}" type="pres">
      <dgm:prSet presAssocID="{F8EACFD8-0303-490D-85BB-BEAA1CFDD7D7}" presName="node" presStyleLbl="node1" presStyleIdx="2" presStyleCnt="4" custScaleX="48734" custScaleY="64408">
        <dgm:presLayoutVars>
          <dgm:bulletEnabled val="1"/>
        </dgm:presLayoutVars>
      </dgm:prSet>
      <dgm:spPr/>
    </dgm:pt>
    <dgm:pt modelId="{A987DD50-CD83-4F9A-91E4-B309BAD1E2C9}" type="pres">
      <dgm:prSet presAssocID="{412CA008-2FC7-46D7-A247-14DD000AA4A9}" presName="sibTrans" presStyleLbl="sibTrans2D1" presStyleIdx="2" presStyleCnt="3"/>
      <dgm:spPr/>
    </dgm:pt>
    <dgm:pt modelId="{C0F37FB1-7748-4F3C-958A-D418FE21E93F}" type="pres">
      <dgm:prSet presAssocID="{412CA008-2FC7-46D7-A247-14DD000AA4A9}" presName="connectorText" presStyleLbl="sibTrans2D1" presStyleIdx="2" presStyleCnt="3"/>
      <dgm:spPr/>
    </dgm:pt>
    <dgm:pt modelId="{01AE9C1C-1628-4082-BFEC-8336C8936A7D}" type="pres">
      <dgm:prSet presAssocID="{F1140D97-4A8E-4237-BDED-6270996B6203}" presName="node" presStyleLbl="node1" presStyleIdx="3" presStyleCnt="4" custScaleX="48734" custScaleY="62700">
        <dgm:presLayoutVars>
          <dgm:bulletEnabled val="1"/>
        </dgm:presLayoutVars>
      </dgm:prSet>
      <dgm:spPr/>
    </dgm:pt>
  </dgm:ptLst>
  <dgm:cxnLst>
    <dgm:cxn modelId="{C06E2201-9C85-4772-9B81-3661BD8F696D}" srcId="{8CAD7656-13FE-422B-83BB-782DDF342AD6}" destId="{F1140D97-4A8E-4237-BDED-6270996B6203}" srcOrd="3" destOrd="0" parTransId="{40E12F70-50CC-48D2-91BD-B55D73EE683B}" sibTransId="{4E3FD9E2-A1A9-4906-B474-29F02855829B}"/>
    <dgm:cxn modelId="{7A582809-7EC4-4763-A56D-3B293F48BF22}" type="presOf" srcId="{262FC73D-89F2-46E0-8534-C76850FA18E4}" destId="{7A31ABE6-33A6-46B9-AA64-F7E79B285F48}" srcOrd="0" destOrd="0" presId="urn:microsoft.com/office/officeart/2005/8/layout/process2"/>
    <dgm:cxn modelId="{C33AE009-82AD-48BD-A04C-E13426642B1F}" type="presOf" srcId="{F1140D97-4A8E-4237-BDED-6270996B6203}" destId="{01AE9C1C-1628-4082-BFEC-8336C8936A7D}" srcOrd="0" destOrd="0" presId="urn:microsoft.com/office/officeart/2005/8/layout/process2"/>
    <dgm:cxn modelId="{535CCD0A-13B1-4F88-8C9E-BF6664FDFEE7}" srcId="{8CAD7656-13FE-422B-83BB-782DDF342AD6}" destId="{F8EACFD8-0303-490D-85BB-BEAA1CFDD7D7}" srcOrd="2" destOrd="0" parTransId="{9823877A-B4F2-4AA6-8646-839D34C64FB1}" sibTransId="{412CA008-2FC7-46D7-A247-14DD000AA4A9}"/>
    <dgm:cxn modelId="{5BC9C914-67C2-4A4B-A1A8-CAC183052935}" type="presOf" srcId="{2B675608-7C77-4C39-AE0F-10E7A1C26BC8}" destId="{2A1208B9-D5A4-4CB7-ADF9-D938B68679AF}" srcOrd="0" destOrd="0" presId="urn:microsoft.com/office/officeart/2005/8/layout/process2"/>
    <dgm:cxn modelId="{41841822-C57A-48CD-B723-C9C01D44EE21}" srcId="{8CAD7656-13FE-422B-83BB-782DDF342AD6}" destId="{262FC73D-89F2-46E0-8534-C76850FA18E4}" srcOrd="0" destOrd="0" parTransId="{B4C229A7-19C8-41C4-9137-6EA46F1E6291}" sibTransId="{16682E2F-6B04-4BB6-8941-98EA4197C6EB}"/>
    <dgm:cxn modelId="{5EF4085C-05DD-42A5-9E4E-B842C9215A5D}" type="presOf" srcId="{A59A58CE-A3BB-4219-AEC8-6E2A5E9DEDF9}" destId="{5EB86830-141E-4BF9-A09D-5FBE54CAA33C}" srcOrd="0" destOrd="0" presId="urn:microsoft.com/office/officeart/2005/8/layout/process2"/>
    <dgm:cxn modelId="{C4AD3360-0CC4-4D35-B4B9-7CCDD6DD5134}" type="presOf" srcId="{16682E2F-6B04-4BB6-8941-98EA4197C6EB}" destId="{37117ED0-1E79-473E-88F8-85252BA241DF}" srcOrd="0" destOrd="0" presId="urn:microsoft.com/office/officeart/2005/8/layout/process2"/>
    <dgm:cxn modelId="{DA7A7469-25B7-4ACF-B4D2-6A056954637A}" type="presOf" srcId="{8CAD7656-13FE-422B-83BB-782DDF342AD6}" destId="{EB4F37FE-1EC6-4A95-A7AB-61A3C1391D54}" srcOrd="0" destOrd="0" presId="urn:microsoft.com/office/officeart/2005/8/layout/process2"/>
    <dgm:cxn modelId="{3C0C577A-5C3B-4A6C-911B-82E04E820552}" type="presOf" srcId="{16682E2F-6B04-4BB6-8941-98EA4197C6EB}" destId="{A9F1D476-7AC4-4277-83E8-201F4ABA9ED7}" srcOrd="1" destOrd="0" presId="urn:microsoft.com/office/officeart/2005/8/layout/process2"/>
    <dgm:cxn modelId="{6A99B87B-CE00-45B5-A4CC-F9D6BC5E610C}" type="presOf" srcId="{412CA008-2FC7-46D7-A247-14DD000AA4A9}" destId="{A987DD50-CD83-4F9A-91E4-B309BAD1E2C9}" srcOrd="0" destOrd="0" presId="urn:microsoft.com/office/officeart/2005/8/layout/process2"/>
    <dgm:cxn modelId="{7117E381-D6E6-4EC5-AF38-C71017A71393}" srcId="{8CAD7656-13FE-422B-83BB-782DDF342AD6}" destId="{A59A58CE-A3BB-4219-AEC8-6E2A5E9DEDF9}" srcOrd="1" destOrd="0" parTransId="{36A59D0B-E4F0-404D-9208-AD6595A67E82}" sibTransId="{2B675608-7C77-4C39-AE0F-10E7A1C26BC8}"/>
    <dgm:cxn modelId="{2B871793-8525-4B4D-8A7B-D06269BF4A44}" type="presOf" srcId="{F8EACFD8-0303-490D-85BB-BEAA1CFDD7D7}" destId="{720B07E5-1DED-48BC-8CE5-EA48BA347E00}" srcOrd="0" destOrd="0" presId="urn:microsoft.com/office/officeart/2005/8/layout/process2"/>
    <dgm:cxn modelId="{5594429B-B3D4-4F6D-BA87-E8DF1B88A993}" type="presOf" srcId="{2B675608-7C77-4C39-AE0F-10E7A1C26BC8}" destId="{FE283021-F6D6-4CFB-9271-3C1C3BDB384A}" srcOrd="1" destOrd="0" presId="urn:microsoft.com/office/officeart/2005/8/layout/process2"/>
    <dgm:cxn modelId="{61FB50D5-E12B-48A2-AEFB-DBBC89FAB2B1}" type="presOf" srcId="{412CA008-2FC7-46D7-A247-14DD000AA4A9}" destId="{C0F37FB1-7748-4F3C-958A-D418FE21E93F}" srcOrd="1" destOrd="0" presId="urn:microsoft.com/office/officeart/2005/8/layout/process2"/>
    <dgm:cxn modelId="{A851B62D-DD9B-4C9E-A791-55D7F1F6029C}" type="presParOf" srcId="{EB4F37FE-1EC6-4A95-A7AB-61A3C1391D54}" destId="{7A31ABE6-33A6-46B9-AA64-F7E79B285F48}" srcOrd="0" destOrd="0" presId="urn:microsoft.com/office/officeart/2005/8/layout/process2"/>
    <dgm:cxn modelId="{5E92806E-BCAE-41CF-AE0D-A0CFD3657DBA}" type="presParOf" srcId="{EB4F37FE-1EC6-4A95-A7AB-61A3C1391D54}" destId="{37117ED0-1E79-473E-88F8-85252BA241DF}" srcOrd="1" destOrd="0" presId="urn:microsoft.com/office/officeart/2005/8/layout/process2"/>
    <dgm:cxn modelId="{F96546D6-F007-4F47-8CF8-3D70AA747504}" type="presParOf" srcId="{37117ED0-1E79-473E-88F8-85252BA241DF}" destId="{A9F1D476-7AC4-4277-83E8-201F4ABA9ED7}" srcOrd="0" destOrd="0" presId="urn:microsoft.com/office/officeart/2005/8/layout/process2"/>
    <dgm:cxn modelId="{E95E834D-07E1-4FCC-AAD6-2F7E21ECE275}" type="presParOf" srcId="{EB4F37FE-1EC6-4A95-A7AB-61A3C1391D54}" destId="{5EB86830-141E-4BF9-A09D-5FBE54CAA33C}" srcOrd="2" destOrd="0" presId="urn:microsoft.com/office/officeart/2005/8/layout/process2"/>
    <dgm:cxn modelId="{F6FD2C84-0E35-4E27-B4A3-D0C563F90050}" type="presParOf" srcId="{EB4F37FE-1EC6-4A95-A7AB-61A3C1391D54}" destId="{2A1208B9-D5A4-4CB7-ADF9-D938B68679AF}" srcOrd="3" destOrd="0" presId="urn:microsoft.com/office/officeart/2005/8/layout/process2"/>
    <dgm:cxn modelId="{8F8E92DA-D151-4DA3-92BA-A3C0B93326C6}" type="presParOf" srcId="{2A1208B9-D5A4-4CB7-ADF9-D938B68679AF}" destId="{FE283021-F6D6-4CFB-9271-3C1C3BDB384A}" srcOrd="0" destOrd="0" presId="urn:microsoft.com/office/officeart/2005/8/layout/process2"/>
    <dgm:cxn modelId="{515CCA07-C102-49B7-A040-A317AF838A95}" type="presParOf" srcId="{EB4F37FE-1EC6-4A95-A7AB-61A3C1391D54}" destId="{720B07E5-1DED-48BC-8CE5-EA48BA347E00}" srcOrd="4" destOrd="0" presId="urn:microsoft.com/office/officeart/2005/8/layout/process2"/>
    <dgm:cxn modelId="{E64B6E7E-AB36-4322-9826-E73BA9CDFBF3}" type="presParOf" srcId="{EB4F37FE-1EC6-4A95-A7AB-61A3C1391D54}" destId="{A987DD50-CD83-4F9A-91E4-B309BAD1E2C9}" srcOrd="5" destOrd="0" presId="urn:microsoft.com/office/officeart/2005/8/layout/process2"/>
    <dgm:cxn modelId="{7A2374A8-A599-4493-8956-2AEEFE6861E2}" type="presParOf" srcId="{A987DD50-CD83-4F9A-91E4-B309BAD1E2C9}" destId="{C0F37FB1-7748-4F3C-958A-D418FE21E93F}" srcOrd="0" destOrd="0" presId="urn:microsoft.com/office/officeart/2005/8/layout/process2"/>
    <dgm:cxn modelId="{2A607FD0-614E-40AD-A2AF-0D678D063182}" type="presParOf" srcId="{EB4F37FE-1EC6-4A95-A7AB-61A3C1391D54}" destId="{01AE9C1C-1628-4082-BFEC-8336C8936A7D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AC5638-5D35-4B86-879D-091CFFFD1403}">
      <dsp:nvSpPr>
        <dsp:cNvPr id="0" name=""/>
        <dsp:cNvSpPr/>
      </dsp:nvSpPr>
      <dsp:spPr>
        <a:xfrm>
          <a:off x="2748924" y="2146654"/>
          <a:ext cx="3551273" cy="3010530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65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2748924" y="2146654"/>
        <a:ext cx="3551273" cy="3010530"/>
      </dsp:txXfrm>
    </dsp:sp>
    <dsp:sp modelId="{5A122392-1BD2-40A6-AD7B-DB903DE6643A}">
      <dsp:nvSpPr>
        <dsp:cNvPr id="0" name=""/>
        <dsp:cNvSpPr/>
      </dsp:nvSpPr>
      <dsp:spPr>
        <a:xfrm>
          <a:off x="1403662" y="1124741"/>
          <a:ext cx="2079511" cy="193550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A data-driven improvement technique</a:t>
          </a:r>
          <a:endParaRPr lang="el-GR" sz="2000" kern="1200" dirty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403662" y="1124741"/>
        <a:ext cx="2079511" cy="1935509"/>
      </dsp:txXfrm>
    </dsp:sp>
    <dsp:sp modelId="{64D89A3F-9AA0-4B0B-A512-9CF42C502F2E}">
      <dsp:nvSpPr>
        <dsp:cNvPr id="0" name=""/>
        <dsp:cNvSpPr/>
      </dsp:nvSpPr>
      <dsp:spPr>
        <a:xfrm>
          <a:off x="3563881" y="260659"/>
          <a:ext cx="1935509" cy="193550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A science </a:t>
          </a:r>
          <a:endParaRPr lang="el-GR" sz="2400" kern="1200" dirty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563881" y="260659"/>
        <a:ext cx="1935509" cy="1935509"/>
      </dsp:txXfrm>
    </dsp:sp>
    <dsp:sp modelId="{00B411A6-7A3B-4732-913B-C353E8BAB446}">
      <dsp:nvSpPr>
        <dsp:cNvPr id="0" name=""/>
        <dsp:cNvSpPr/>
      </dsp:nvSpPr>
      <dsp:spPr>
        <a:xfrm>
          <a:off x="5436104" y="1340759"/>
          <a:ext cx="2344270" cy="166486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An organizational phenomenon</a:t>
          </a:r>
          <a:endParaRPr lang="el-GR" sz="2000" kern="1200" dirty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436104" y="1340759"/>
        <a:ext cx="2344270" cy="1664867"/>
      </dsp:txXfrm>
    </dsp:sp>
    <dsp:sp modelId="{8505E3A9-5D7A-470F-8662-17BC53BA4324}">
      <dsp:nvSpPr>
        <dsp:cNvPr id="0" name=""/>
        <dsp:cNvSpPr/>
      </dsp:nvSpPr>
      <dsp:spPr>
        <a:xfrm>
          <a:off x="6012168" y="3212979"/>
          <a:ext cx="2162951" cy="166488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A total quality improvement philosophy </a:t>
          </a:r>
          <a:endParaRPr lang="el-GR" sz="2000" kern="1200" dirty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012168" y="3212979"/>
        <a:ext cx="2162951" cy="1664886"/>
      </dsp:txXfrm>
    </dsp:sp>
    <dsp:sp modelId="{8345E647-FD82-44ED-B052-9A1FBAC8803C}">
      <dsp:nvSpPr>
        <dsp:cNvPr id="0" name=""/>
        <dsp:cNvSpPr/>
      </dsp:nvSpPr>
      <dsp:spPr>
        <a:xfrm>
          <a:off x="4644008" y="4653139"/>
          <a:ext cx="1935509" cy="166488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A management philosophy</a:t>
          </a:r>
          <a:endParaRPr lang="el-GR" sz="2000" kern="1200" dirty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644008" y="4653139"/>
        <a:ext cx="1935509" cy="1664886"/>
      </dsp:txXfrm>
    </dsp:sp>
    <dsp:sp modelId="{77B4179B-45D8-4DCD-9FF3-6CB58A6D8076}">
      <dsp:nvSpPr>
        <dsp:cNvPr id="0" name=""/>
        <dsp:cNvSpPr/>
      </dsp:nvSpPr>
      <dsp:spPr>
        <a:xfrm>
          <a:off x="2339745" y="4653129"/>
          <a:ext cx="2033040" cy="193550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A problem-solving methodology </a:t>
          </a:r>
          <a:endParaRPr lang="el-GR" sz="2000" kern="1200" dirty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339745" y="4653129"/>
        <a:ext cx="2033040" cy="1935509"/>
      </dsp:txXfrm>
    </dsp:sp>
    <dsp:sp modelId="{B043969A-F27A-44C3-95EF-62DEFD0F3248}">
      <dsp:nvSpPr>
        <dsp:cNvPr id="0" name=""/>
        <dsp:cNvSpPr/>
      </dsp:nvSpPr>
      <dsp:spPr>
        <a:xfrm>
          <a:off x="827596" y="3140962"/>
          <a:ext cx="2158983" cy="193550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A process improvement framework </a:t>
          </a:r>
          <a:endParaRPr lang="el-GR" sz="2000" kern="1200" dirty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27596" y="3140962"/>
        <a:ext cx="2158983" cy="19355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31ABE6-33A6-46B9-AA64-F7E79B285F48}">
      <dsp:nvSpPr>
        <dsp:cNvPr id="0" name=""/>
        <dsp:cNvSpPr/>
      </dsp:nvSpPr>
      <dsp:spPr>
        <a:xfrm>
          <a:off x="3028949" y="0"/>
          <a:ext cx="3086100" cy="171450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latin typeface="Times New Roman" pitchFamily="18" charset="0"/>
              <a:cs typeface="Times New Roman" pitchFamily="18" charset="0"/>
            </a:rPr>
            <a:t>Six sigma</a:t>
          </a:r>
          <a:endParaRPr lang="el-GR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079165" y="50216"/>
        <a:ext cx="2985668" cy="1614068"/>
      </dsp:txXfrm>
    </dsp:sp>
    <dsp:sp modelId="{37117ED0-1E79-473E-88F8-85252BA241DF}">
      <dsp:nvSpPr>
        <dsp:cNvPr id="0" name=""/>
        <dsp:cNvSpPr/>
      </dsp:nvSpPr>
      <dsp:spPr>
        <a:xfrm rot="5400000">
          <a:off x="4250531" y="1757362"/>
          <a:ext cx="642937" cy="7715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3200" kern="1200"/>
        </a:p>
      </dsp:txBody>
      <dsp:txXfrm rot="-5400000">
        <a:off x="4340543" y="1821656"/>
        <a:ext cx="462915" cy="450056"/>
      </dsp:txXfrm>
    </dsp:sp>
    <dsp:sp modelId="{5EB86830-141E-4BF9-A09D-5FBE54CAA33C}">
      <dsp:nvSpPr>
        <dsp:cNvPr id="0" name=""/>
        <dsp:cNvSpPr/>
      </dsp:nvSpPr>
      <dsp:spPr>
        <a:xfrm>
          <a:off x="2555773" y="2571750"/>
          <a:ext cx="4032452" cy="17145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Blends management, financial and methodological elements</a:t>
          </a:r>
          <a:endParaRPr lang="el-GR" sz="240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605989" y="2621966"/>
        <a:ext cx="3932020" cy="1614068"/>
      </dsp:txXfrm>
    </dsp:sp>
    <dsp:sp modelId="{2A1208B9-D5A4-4CB7-ADF9-D938B68679AF}">
      <dsp:nvSpPr>
        <dsp:cNvPr id="0" name=""/>
        <dsp:cNvSpPr/>
      </dsp:nvSpPr>
      <dsp:spPr>
        <a:xfrm rot="5400000">
          <a:off x="4250531" y="4329112"/>
          <a:ext cx="642937" cy="7715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3200" kern="1200"/>
        </a:p>
      </dsp:txBody>
      <dsp:txXfrm rot="-5400000">
        <a:off x="4340543" y="4393406"/>
        <a:ext cx="462915" cy="450056"/>
      </dsp:txXfrm>
    </dsp:sp>
    <dsp:sp modelId="{720B07E5-1DED-48BC-8CE5-EA48BA347E00}">
      <dsp:nvSpPr>
        <dsp:cNvPr id="0" name=""/>
        <dsp:cNvSpPr/>
      </dsp:nvSpPr>
      <dsp:spPr>
        <a:xfrm>
          <a:off x="2555773" y="5143500"/>
          <a:ext cx="4032452" cy="17145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To make improvements to processes and products concurrently</a:t>
          </a:r>
          <a:endParaRPr lang="el-GR" sz="240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605989" y="5193716"/>
        <a:ext cx="3932020" cy="16140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31ABE6-33A6-46B9-AA64-F7E79B285F48}">
      <dsp:nvSpPr>
        <dsp:cNvPr id="0" name=""/>
        <dsp:cNvSpPr/>
      </dsp:nvSpPr>
      <dsp:spPr>
        <a:xfrm>
          <a:off x="3136017" y="6633"/>
          <a:ext cx="2871964" cy="135946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latin typeface="Times New Roman" pitchFamily="18" charset="0"/>
              <a:cs typeface="Times New Roman" pitchFamily="18" charset="0"/>
            </a:rPr>
            <a:t>Six sigma</a:t>
          </a:r>
          <a:endParaRPr lang="el-GR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75834" y="46450"/>
        <a:ext cx="2792330" cy="1279830"/>
      </dsp:txXfrm>
    </dsp:sp>
    <dsp:sp modelId="{37117ED0-1E79-473E-88F8-85252BA241DF}">
      <dsp:nvSpPr>
        <dsp:cNvPr id="0" name=""/>
        <dsp:cNvSpPr/>
      </dsp:nvSpPr>
      <dsp:spPr>
        <a:xfrm rot="5481497">
          <a:off x="4244363" y="1417480"/>
          <a:ext cx="603950" cy="7022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3000" kern="1200"/>
        </a:p>
      </dsp:txBody>
      <dsp:txXfrm rot="-5400000">
        <a:off x="4337803" y="1466668"/>
        <a:ext cx="421365" cy="422765"/>
      </dsp:txXfrm>
    </dsp:sp>
    <dsp:sp modelId="{5EB86830-141E-4BF9-A09D-5FBE54CAA33C}">
      <dsp:nvSpPr>
        <dsp:cNvPr id="0" name=""/>
        <dsp:cNvSpPr/>
      </dsp:nvSpPr>
      <dsp:spPr>
        <a:xfrm>
          <a:off x="3002979" y="2171139"/>
          <a:ext cx="3040109" cy="11606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Times New Roman" pitchFamily="18" charset="0"/>
              <a:cs typeface="Times New Roman" pitchFamily="18" charset="0"/>
            </a:rPr>
            <a:t>Uses both statistical and non-statistical tools/techniques</a:t>
          </a:r>
          <a:endParaRPr lang="el-GR" sz="240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036974" y="2205134"/>
        <a:ext cx="2972119" cy="1092699"/>
      </dsp:txXfrm>
    </dsp:sp>
    <dsp:sp modelId="{2A1208B9-D5A4-4CB7-ADF9-D938B68679AF}">
      <dsp:nvSpPr>
        <dsp:cNvPr id="0" name=""/>
        <dsp:cNvSpPr/>
      </dsp:nvSpPr>
      <dsp:spPr>
        <a:xfrm rot="5308462">
          <a:off x="4265113" y="3358475"/>
          <a:ext cx="566878" cy="7022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2800" kern="1200"/>
        </a:p>
      </dsp:txBody>
      <dsp:txXfrm rot="-5400000">
        <a:off x="4335606" y="3426204"/>
        <a:ext cx="421365" cy="396815"/>
      </dsp:txXfrm>
    </dsp:sp>
    <dsp:sp modelId="{720B07E5-1DED-48BC-8CE5-EA48BA347E00}">
      <dsp:nvSpPr>
        <dsp:cNvPr id="0" name=""/>
        <dsp:cNvSpPr/>
      </dsp:nvSpPr>
      <dsp:spPr>
        <a:xfrm>
          <a:off x="3176506" y="4087398"/>
          <a:ext cx="2790986" cy="10051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Times New Roman" pitchFamily="18" charset="0"/>
              <a:cs typeface="Times New Roman" pitchFamily="18" charset="0"/>
            </a:rPr>
            <a:t>To eliminate process variation </a:t>
          </a:r>
          <a:endParaRPr lang="el-GR" sz="240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205946" y="4116838"/>
        <a:ext cx="2732106" cy="946278"/>
      </dsp:txXfrm>
    </dsp:sp>
    <dsp:sp modelId="{A987DD50-CD83-4F9A-91E4-B309BAD1E2C9}">
      <dsp:nvSpPr>
        <dsp:cNvPr id="0" name=""/>
        <dsp:cNvSpPr/>
      </dsp:nvSpPr>
      <dsp:spPr>
        <a:xfrm rot="5400000">
          <a:off x="4279385" y="5131572"/>
          <a:ext cx="585229" cy="7022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2900" kern="1200"/>
        </a:p>
      </dsp:txBody>
      <dsp:txXfrm rot="-5400000">
        <a:off x="4361318" y="5190095"/>
        <a:ext cx="421365" cy="409660"/>
      </dsp:txXfrm>
    </dsp:sp>
    <dsp:sp modelId="{01AE9C1C-1628-4082-BFEC-8336C8936A7D}">
      <dsp:nvSpPr>
        <dsp:cNvPr id="0" name=""/>
        <dsp:cNvSpPr/>
      </dsp:nvSpPr>
      <dsp:spPr>
        <a:xfrm>
          <a:off x="3172581" y="5872863"/>
          <a:ext cx="2798836" cy="9785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Times New Roman" pitchFamily="18" charset="0"/>
              <a:cs typeface="Times New Roman" pitchFamily="18" charset="0"/>
            </a:rPr>
            <a:t>To improve process performance and capability </a:t>
          </a:r>
          <a:endParaRPr lang="el-GR" sz="240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201240" y="5901522"/>
        <a:ext cx="2741518" cy="9211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10694F-C0A3-42E7-82F7-EF8283279128}" type="datetimeFigureOut">
              <a:rPr lang="el-GR" smtClean="0"/>
              <a:pPr/>
              <a:t>10/3/2025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C26780-36E0-402E-9F1D-D8EBE1BFD1EE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26780-36E0-402E-9F1D-D8EBE1BFD1EE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26780-36E0-402E-9F1D-D8EBE1BFD1EE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10/3/2025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10/3/2025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10/3/2025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10/3/2025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10/3/2025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10/3/2025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10/3/2025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sigma_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5373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- Ορθογώνιο"/>
          <p:cNvSpPr/>
          <p:nvPr/>
        </p:nvSpPr>
        <p:spPr>
          <a:xfrm>
            <a:off x="0" y="1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600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l-GR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pt-BR" sz="16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endParaRPr lang="pt-BR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endParaRPr lang="pt-BR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endParaRPr lang="pt-BR" sz="32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endParaRPr lang="pt-BR" sz="32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Διάγραμμα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Διάγραμμα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Διάγραμμα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0" name="Rectangle 6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pSp>
        <p:nvGrpSpPr>
          <p:cNvPr id="2081" name="Group 33"/>
          <p:cNvGrpSpPr>
            <a:grpSpLocks noChangeAspect="1"/>
          </p:cNvGrpSpPr>
          <p:nvPr/>
        </p:nvGrpSpPr>
        <p:grpSpPr bwMode="auto">
          <a:xfrm>
            <a:off x="0" y="0"/>
            <a:ext cx="9144000" cy="6858000"/>
            <a:chOff x="1643" y="5384"/>
            <a:chExt cx="6970" cy="4896"/>
          </a:xfrm>
        </p:grpSpPr>
        <p:sp>
          <p:nvSpPr>
            <p:cNvPr id="2109" name="AutoShape 61"/>
            <p:cNvSpPr>
              <a:spLocks noChangeAspect="1" noChangeArrowheads="1" noTextEdit="1"/>
            </p:cNvSpPr>
            <p:nvPr/>
          </p:nvSpPr>
          <p:spPr bwMode="auto">
            <a:xfrm>
              <a:off x="1643" y="5384"/>
              <a:ext cx="6970" cy="4896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108" name="Freeform 60"/>
            <p:cNvSpPr>
              <a:spLocks/>
            </p:cNvSpPr>
            <p:nvPr/>
          </p:nvSpPr>
          <p:spPr bwMode="auto">
            <a:xfrm>
              <a:off x="5037" y="5528"/>
              <a:ext cx="1272" cy="1297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900" y="0"/>
                </a:cxn>
                <a:cxn ang="0">
                  <a:pos x="1800" y="1260"/>
                </a:cxn>
              </a:cxnLst>
              <a:rect l="0" t="0" r="r" b="b"/>
              <a:pathLst>
                <a:path w="1800" h="1260">
                  <a:moveTo>
                    <a:pt x="0" y="1260"/>
                  </a:moveTo>
                  <a:cubicBezTo>
                    <a:pt x="300" y="630"/>
                    <a:pt x="600" y="0"/>
                    <a:pt x="900" y="0"/>
                  </a:cubicBezTo>
                  <a:cubicBezTo>
                    <a:pt x="1200" y="0"/>
                    <a:pt x="1500" y="630"/>
                    <a:pt x="1800" y="126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107" name="Line 59"/>
            <p:cNvSpPr>
              <a:spLocks noChangeShapeType="1"/>
            </p:cNvSpPr>
            <p:nvPr/>
          </p:nvSpPr>
          <p:spPr bwMode="auto">
            <a:xfrm>
              <a:off x="3515" y="6824"/>
              <a:ext cx="446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106" name="Line 58"/>
            <p:cNvSpPr>
              <a:spLocks noChangeShapeType="1"/>
            </p:cNvSpPr>
            <p:nvPr/>
          </p:nvSpPr>
          <p:spPr bwMode="auto">
            <a:xfrm>
              <a:off x="5675" y="5528"/>
              <a:ext cx="0" cy="12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105" name="Line 57"/>
            <p:cNvSpPr>
              <a:spLocks noChangeShapeType="1"/>
            </p:cNvSpPr>
            <p:nvPr/>
          </p:nvSpPr>
          <p:spPr bwMode="auto">
            <a:xfrm>
              <a:off x="3756" y="5570"/>
              <a:ext cx="0" cy="123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104" name="Line 56"/>
            <p:cNvSpPr>
              <a:spLocks noChangeShapeType="1"/>
            </p:cNvSpPr>
            <p:nvPr/>
          </p:nvSpPr>
          <p:spPr bwMode="auto">
            <a:xfrm>
              <a:off x="7127" y="5528"/>
              <a:ext cx="1" cy="12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103" name="Rectangle 55"/>
            <p:cNvSpPr>
              <a:spLocks noChangeArrowheads="1"/>
            </p:cNvSpPr>
            <p:nvPr/>
          </p:nvSpPr>
          <p:spPr bwMode="auto">
            <a:xfrm>
              <a:off x="7247" y="5744"/>
              <a:ext cx="672" cy="43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USL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02" name="Rectangle 54"/>
            <p:cNvSpPr>
              <a:spLocks noChangeArrowheads="1"/>
            </p:cNvSpPr>
            <p:nvPr/>
          </p:nvSpPr>
          <p:spPr bwMode="auto">
            <a:xfrm>
              <a:off x="2878" y="5827"/>
              <a:ext cx="720" cy="28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LSL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01" name="Line 53"/>
            <p:cNvSpPr>
              <a:spLocks noChangeShapeType="1"/>
            </p:cNvSpPr>
            <p:nvPr/>
          </p:nvSpPr>
          <p:spPr bwMode="auto">
            <a:xfrm>
              <a:off x="3285" y="9416"/>
              <a:ext cx="504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100" name="Freeform 52"/>
            <p:cNvSpPr>
              <a:spLocks/>
            </p:cNvSpPr>
            <p:nvPr/>
          </p:nvSpPr>
          <p:spPr bwMode="auto">
            <a:xfrm>
              <a:off x="5404" y="8060"/>
              <a:ext cx="473" cy="1296"/>
            </a:xfrm>
            <a:custGeom>
              <a:avLst/>
              <a:gdLst/>
              <a:ahLst/>
              <a:cxnLst>
                <a:cxn ang="0">
                  <a:pos x="0" y="1620"/>
                </a:cxn>
                <a:cxn ang="0">
                  <a:pos x="1080" y="0"/>
                </a:cxn>
                <a:cxn ang="0">
                  <a:pos x="1980" y="1620"/>
                </a:cxn>
              </a:cxnLst>
              <a:rect l="0" t="0" r="r" b="b"/>
              <a:pathLst>
                <a:path w="1980" h="1620">
                  <a:moveTo>
                    <a:pt x="0" y="1620"/>
                  </a:moveTo>
                  <a:cubicBezTo>
                    <a:pt x="375" y="810"/>
                    <a:pt x="750" y="0"/>
                    <a:pt x="1080" y="0"/>
                  </a:cubicBezTo>
                  <a:cubicBezTo>
                    <a:pt x="1410" y="0"/>
                    <a:pt x="1695" y="810"/>
                    <a:pt x="1980" y="162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099" name="Line 51"/>
            <p:cNvSpPr>
              <a:spLocks noChangeShapeType="1"/>
            </p:cNvSpPr>
            <p:nvPr/>
          </p:nvSpPr>
          <p:spPr bwMode="auto">
            <a:xfrm>
              <a:off x="6565" y="8264"/>
              <a:ext cx="1" cy="11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098" name="Line 50"/>
            <p:cNvSpPr>
              <a:spLocks noChangeShapeType="1"/>
            </p:cNvSpPr>
            <p:nvPr/>
          </p:nvSpPr>
          <p:spPr bwMode="auto">
            <a:xfrm>
              <a:off x="3861" y="8264"/>
              <a:ext cx="1" cy="115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097" name="Rectangle 49"/>
            <p:cNvSpPr>
              <a:spLocks noChangeArrowheads="1"/>
            </p:cNvSpPr>
            <p:nvPr/>
          </p:nvSpPr>
          <p:spPr bwMode="auto">
            <a:xfrm>
              <a:off x="6610" y="8140"/>
              <a:ext cx="720" cy="43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USL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6" name="Line 48"/>
            <p:cNvSpPr>
              <a:spLocks noChangeShapeType="1"/>
            </p:cNvSpPr>
            <p:nvPr/>
          </p:nvSpPr>
          <p:spPr bwMode="auto">
            <a:xfrm>
              <a:off x="5674" y="8120"/>
              <a:ext cx="1" cy="12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095" name="AutoShape 47"/>
            <p:cNvSpPr>
              <a:spLocks noChangeShapeType="1"/>
            </p:cNvSpPr>
            <p:nvPr/>
          </p:nvSpPr>
          <p:spPr bwMode="auto">
            <a:xfrm flipV="1">
              <a:off x="6923" y="6716"/>
              <a:ext cx="1" cy="19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094" name="Rectangle 46"/>
            <p:cNvSpPr>
              <a:spLocks noChangeArrowheads="1"/>
            </p:cNvSpPr>
            <p:nvPr/>
          </p:nvSpPr>
          <p:spPr bwMode="auto">
            <a:xfrm>
              <a:off x="5723" y="9530"/>
              <a:ext cx="432" cy="30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3s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93" name="Rectangle 45"/>
            <p:cNvSpPr>
              <a:spLocks noChangeArrowheads="1"/>
            </p:cNvSpPr>
            <p:nvPr/>
          </p:nvSpPr>
          <p:spPr bwMode="auto">
            <a:xfrm>
              <a:off x="6755" y="6908"/>
              <a:ext cx="492" cy="34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6s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92" name="AutoShape 44"/>
            <p:cNvSpPr>
              <a:spLocks noChangeShapeType="1"/>
            </p:cNvSpPr>
            <p:nvPr/>
          </p:nvSpPr>
          <p:spPr bwMode="auto">
            <a:xfrm>
              <a:off x="5675" y="5743"/>
              <a:ext cx="1455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091" name="Rectangle 43"/>
            <p:cNvSpPr>
              <a:spLocks noChangeArrowheads="1"/>
            </p:cNvSpPr>
            <p:nvPr/>
          </p:nvSpPr>
          <p:spPr bwMode="auto">
            <a:xfrm>
              <a:off x="5588" y="6908"/>
              <a:ext cx="289" cy="43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m</a:t>
              </a:r>
              <a:endParaRPr kumimoji="0" lang="el-G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90" name="AutoShape 42"/>
            <p:cNvSpPr>
              <a:spLocks noChangeShapeType="1"/>
            </p:cNvSpPr>
            <p:nvPr/>
          </p:nvSpPr>
          <p:spPr bwMode="auto">
            <a:xfrm flipV="1">
              <a:off x="6309" y="6716"/>
              <a:ext cx="5" cy="19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089" name="Rectangle 41"/>
            <p:cNvSpPr>
              <a:spLocks noChangeArrowheads="1"/>
            </p:cNvSpPr>
            <p:nvPr/>
          </p:nvSpPr>
          <p:spPr bwMode="auto">
            <a:xfrm>
              <a:off x="3515" y="7976"/>
              <a:ext cx="720" cy="28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LSL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88" name="Rectangle 40"/>
            <p:cNvSpPr>
              <a:spLocks noChangeArrowheads="1"/>
            </p:cNvSpPr>
            <p:nvPr/>
          </p:nvSpPr>
          <p:spPr bwMode="auto">
            <a:xfrm>
              <a:off x="5512" y="9528"/>
              <a:ext cx="289" cy="34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m</a:t>
              </a:r>
              <a:endParaRPr kumimoji="0" lang="el-G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87" name="Rectangle 39"/>
            <p:cNvSpPr>
              <a:spLocks noChangeArrowheads="1"/>
            </p:cNvSpPr>
            <p:nvPr/>
          </p:nvSpPr>
          <p:spPr bwMode="auto">
            <a:xfrm>
              <a:off x="6212" y="6908"/>
              <a:ext cx="432" cy="34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3s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86" name="AutoShape 38"/>
            <p:cNvSpPr>
              <a:spLocks noChangeShapeType="1"/>
            </p:cNvSpPr>
            <p:nvPr/>
          </p:nvSpPr>
          <p:spPr bwMode="auto">
            <a:xfrm flipH="1" flipV="1">
              <a:off x="5877" y="9164"/>
              <a:ext cx="9" cy="32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085" name="Rectangle 37"/>
            <p:cNvSpPr>
              <a:spLocks noChangeArrowheads="1"/>
            </p:cNvSpPr>
            <p:nvPr/>
          </p:nvSpPr>
          <p:spPr bwMode="auto">
            <a:xfrm>
              <a:off x="6071" y="9530"/>
              <a:ext cx="432" cy="34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6s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84" name="AutoShape 36"/>
            <p:cNvSpPr>
              <a:spLocks noChangeShapeType="1"/>
            </p:cNvSpPr>
            <p:nvPr/>
          </p:nvSpPr>
          <p:spPr bwMode="auto">
            <a:xfrm flipV="1">
              <a:off x="6154" y="9260"/>
              <a:ext cx="1" cy="27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083" name="AutoShape 35"/>
            <p:cNvSpPr>
              <a:spLocks noChangeShapeType="1"/>
            </p:cNvSpPr>
            <p:nvPr/>
          </p:nvSpPr>
          <p:spPr bwMode="auto">
            <a:xfrm flipV="1">
              <a:off x="5726" y="8383"/>
              <a:ext cx="840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082" name="Rectangle 34"/>
            <p:cNvSpPr>
              <a:spLocks noChangeArrowheads="1"/>
            </p:cNvSpPr>
            <p:nvPr/>
          </p:nvSpPr>
          <p:spPr bwMode="auto">
            <a:xfrm>
              <a:off x="5877" y="7903"/>
              <a:ext cx="818" cy="36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d &gt; 6s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5" name="54 - Ορθογώνιο"/>
          <p:cNvSpPr/>
          <p:nvPr/>
        </p:nvSpPr>
        <p:spPr>
          <a:xfrm>
            <a:off x="0" y="2132856"/>
            <a:ext cx="3219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Sig sigma definition</a:t>
            </a:r>
            <a:endParaRPr lang="el-GR" sz="2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36912"/>
            <a:ext cx="2123728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" name="33 - Ορθογώνιο"/>
          <p:cNvSpPr/>
          <p:nvPr/>
        </p:nvSpPr>
        <p:spPr>
          <a:xfrm>
            <a:off x="0" y="6211669"/>
            <a:ext cx="89644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 = the mean value of the quality characteristic, s = standard deviation of a sample USL, LSL = Upper and Lower Specification Limit </a:t>
            </a:r>
            <a:endParaRPr lang="el-GR" sz="20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5796136" y="0"/>
            <a:ext cx="1073141" cy="2880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 &gt; 6s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six-sigma-levels-defec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445224"/>
          </a:xfrm>
          <a:prstGeom prst="rect">
            <a:avLst/>
          </a:prstGeom>
          <a:noFill/>
        </p:spPr>
      </p:pic>
      <p:sp>
        <p:nvSpPr>
          <p:cNvPr id="3" name="2 - Ορθογώνιο"/>
          <p:cNvSpPr/>
          <p:nvPr/>
        </p:nvSpPr>
        <p:spPr>
          <a:xfrm>
            <a:off x="0" y="5373216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term Six Sigma is defined as having less than 3.4 defects per million opportunities or a success rate of 99.99966%.</a:t>
            </a:r>
          </a:p>
          <a:p>
            <a:pPr algn="just"/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higher the sigma level, the less likely it is that a process will create defective parts. </a:t>
            </a:r>
            <a:endParaRPr lang="el-GR" sz="24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2160</TotalTime>
  <Words>149</Words>
  <Application>Microsoft Office PowerPoint</Application>
  <PresentationFormat>Προβολή στην οθόνη (4:3)</PresentationFormat>
  <Paragraphs>38</Paragraphs>
  <Slides>6</Slides>
  <Notes>2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Patras Department of Business Administration of Food and Agricultural Enterprises</dc:title>
  <dc:creator>ΒΑΓΓΕΛΗΣ</dc:creator>
  <cp:lastModifiedBy>Psomas Evangelos</cp:lastModifiedBy>
  <cp:revision>307</cp:revision>
  <dcterms:created xsi:type="dcterms:W3CDTF">2013-08-07T14:37:16Z</dcterms:created>
  <dcterms:modified xsi:type="dcterms:W3CDTF">2025-03-10T15:30:47Z</dcterms:modified>
</cp:coreProperties>
</file>