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82" r:id="rId4"/>
    <p:sldId id="275" r:id="rId5"/>
    <p:sldId id="283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0" autoAdjust="0"/>
    <p:restoredTop sz="94660"/>
  </p:normalViewPr>
  <p:slideViewPr>
    <p:cSldViewPr>
      <p:cViewPr varScale="1">
        <p:scale>
          <a:sx n="64" d="100"/>
          <a:sy n="64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6/5/2019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6/5/2019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6/5/2019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6/5/2019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6/5/2019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6/5/2019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6/5/2019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6/5/2019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6/5/2019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6/5/2019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6/5/2019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6/5/2019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11560" y="1196752"/>
            <a:ext cx="7772400" cy="2088232"/>
          </a:xfrm>
        </p:spPr>
        <p:txBody>
          <a:bodyPr>
            <a:normAutofit fontScale="90000"/>
          </a:bodyPr>
          <a:lstStyle/>
          <a:p>
            <a:r>
              <a:rPr lang="en-US" sz="53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3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3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Lean </a:t>
            </a:r>
            <a:r>
              <a:rPr lang="en-US" sz="53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manufacturing</a:t>
            </a:r>
            <a:br>
              <a:rPr lang="en-US" sz="53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3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Toyota Production System</a:t>
            </a:r>
            <a:r>
              <a:rPr lang="en-US" sz="7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7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el-GR" sz="72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Σχετική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/>
          <p:cNvPicPr/>
          <p:nvPr/>
        </p:nvPicPr>
        <p:blipFill rotWithShape="1">
          <a:blip r:embed="rId2" cstate="print"/>
          <a:srcRect l="18145" t="11116" r="29637" b="25059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4704"/>
            <a:ext cx="8892479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- Ορθογώνιο"/>
          <p:cNvSpPr/>
          <p:nvPr/>
        </p:nvSpPr>
        <p:spPr>
          <a:xfrm>
            <a:off x="215008" y="1"/>
            <a:ext cx="8928992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Definition of leanness: Continuous improvement of the combined efficiency–effectiveness attributes</a:t>
            </a: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Bayou and </a:t>
            </a:r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Korvin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(2008)</a:t>
            </a:r>
            <a:endParaRPr lang="el-GR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4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2008 Health Administration Press. All rights reserved.</a:t>
            </a:r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9-</a:t>
            </a:r>
            <a:fld id="{7E78021F-604A-45DF-97C3-77B783D3488A}" type="slidenum">
              <a:rPr lang="en-US"/>
              <a:pPr/>
              <a:t>5</a:t>
            </a:fld>
            <a:endParaRPr lang="en-US"/>
          </a:p>
        </p:txBody>
      </p:sp>
      <p:sp>
        <p:nvSpPr>
          <p:cNvPr id="66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229600" cy="1143000"/>
          </a:xfrm>
          <a:ln/>
        </p:spPr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Lean Sigma</a:t>
            </a:r>
          </a:p>
        </p:txBody>
      </p:sp>
      <p:sp>
        <p:nvSpPr>
          <p:cNvPr id="666660" name="Rectangle 36"/>
          <p:cNvSpPr>
            <a:spLocks noGrp="1" noChangeArrowheads="1"/>
          </p:cNvSpPr>
          <p:nvPr>
            <p:ph type="body" sz="half" idx="1"/>
          </p:nvPr>
        </p:nvSpPr>
        <p:spPr>
          <a:xfrm>
            <a:off x="554038" y="3186113"/>
            <a:ext cx="3016250" cy="3198812"/>
          </a:xfrm>
          <a:noFill/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Lean</a:t>
            </a:r>
          </a:p>
          <a:p>
            <a:pPr>
              <a:buFontTx/>
              <a:buNone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Eliminate waste</a:t>
            </a:r>
          </a:p>
          <a:p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Achieve flow and pull</a:t>
            </a:r>
          </a:p>
        </p:txBody>
      </p:sp>
      <p:sp>
        <p:nvSpPr>
          <p:cNvPr id="666661" name="Rectangle 37"/>
          <p:cNvSpPr>
            <a:spLocks noGrp="1" noChangeArrowheads="1"/>
          </p:cNvSpPr>
          <p:nvPr>
            <p:ph type="body" sz="half" idx="2"/>
          </p:nvPr>
        </p:nvSpPr>
        <p:spPr>
          <a:xfrm>
            <a:off x="3794125" y="3186113"/>
            <a:ext cx="3016250" cy="3198812"/>
          </a:xfrm>
          <a:noFill/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Six Sigma</a:t>
            </a:r>
          </a:p>
          <a:p>
            <a:pPr>
              <a:buFontTx/>
              <a:buNone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Eliminate defects</a:t>
            </a:r>
          </a:p>
          <a:p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Reduce variation in processes</a:t>
            </a:r>
          </a:p>
        </p:txBody>
      </p:sp>
      <p:pic>
        <p:nvPicPr>
          <p:cNvPr id="666658" name="Picture 34"/>
          <p:cNvPicPr>
            <a:picLocks noChangeAspect="1" noChangeArrowheads="1"/>
          </p:cNvPicPr>
          <p:nvPr/>
        </p:nvPicPr>
        <p:blipFill>
          <a:blip r:embed="rId2" cstate="print"/>
          <a:srcRect b="11884"/>
          <a:stretch>
            <a:fillRect/>
          </a:stretch>
        </p:blipFill>
        <p:spPr bwMode="auto">
          <a:xfrm>
            <a:off x="7107238" y="42863"/>
            <a:ext cx="1809750" cy="6410325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666662" name="Text Box 38"/>
          <p:cNvSpPr txBox="1">
            <a:spLocks noChangeArrowheads="1"/>
          </p:cNvSpPr>
          <p:nvPr/>
        </p:nvSpPr>
        <p:spPr bwMode="auto">
          <a:xfrm>
            <a:off x="550863" y="1436688"/>
            <a:ext cx="63865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l-GR"/>
          </a:p>
        </p:txBody>
      </p:sp>
      <p:sp>
        <p:nvSpPr>
          <p:cNvPr id="666663" name="Text Box 39"/>
          <p:cNvSpPr txBox="1">
            <a:spLocks noChangeArrowheads="1"/>
          </p:cNvSpPr>
          <p:nvPr/>
        </p:nvSpPr>
        <p:spPr bwMode="auto">
          <a:xfrm>
            <a:off x="522288" y="1277938"/>
            <a:ext cx="6705600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Lean and Six Sigma are focused on continuous improvement of the system.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58</Words>
  <Application>Microsoft Office PowerPoint</Application>
  <PresentationFormat>Προβολή στην οθόνη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Θέμα του Office</vt:lpstr>
      <vt:lpstr> Lean manufacturing - Toyota Production System </vt:lpstr>
      <vt:lpstr>Διαφάνεια 2</vt:lpstr>
      <vt:lpstr>Διαφάνεια 3</vt:lpstr>
      <vt:lpstr>Διαφάνεια 4</vt:lpstr>
      <vt:lpstr>Lean Sigma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Defining Lean</dc:title>
  <dc:creator>ΒΑΓΓΕΛΗΣ</dc:creator>
  <cp:lastModifiedBy>ΒΑΓΓΕΛΗΣ</cp:lastModifiedBy>
  <cp:revision>32</cp:revision>
  <dcterms:created xsi:type="dcterms:W3CDTF">2017-08-14T07:39:38Z</dcterms:created>
  <dcterms:modified xsi:type="dcterms:W3CDTF">2019-05-06T17:50:28Z</dcterms:modified>
</cp:coreProperties>
</file>