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BAF5-3C8A-4B5F-9CA8-456BB70A8483}" type="datetimeFigureOut">
              <a:rPr lang="el-GR" smtClean="0"/>
              <a:pPr/>
              <a:t>21/1/2017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AB92D-190B-46E8-A951-65DD8F3F55D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815255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BAF5-3C8A-4B5F-9CA8-456BB70A8483}" type="datetimeFigureOut">
              <a:rPr lang="el-GR" smtClean="0"/>
              <a:pPr/>
              <a:t>21/1/2017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AB92D-190B-46E8-A951-65DD8F3F55D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356802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BAF5-3C8A-4B5F-9CA8-456BB70A8483}" type="datetimeFigureOut">
              <a:rPr lang="el-GR" smtClean="0"/>
              <a:pPr/>
              <a:t>21/1/2017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AB92D-190B-46E8-A951-65DD8F3F55D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829226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BAF5-3C8A-4B5F-9CA8-456BB70A8483}" type="datetimeFigureOut">
              <a:rPr lang="el-GR" smtClean="0"/>
              <a:pPr/>
              <a:t>21/1/2017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AB92D-190B-46E8-A951-65DD8F3F55D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124332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BAF5-3C8A-4B5F-9CA8-456BB70A8483}" type="datetimeFigureOut">
              <a:rPr lang="el-GR" smtClean="0"/>
              <a:pPr/>
              <a:t>21/1/2017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AB92D-190B-46E8-A951-65DD8F3F55D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848053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BAF5-3C8A-4B5F-9CA8-456BB70A8483}" type="datetimeFigureOut">
              <a:rPr lang="el-GR" smtClean="0"/>
              <a:pPr/>
              <a:t>21/1/2017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AB92D-190B-46E8-A951-65DD8F3F55D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410361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BAF5-3C8A-4B5F-9CA8-456BB70A8483}" type="datetimeFigureOut">
              <a:rPr lang="el-GR" smtClean="0"/>
              <a:pPr/>
              <a:t>21/1/2017</a:t>
            </a:fld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AB92D-190B-46E8-A951-65DD8F3F55D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681473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BAF5-3C8A-4B5F-9CA8-456BB70A8483}" type="datetimeFigureOut">
              <a:rPr lang="el-GR" smtClean="0"/>
              <a:pPr/>
              <a:t>21/1/2017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AB92D-190B-46E8-A951-65DD8F3F55D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36928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BAF5-3C8A-4B5F-9CA8-456BB70A8483}" type="datetimeFigureOut">
              <a:rPr lang="el-GR" smtClean="0"/>
              <a:pPr/>
              <a:t>21/1/2017</a:t>
            </a:fld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AB92D-190B-46E8-A951-65DD8F3F55D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963254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BAF5-3C8A-4B5F-9CA8-456BB70A8483}" type="datetimeFigureOut">
              <a:rPr lang="el-GR" smtClean="0"/>
              <a:pPr/>
              <a:t>21/1/2017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AB92D-190B-46E8-A951-65DD8F3F55D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48126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BAF5-3C8A-4B5F-9CA8-456BB70A8483}" type="datetimeFigureOut">
              <a:rPr lang="el-GR" smtClean="0"/>
              <a:pPr/>
              <a:t>21/1/2017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AB92D-190B-46E8-A951-65DD8F3F55D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875562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0BAF5-3C8A-4B5F-9CA8-456BB70A8483}" type="datetimeFigureOut">
              <a:rPr lang="el-GR" smtClean="0"/>
              <a:pPr/>
              <a:t>21/1/2017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AB92D-190B-46E8-A951-65DD8F3F55D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917889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emf"/><Relationship Id="rId4" Type="http://schemas.openxmlformats.org/officeDocument/2006/relationships/image" Target="../media/image3.png"/><Relationship Id="rId9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Στρογγυλεμένο ορθογώνιο 2"/>
          <p:cNvSpPr/>
          <p:nvPr/>
        </p:nvSpPr>
        <p:spPr>
          <a:xfrm>
            <a:off x="367370" y="442881"/>
            <a:ext cx="8208912" cy="63367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4153584" y="3505653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844824"/>
            <a:ext cx="817563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14824" y="5085184"/>
            <a:ext cx="817563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63418" y="3475533"/>
            <a:ext cx="817563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632286"/>
            <a:ext cx="817563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Έλλειψη 5"/>
          <p:cNvSpPr/>
          <p:nvPr/>
        </p:nvSpPr>
        <p:spPr>
          <a:xfrm>
            <a:off x="1731914" y="1017046"/>
            <a:ext cx="5144342" cy="5215366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7" name="Έλλειψη 6"/>
          <p:cNvSpPr/>
          <p:nvPr/>
        </p:nvSpPr>
        <p:spPr>
          <a:xfrm>
            <a:off x="2051720" y="3116812"/>
            <a:ext cx="1110976" cy="11500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140968"/>
            <a:ext cx="1235633" cy="1219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59363" y="3036487"/>
            <a:ext cx="1272877" cy="1256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42422" y="4918881"/>
            <a:ext cx="1189618" cy="1174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340768"/>
            <a:ext cx="1208459" cy="1193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Λυγισμένο βέλος 7"/>
          <p:cNvSpPr/>
          <p:nvPr/>
        </p:nvSpPr>
        <p:spPr>
          <a:xfrm>
            <a:off x="2627784" y="1988840"/>
            <a:ext cx="813816" cy="868680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431376" y="2033067"/>
            <a:ext cx="835025" cy="890587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9" name="Λυγισμένο βέλος 8"/>
          <p:cNvSpPr/>
          <p:nvPr/>
        </p:nvSpPr>
        <p:spPr>
          <a:xfrm rot="11002203">
            <a:off x="5244901" y="4553375"/>
            <a:ext cx="813816" cy="868680"/>
          </a:xfrm>
          <a:prstGeom prst="ben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727573" y="4494250"/>
            <a:ext cx="841375" cy="8969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  <p:sp>
        <p:nvSpPr>
          <p:cNvPr id="10" name="Δεξιό βέλος 9"/>
          <p:cNvSpPr/>
          <p:nvPr/>
        </p:nvSpPr>
        <p:spPr>
          <a:xfrm>
            <a:off x="785280" y="3501008"/>
            <a:ext cx="978408" cy="3816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368258">
            <a:off x="703232" y="2002503"/>
            <a:ext cx="1416604" cy="387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9767637">
            <a:off x="1282776" y="5683868"/>
            <a:ext cx="1326013" cy="378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483768" y="548680"/>
            <a:ext cx="4192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Σύστημα Διαχείρισης Ποιότητας (4)</a:t>
            </a:r>
            <a:endParaRPr lang="el-GR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96213" y="2503253"/>
            <a:ext cx="106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FFC000"/>
                </a:solidFill>
              </a:rPr>
              <a:t>Σχεδιάζω</a:t>
            </a:r>
            <a:endParaRPr lang="el-GR" b="1" dirty="0">
              <a:solidFill>
                <a:srgbClr val="FFC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73035" y="2348880"/>
            <a:ext cx="1151706" cy="3736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FFC000"/>
                </a:solidFill>
              </a:rPr>
              <a:t>Εκτελώ</a:t>
            </a:r>
            <a:endParaRPr lang="el-GR" b="1" dirty="0">
              <a:solidFill>
                <a:srgbClr val="FFC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27784" y="4725144"/>
            <a:ext cx="1283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FFC000"/>
                </a:solidFill>
              </a:rPr>
              <a:t>Βελτιώνω</a:t>
            </a:r>
            <a:endParaRPr lang="el-GR" b="1" dirty="0">
              <a:solidFill>
                <a:srgbClr val="FFC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20072" y="4552340"/>
            <a:ext cx="1125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FFC000"/>
                </a:solidFill>
              </a:rPr>
              <a:t>Ελέγχω</a:t>
            </a:r>
            <a:endParaRPr lang="el-GR" b="1" dirty="0">
              <a:solidFill>
                <a:srgbClr val="FFC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23928" y="3475533"/>
            <a:ext cx="877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b="1" dirty="0" smtClean="0">
                <a:solidFill>
                  <a:schemeClr val="bg1"/>
                </a:solidFill>
              </a:rPr>
              <a:t>Ηγεσία (5)</a:t>
            </a:r>
            <a:endParaRPr lang="el-GR" sz="1400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51920" y="1556792"/>
            <a:ext cx="9924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Υποστήριξη &amp; λειτουργία</a:t>
            </a:r>
          </a:p>
          <a:p>
            <a:pPr algn="ctr"/>
            <a:r>
              <a:rPr lang="el-GR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(7,8)</a:t>
            </a:r>
            <a:endParaRPr lang="el-GR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31372" y="3338408"/>
            <a:ext cx="12008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Αξιολόγηση Επιδόσεων  </a:t>
            </a:r>
          </a:p>
          <a:p>
            <a:pPr algn="ctr"/>
            <a:r>
              <a:rPr lang="el-GR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(9)</a:t>
            </a:r>
            <a:endParaRPr lang="el-GR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23928" y="5210036"/>
            <a:ext cx="9924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Βελτίωση</a:t>
            </a:r>
          </a:p>
          <a:p>
            <a:pPr algn="ctr"/>
            <a:r>
              <a:rPr lang="el-GR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(10)</a:t>
            </a:r>
            <a:endParaRPr lang="el-GR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51720" y="3481844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Σχεδιασμός</a:t>
            </a:r>
          </a:p>
          <a:p>
            <a:pPr algn="ctr"/>
            <a:r>
              <a:rPr lang="el-GR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(6)</a:t>
            </a:r>
            <a:endParaRPr lang="el-GR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55577" y="1085788"/>
            <a:ext cx="15841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Οργανισμός και το   πλαίσιο λειτουργίας του </a:t>
            </a:r>
          </a:p>
          <a:p>
            <a:pPr algn="ctr"/>
            <a:r>
              <a:rPr lang="el-GR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</a:t>
            </a:r>
            <a:endParaRPr lang="el-GR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39553" y="2895873"/>
            <a:ext cx="1266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Απαιτήσεις πελατών</a:t>
            </a:r>
            <a:endParaRPr lang="el-GR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5536" y="4725144"/>
            <a:ext cx="194421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Ανάγκες και προσδοκίες των σχετικών  ενδιαφερομένων  μερών (4)</a:t>
            </a:r>
            <a:endParaRPr lang="el-GR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Αριστερό-δεξιό βέλος 23"/>
          <p:cNvSpPr/>
          <p:nvPr/>
        </p:nvSpPr>
        <p:spPr>
          <a:xfrm>
            <a:off x="6876256" y="3266400"/>
            <a:ext cx="720080" cy="23925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26" name="Δεξιό βέλος 25"/>
          <p:cNvSpPr/>
          <p:nvPr/>
        </p:nvSpPr>
        <p:spPr>
          <a:xfrm rot="18473157">
            <a:off x="6989576" y="2918975"/>
            <a:ext cx="769678" cy="2566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9530597">
            <a:off x="7175678" y="3343924"/>
            <a:ext cx="294500" cy="791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7380312" y="3111351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Αποτελέσματα  του ΣΔΠ</a:t>
            </a:r>
            <a:endParaRPr lang="el-GR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32240" y="2204864"/>
            <a:ext cx="1648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Ικανοποίηση πελατών</a:t>
            </a:r>
            <a:endParaRPr lang="el-GR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948265" y="4041067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Προϊόντα  και υπηρεσίες</a:t>
            </a:r>
            <a:endParaRPr lang="el-GR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25" name="Ευθύγραμμο βέλος σύνδεσης 1024"/>
          <p:cNvCxnSpPr/>
          <p:nvPr/>
        </p:nvCxnSpPr>
        <p:spPr>
          <a:xfrm flipV="1">
            <a:off x="4314824" y="2895873"/>
            <a:ext cx="10896" cy="5545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2" name="Ευθύγραμμο βέλος σύνδεσης 1041"/>
          <p:cNvCxnSpPr/>
          <p:nvPr/>
        </p:nvCxnSpPr>
        <p:spPr>
          <a:xfrm>
            <a:off x="4801656" y="3036487"/>
            <a:ext cx="731372" cy="90875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7" name="Ευθύγραμμο βέλος σύνδεσης 1046"/>
          <p:cNvCxnSpPr/>
          <p:nvPr/>
        </p:nvCxnSpPr>
        <p:spPr>
          <a:xfrm>
            <a:off x="4420145" y="3089404"/>
            <a:ext cx="868976" cy="74859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Ευθύγραμμο βέλος σύνδεσης 1049"/>
          <p:cNvCxnSpPr/>
          <p:nvPr/>
        </p:nvCxnSpPr>
        <p:spPr>
          <a:xfrm flipV="1">
            <a:off x="6372199" y="1057109"/>
            <a:ext cx="864097" cy="2867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52" name="Picture 1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04042" y="2614558"/>
            <a:ext cx="1587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564904"/>
            <a:ext cx="392113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" name="Picture 4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66735" y="4383385"/>
            <a:ext cx="392113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5" name="Picture 10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516432"/>
            <a:ext cx="504056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11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45673" y="3463703"/>
            <a:ext cx="48156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7635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63</Words>
  <Application>Microsoft Office PowerPoint</Application>
  <PresentationFormat>Προβολή στην οθόνη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ΒΑΓΓΕΛΗΣ</cp:lastModifiedBy>
  <cp:revision>22</cp:revision>
  <dcterms:created xsi:type="dcterms:W3CDTF">2017-01-20T13:17:51Z</dcterms:created>
  <dcterms:modified xsi:type="dcterms:W3CDTF">2017-01-21T08:29:31Z</dcterms:modified>
</cp:coreProperties>
</file>