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1" r:id="rId2"/>
    <p:sldId id="300" r:id="rId3"/>
    <p:sldId id="262" r:id="rId4"/>
    <p:sldId id="295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84A"/>
    <a:srgbClr val="10253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59" autoAdjust="0"/>
    <p:restoredTop sz="94660"/>
  </p:normalViewPr>
  <p:slideViewPr>
    <p:cSldViewPr>
      <p:cViewPr varScale="1">
        <p:scale>
          <a:sx n="64" d="100"/>
          <a:sy n="64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4/10/2015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144000" cy="63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0" y="1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four levels in the evolution of TQM</a:t>
            </a:r>
            <a:endParaRPr lang="el-GR" sz="32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Ορθογώνιο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Evolution of the quality concept</a:t>
            </a:r>
            <a:endParaRPr lang="el-GR" sz="32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History of Quality Management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1931 –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Shewhart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1979 – Crosby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1976, 1985 – Ishikawa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1986 – Deming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1986 –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Juran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1991 –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Feigenbaum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1987 – ISO 9000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1987 –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Malcom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Baldrige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Award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1988 – EFQM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1991 – European Quality Award </a:t>
            </a:r>
            <a:endParaRPr lang="el-GR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l-GR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C:\Users\ΒΑΓΓΕΛΗΣ\Desktop\IFOSMA (8-6-2012)\Photos\photo 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509120"/>
            <a:ext cx="3419872" cy="23488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1437</TotalTime>
  <Words>54</Words>
  <Application>Microsoft Office PowerPoint</Application>
  <PresentationFormat>Προβολή στην οθόνη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Ροή</vt:lpstr>
      <vt:lpstr>Διαφάνεια 1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International Forum on Shipping Marketing &amp; Management</dc:title>
  <dc:creator>ΒΑΓΓΕΛΗΣ</dc:creator>
  <cp:lastModifiedBy>ΒΑΓΓΕΛΗΣ</cp:lastModifiedBy>
  <cp:revision>149</cp:revision>
  <dcterms:created xsi:type="dcterms:W3CDTF">2012-05-26T06:06:59Z</dcterms:created>
  <dcterms:modified xsi:type="dcterms:W3CDTF">2015-10-04T18:35:03Z</dcterms:modified>
</cp:coreProperties>
</file>