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65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B1C8B3-4DFE-4235-BA0B-52939C5D1F22}" type="datetimeFigureOut">
              <a:rPr lang="el-GR" smtClean="0"/>
              <a:pPr/>
              <a:t>2/11/2015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788640-ECE9-4A6C-908F-243480DC1FD8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884911"/>
            <a:fld id="{0E96486D-6C28-4BE0-A9B4-63164B806A1B}" type="slidenum">
              <a:rPr lang="en-US" smtClean="0"/>
              <a:pPr defTabSz="884911"/>
              <a:t>1</a:t>
            </a:fld>
            <a:endParaRPr lang="en-US" dirty="0" smtClean="0"/>
          </a:p>
        </p:txBody>
      </p:sp>
      <p:sp>
        <p:nvSpPr>
          <p:cNvPr id="880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l-GR" smtClean="0"/>
              <a:t>Σημειώσεις:</a:t>
            </a:r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2/11/2015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2/11/2015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2/11/2015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2/11/2015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2/11/2015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2/11/2015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2/11/2015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2/11/2015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2/11/2015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2/11/2015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2/11/2015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42CEA3-3058-4D43-AE35-B3DA76CB4003}" type="datetimeFigureOut">
              <a:rPr lang="el-GR" smtClean="0"/>
              <a:pPr/>
              <a:t>2/11/2015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34" name="Rectangle 61"/>
          <p:cNvSpPr>
            <a:spLocks noChangeArrowheads="1"/>
          </p:cNvSpPr>
          <p:nvPr/>
        </p:nvSpPr>
        <p:spPr bwMode="auto">
          <a:xfrm>
            <a:off x="1095375" y="5894388"/>
            <a:ext cx="4751388" cy="6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endParaRPr lang="el-GR">
              <a:latin typeface="+mn-lt"/>
            </a:endParaRPr>
          </a:p>
        </p:txBody>
      </p:sp>
      <p:sp>
        <p:nvSpPr>
          <p:cNvPr id="66" name="Rectangle 4104"/>
          <p:cNvSpPr>
            <a:spLocks noChangeArrowheads="1"/>
          </p:cNvSpPr>
          <p:nvPr/>
        </p:nvSpPr>
        <p:spPr bwMode="auto">
          <a:xfrm>
            <a:off x="1079500" y="150813"/>
            <a:ext cx="74469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l-GR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Γενικό Μοντέλο Διεργασίας</a:t>
            </a:r>
          </a:p>
        </p:txBody>
      </p:sp>
      <p:sp>
        <p:nvSpPr>
          <p:cNvPr id="31748" name="Flowchart: Predefined Process 64"/>
          <p:cNvSpPr>
            <a:spLocks noChangeArrowheads="1"/>
          </p:cNvSpPr>
          <p:nvPr/>
        </p:nvSpPr>
        <p:spPr bwMode="auto">
          <a:xfrm>
            <a:off x="3171825" y="2171700"/>
            <a:ext cx="2633663" cy="2228850"/>
          </a:xfrm>
          <a:prstGeom prst="flowChartPredefinedProcess">
            <a:avLst/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/>
          <a:p>
            <a:pPr algn="ctr">
              <a:spcBef>
                <a:spcPct val="50000"/>
              </a:spcBef>
              <a:defRPr/>
            </a:pPr>
            <a:r>
              <a:rPr lang="el-GR" sz="2800" b="1" dirty="0">
                <a:latin typeface="Arial" charset="0"/>
              </a:rPr>
              <a:t>Διεργασία</a:t>
            </a:r>
          </a:p>
        </p:txBody>
      </p:sp>
      <p:sp>
        <p:nvSpPr>
          <p:cNvPr id="67" name="Striped Right Arrow 66"/>
          <p:cNvSpPr/>
          <p:nvPr/>
        </p:nvSpPr>
        <p:spPr bwMode="auto">
          <a:xfrm>
            <a:off x="122238" y="2522538"/>
            <a:ext cx="3049587" cy="1528762"/>
          </a:xfrm>
          <a:prstGeom prst="stripedRightArrow">
            <a:avLst/>
          </a:prstGeom>
          <a:solidFill>
            <a:schemeClr val="tx2">
              <a:lumMod val="40000"/>
              <a:lumOff val="6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/>
          <a:p>
            <a:pPr algn="ctr">
              <a:spcBef>
                <a:spcPct val="50000"/>
              </a:spcBef>
              <a:defRPr/>
            </a:pPr>
            <a:r>
              <a:rPr lang="el-GR" sz="2800" b="1" dirty="0">
                <a:latin typeface="Arial" charset="0"/>
              </a:rPr>
              <a:t>Δεδομένα / Εισερχόμενα</a:t>
            </a:r>
          </a:p>
        </p:txBody>
      </p:sp>
      <p:sp>
        <p:nvSpPr>
          <p:cNvPr id="70" name="Striped Right Arrow 69"/>
          <p:cNvSpPr/>
          <p:nvPr/>
        </p:nvSpPr>
        <p:spPr bwMode="auto">
          <a:xfrm>
            <a:off x="5876925" y="2522538"/>
            <a:ext cx="3373438" cy="1528762"/>
          </a:xfrm>
          <a:prstGeom prst="stripedRightArrow">
            <a:avLst/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/>
          <a:p>
            <a:pPr algn="ctr">
              <a:spcBef>
                <a:spcPct val="50000"/>
              </a:spcBef>
              <a:defRPr/>
            </a:pPr>
            <a:r>
              <a:rPr lang="el-GR" sz="2800" b="1" dirty="0">
                <a:latin typeface="Arial" charset="0"/>
              </a:rPr>
              <a:t>Αποτελέσματα/ Εξερχόμενα</a:t>
            </a:r>
          </a:p>
        </p:txBody>
      </p:sp>
      <p:sp>
        <p:nvSpPr>
          <p:cNvPr id="71" name="AutoShape 39"/>
          <p:cNvSpPr>
            <a:spLocks noChangeArrowheads="1"/>
          </p:cNvSpPr>
          <p:nvPr/>
        </p:nvSpPr>
        <p:spPr bwMode="auto">
          <a:xfrm>
            <a:off x="887413" y="4829175"/>
            <a:ext cx="7154862" cy="461963"/>
          </a:xfrm>
          <a:prstGeom prst="foldedCorner">
            <a:avLst>
              <a:gd name="adj" fmla="val 0"/>
            </a:avLst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/>
          <a:p>
            <a:pPr algn="ctr">
              <a:spcBef>
                <a:spcPct val="50000"/>
              </a:spcBef>
              <a:defRPr/>
            </a:pPr>
            <a:r>
              <a:rPr lang="el-GR" sz="2800" b="1" dirty="0">
                <a:latin typeface="Arial" charset="0"/>
              </a:rPr>
              <a:t>παρακολούθηση</a:t>
            </a:r>
            <a:endParaRPr lang="en-GB" sz="2800" b="1" dirty="0"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 animBg="1" autoUpdateAnimBg="0"/>
    </p:bld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14</Words>
  <PresentationFormat>Προβολή στην οθόνη (4:3)</PresentationFormat>
  <Paragraphs>7</Paragraphs>
  <Slides>1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2" baseType="lpstr">
      <vt:lpstr>Θέμα του Office</vt:lpstr>
      <vt:lpstr>Διαφάνεια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ΒΑΓΓΕΛΗΣ</dc:creator>
  <cp:lastModifiedBy>ΒΑΓΓΕΛΗΣ</cp:lastModifiedBy>
  <cp:revision>2</cp:revision>
  <dcterms:created xsi:type="dcterms:W3CDTF">2015-11-02T13:14:41Z</dcterms:created>
  <dcterms:modified xsi:type="dcterms:W3CDTF">2015-11-02T13:17:35Z</dcterms:modified>
</cp:coreProperties>
</file>