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783-99B3-4593-878C-824A759893CF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18C9-C6B9-4245-966D-140D4A8027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02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783-99B3-4593-878C-824A759893CF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18C9-C6B9-4245-966D-140D4A8027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482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783-99B3-4593-878C-824A759893CF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18C9-C6B9-4245-966D-140D4A8027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507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783-99B3-4593-878C-824A759893CF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18C9-C6B9-4245-966D-140D4A8027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215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783-99B3-4593-878C-824A759893CF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18C9-C6B9-4245-966D-140D4A8027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776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783-99B3-4593-878C-824A759893CF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18C9-C6B9-4245-966D-140D4A8027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9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783-99B3-4593-878C-824A759893CF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18C9-C6B9-4245-966D-140D4A8027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651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783-99B3-4593-878C-824A759893CF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18C9-C6B9-4245-966D-140D4A8027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799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783-99B3-4593-878C-824A759893CF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18C9-C6B9-4245-966D-140D4A8027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315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783-99B3-4593-878C-824A759893CF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18C9-C6B9-4245-966D-140D4A8027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709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783-99B3-4593-878C-824A759893CF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18C9-C6B9-4245-966D-140D4A8027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367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02783-99B3-4593-878C-824A759893CF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E18C9-C6B9-4245-966D-140D4A8027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683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9529BF-3038-48F7-9B74-957615331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895350"/>
            <a:ext cx="759142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6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:\gizopoulos\Projects\Books\Cod4-Kleidarithmos\Figs-for-PPTs\COD_VOLA_PNGs\CHAPTER 4\04_02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7474360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40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20297E-469F-44A1-B000-335BC5A5B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62" y="795337"/>
            <a:ext cx="68484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16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George Theodoridis</cp:lastModifiedBy>
  <cp:revision>5</cp:revision>
  <dcterms:created xsi:type="dcterms:W3CDTF">2016-03-29T08:43:04Z</dcterms:created>
  <dcterms:modified xsi:type="dcterms:W3CDTF">2020-03-31T12:26:01Z</dcterms:modified>
</cp:coreProperties>
</file>