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4" r:id="rId2"/>
    <p:sldId id="292" r:id="rId3"/>
    <p:sldId id="295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46" d="100"/>
          <a:sy n="46" d="100"/>
        </p:scale>
        <p:origin x="3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" y="-34536"/>
            <a:ext cx="12136447" cy="6892536"/>
          </a:xfrm>
        </p:spPr>
      </p:pic>
    </p:spTree>
    <p:extLst>
      <p:ext uri="{BB962C8B-B14F-4D97-AF65-F5344CB8AC3E}">
        <p14:creationId xmlns:p14="http://schemas.microsoft.com/office/powerpoint/2010/main" val="1683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" y="157696"/>
            <a:ext cx="11353800" cy="6541077"/>
          </a:xfrm>
        </p:spPr>
      </p:pic>
    </p:spTree>
    <p:extLst>
      <p:ext uri="{BB962C8B-B14F-4D97-AF65-F5344CB8AC3E}">
        <p14:creationId xmlns:p14="http://schemas.microsoft.com/office/powerpoint/2010/main" val="3422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653299"/>
          </a:xfrm>
        </p:spPr>
      </p:pic>
    </p:spTree>
    <p:extLst>
      <p:ext uri="{BB962C8B-B14F-4D97-AF65-F5344CB8AC3E}">
        <p14:creationId xmlns:p14="http://schemas.microsoft.com/office/powerpoint/2010/main" val="18090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452465" cy="6802928"/>
          </a:xfrm>
        </p:spPr>
      </p:pic>
    </p:spTree>
    <p:extLst>
      <p:ext uri="{BB962C8B-B14F-4D97-AF65-F5344CB8AC3E}">
        <p14:creationId xmlns:p14="http://schemas.microsoft.com/office/powerpoint/2010/main" val="11071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86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33</cp:revision>
  <dcterms:created xsi:type="dcterms:W3CDTF">2020-03-19T10:13:40Z</dcterms:created>
  <dcterms:modified xsi:type="dcterms:W3CDTF">2020-04-15T09:11:44Z</dcterms:modified>
</cp:coreProperties>
</file>