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8" r:id="rId2"/>
    <p:sldId id="281" r:id="rId3"/>
    <p:sldId id="289" r:id="rId4"/>
    <p:sldId id="285" r:id="rId5"/>
    <p:sldId id="290" r:id="rId6"/>
    <p:sldId id="291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 autoAdjust="0"/>
    <p:restoredTop sz="94694"/>
  </p:normalViewPr>
  <p:slideViewPr>
    <p:cSldViewPr snapToGrid="0">
      <p:cViewPr varScale="1">
        <p:scale>
          <a:sx n="44" d="100"/>
          <a:sy n="44" d="100"/>
        </p:scale>
        <p:origin x="46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439" y="57944"/>
            <a:ext cx="14414268" cy="6800056"/>
          </a:xfrm>
        </p:spPr>
      </p:pic>
    </p:spTree>
    <p:extLst>
      <p:ext uri="{BB962C8B-B14F-4D97-AF65-F5344CB8AC3E}">
        <p14:creationId xmlns:p14="http://schemas.microsoft.com/office/powerpoint/2010/main" val="25248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57943"/>
            <a:ext cx="11942618" cy="6850668"/>
          </a:xfrm>
        </p:spPr>
      </p:pic>
    </p:spTree>
    <p:extLst>
      <p:ext uri="{BB962C8B-B14F-4D97-AF65-F5344CB8AC3E}">
        <p14:creationId xmlns:p14="http://schemas.microsoft.com/office/powerpoint/2010/main" val="33541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5" y="57944"/>
            <a:ext cx="12417777" cy="6988277"/>
          </a:xfrm>
        </p:spPr>
      </p:pic>
    </p:spTree>
    <p:extLst>
      <p:ext uri="{BB962C8B-B14F-4D97-AF65-F5344CB8AC3E}">
        <p14:creationId xmlns:p14="http://schemas.microsoft.com/office/powerpoint/2010/main" val="23269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944"/>
            <a:ext cx="12192000" cy="6809642"/>
          </a:xfrm>
        </p:spPr>
      </p:pic>
    </p:spTree>
    <p:extLst>
      <p:ext uri="{BB962C8B-B14F-4D97-AF65-F5344CB8AC3E}">
        <p14:creationId xmlns:p14="http://schemas.microsoft.com/office/powerpoint/2010/main" val="33369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4"/>
            <a:ext cx="11553092" cy="8036169"/>
          </a:xfrm>
        </p:spPr>
      </p:pic>
    </p:spTree>
    <p:extLst>
      <p:ext uri="{BB962C8B-B14F-4D97-AF65-F5344CB8AC3E}">
        <p14:creationId xmlns:p14="http://schemas.microsoft.com/office/powerpoint/2010/main" val="3803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57944"/>
            <a:ext cx="13346723" cy="6783266"/>
          </a:xfrm>
        </p:spPr>
      </p:pic>
    </p:spTree>
    <p:extLst>
      <p:ext uri="{BB962C8B-B14F-4D97-AF65-F5344CB8AC3E}">
        <p14:creationId xmlns:p14="http://schemas.microsoft.com/office/powerpoint/2010/main" val="34586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53"/>
            <a:ext cx="12191999" cy="8036353"/>
          </a:xfrm>
        </p:spPr>
      </p:pic>
    </p:spTree>
    <p:extLst>
      <p:ext uri="{BB962C8B-B14F-4D97-AF65-F5344CB8AC3E}">
        <p14:creationId xmlns:p14="http://schemas.microsoft.com/office/powerpoint/2010/main" val="29458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74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27</cp:revision>
  <dcterms:created xsi:type="dcterms:W3CDTF">2020-03-19T10:13:40Z</dcterms:created>
  <dcterms:modified xsi:type="dcterms:W3CDTF">2020-04-13T06:02:32Z</dcterms:modified>
</cp:coreProperties>
</file>