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309" r:id="rId3"/>
    <p:sldId id="310" r:id="rId4"/>
    <p:sldId id="303" r:id="rId5"/>
    <p:sldId id="304" r:id="rId6"/>
    <p:sldId id="306" r:id="rId7"/>
    <p:sldId id="305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63" d="100"/>
          <a:sy n="63" d="100"/>
        </p:scale>
        <p:origin x="46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606528" cy="6800056"/>
          </a:xfrm>
        </p:spPr>
      </p:pic>
    </p:spTree>
    <p:extLst>
      <p:ext uri="{BB962C8B-B14F-4D97-AF65-F5344CB8AC3E}">
        <p14:creationId xmlns:p14="http://schemas.microsoft.com/office/powerpoint/2010/main" val="9999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608" y="-22066"/>
            <a:ext cx="12911328" cy="7032466"/>
          </a:xfrm>
        </p:spPr>
      </p:pic>
    </p:spTree>
    <p:extLst>
      <p:ext uri="{BB962C8B-B14F-4D97-AF65-F5344CB8AC3E}">
        <p14:creationId xmlns:p14="http://schemas.microsoft.com/office/powerpoint/2010/main" val="37091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320" y="-22066"/>
            <a:ext cx="13228320" cy="6880066"/>
          </a:xfrm>
        </p:spPr>
      </p:pic>
    </p:spTree>
    <p:extLst>
      <p:ext uri="{BB962C8B-B14F-4D97-AF65-F5344CB8AC3E}">
        <p14:creationId xmlns:p14="http://schemas.microsoft.com/office/powerpoint/2010/main" val="31428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373606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855950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984" y="0"/>
            <a:ext cx="1305763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488" y="0"/>
            <a:ext cx="13557504" cy="6857999"/>
          </a:xfrm>
        </p:spPr>
      </p:pic>
    </p:spTree>
    <p:extLst>
      <p:ext uri="{BB962C8B-B14F-4D97-AF65-F5344CB8AC3E}">
        <p14:creationId xmlns:p14="http://schemas.microsoft.com/office/powerpoint/2010/main" val="164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904"/>
            <a:ext cx="12192000" cy="7613904"/>
          </a:xfrm>
        </p:spPr>
      </p:pic>
    </p:spTree>
    <p:extLst>
      <p:ext uri="{BB962C8B-B14F-4D97-AF65-F5344CB8AC3E}">
        <p14:creationId xmlns:p14="http://schemas.microsoft.com/office/powerpoint/2010/main" val="1817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6256" cy="6949439"/>
          </a:xfrm>
        </p:spPr>
      </p:pic>
    </p:spTree>
    <p:extLst>
      <p:ext uri="{BB962C8B-B14F-4D97-AF65-F5344CB8AC3E}">
        <p14:creationId xmlns:p14="http://schemas.microsoft.com/office/powerpoint/2010/main" val="1498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461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93</cp:revision>
  <dcterms:created xsi:type="dcterms:W3CDTF">2020-03-19T10:13:40Z</dcterms:created>
  <dcterms:modified xsi:type="dcterms:W3CDTF">2020-05-20T23:46:21Z</dcterms:modified>
</cp:coreProperties>
</file>