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7" r:id="rId3"/>
    <p:sldId id="298" r:id="rId4"/>
    <p:sldId id="299" r:id="rId5"/>
    <p:sldId id="300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94"/>
  </p:normalViewPr>
  <p:slideViewPr>
    <p:cSldViewPr snapToGrid="0">
      <p:cViewPr varScale="1">
        <p:scale>
          <a:sx n="63" d="100"/>
          <a:sy n="63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67768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6" y="57944"/>
            <a:ext cx="12606528" cy="7318216"/>
          </a:xfrm>
        </p:spPr>
      </p:pic>
    </p:spTree>
    <p:extLst>
      <p:ext uri="{BB962C8B-B14F-4D97-AF65-F5344CB8AC3E}">
        <p14:creationId xmlns:p14="http://schemas.microsoft.com/office/powerpoint/2010/main" val="826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184"/>
            <a:ext cx="12557760" cy="7412736"/>
          </a:xfrm>
        </p:spPr>
      </p:pic>
    </p:spTree>
    <p:extLst>
      <p:ext uri="{BB962C8B-B14F-4D97-AF65-F5344CB8AC3E}">
        <p14:creationId xmlns:p14="http://schemas.microsoft.com/office/powerpoint/2010/main" val="4194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13" y="-40354"/>
            <a:ext cx="12392913" cy="7294594"/>
          </a:xfrm>
        </p:spPr>
      </p:pic>
    </p:spTree>
    <p:extLst>
      <p:ext uri="{BB962C8B-B14F-4D97-AF65-F5344CB8AC3E}">
        <p14:creationId xmlns:p14="http://schemas.microsoft.com/office/powerpoint/2010/main" val="3444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992"/>
            <a:ext cx="12313920" cy="7412735"/>
          </a:xfrm>
        </p:spPr>
      </p:pic>
    </p:spTree>
    <p:extLst>
      <p:ext uri="{BB962C8B-B14F-4D97-AF65-F5344CB8AC3E}">
        <p14:creationId xmlns:p14="http://schemas.microsoft.com/office/powerpoint/2010/main" val="1778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08358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408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78</cp:revision>
  <dcterms:created xsi:type="dcterms:W3CDTF">2020-03-19T10:13:40Z</dcterms:created>
  <dcterms:modified xsi:type="dcterms:W3CDTF">2020-05-14T06:00:40Z</dcterms:modified>
</cp:coreProperties>
</file>