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7" r:id="rId3"/>
    <p:sldId id="299" r:id="rId4"/>
    <p:sldId id="301" r:id="rId5"/>
    <p:sldId id="302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54" d="100"/>
          <a:sy n="54" d="100"/>
        </p:scale>
        <p:origin x="29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387262" cy="6797279"/>
          </a:xfrm>
        </p:spPr>
      </p:pic>
    </p:spTree>
    <p:extLst>
      <p:ext uri="{BB962C8B-B14F-4D97-AF65-F5344CB8AC3E}">
        <p14:creationId xmlns:p14="http://schemas.microsoft.com/office/powerpoint/2010/main" val="337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038"/>
            <a:ext cx="12587288" cy="7700963"/>
          </a:xfrm>
        </p:spPr>
      </p:pic>
    </p:spTree>
    <p:extLst>
      <p:ext uri="{BB962C8B-B14F-4D97-AF65-F5344CB8AC3E}">
        <p14:creationId xmlns:p14="http://schemas.microsoft.com/office/powerpoint/2010/main" val="307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6"/>
            <a:ext cx="12192000" cy="7029450"/>
          </a:xfrm>
        </p:spPr>
      </p:pic>
    </p:spTree>
    <p:extLst>
      <p:ext uri="{BB962C8B-B14F-4D97-AF65-F5344CB8AC3E}">
        <p14:creationId xmlns:p14="http://schemas.microsoft.com/office/powerpoint/2010/main" val="12072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94"/>
            <a:ext cx="12191999" cy="7823776"/>
          </a:xfrm>
        </p:spPr>
      </p:pic>
    </p:spTree>
    <p:extLst>
      <p:ext uri="{BB962C8B-B14F-4D97-AF65-F5344CB8AC3E}">
        <p14:creationId xmlns:p14="http://schemas.microsoft.com/office/powerpoint/2010/main" val="10835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90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0"/>
            <a:ext cx="12344400" cy="6958013"/>
          </a:xfrm>
        </p:spPr>
      </p:pic>
    </p:spTree>
    <p:extLst>
      <p:ext uri="{BB962C8B-B14F-4D97-AF65-F5344CB8AC3E}">
        <p14:creationId xmlns:p14="http://schemas.microsoft.com/office/powerpoint/2010/main" val="35555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379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63</cp:revision>
  <dcterms:created xsi:type="dcterms:W3CDTF">2020-03-19T10:13:40Z</dcterms:created>
  <dcterms:modified xsi:type="dcterms:W3CDTF">2020-05-06T22:49:54Z</dcterms:modified>
</cp:coreProperties>
</file>