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297" r:id="rId3"/>
    <p:sldId id="299" r:id="rId4"/>
    <p:sldId id="295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46" d="100"/>
          <a:sy n="46" d="100"/>
        </p:scale>
        <p:origin x="3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813967"/>
          </a:xfrm>
        </p:spPr>
      </p:pic>
    </p:spTree>
    <p:extLst>
      <p:ext uri="{BB962C8B-B14F-4D97-AF65-F5344CB8AC3E}">
        <p14:creationId xmlns:p14="http://schemas.microsoft.com/office/powerpoint/2010/main" val="2680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6" y="-59474"/>
            <a:ext cx="12676374" cy="6917474"/>
          </a:xfrm>
        </p:spPr>
      </p:pic>
    </p:spTree>
    <p:extLst>
      <p:ext uri="{BB962C8B-B14F-4D97-AF65-F5344CB8AC3E}">
        <p14:creationId xmlns:p14="http://schemas.microsoft.com/office/powerpoint/2010/main" val="2439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62" y="57944"/>
            <a:ext cx="12624262" cy="7886700"/>
          </a:xfrm>
        </p:spPr>
      </p:pic>
    </p:spTree>
    <p:extLst>
      <p:ext uri="{BB962C8B-B14F-4D97-AF65-F5344CB8AC3E}">
        <p14:creationId xmlns:p14="http://schemas.microsoft.com/office/powerpoint/2010/main" val="2665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515" y="57944"/>
            <a:ext cx="13333614" cy="6800056"/>
          </a:xfrm>
        </p:spPr>
      </p:pic>
    </p:spTree>
    <p:extLst>
      <p:ext uri="{BB962C8B-B14F-4D97-AF65-F5344CB8AC3E}">
        <p14:creationId xmlns:p14="http://schemas.microsoft.com/office/powerpoint/2010/main" val="36713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-109350"/>
            <a:ext cx="11759738" cy="7543801"/>
          </a:xfrm>
        </p:spPr>
      </p:pic>
    </p:spTree>
    <p:extLst>
      <p:ext uri="{BB962C8B-B14F-4D97-AF65-F5344CB8AC3E}">
        <p14:creationId xmlns:p14="http://schemas.microsoft.com/office/powerpoint/2010/main" val="977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128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52</cp:revision>
  <dcterms:created xsi:type="dcterms:W3CDTF">2020-03-19T10:13:40Z</dcterms:created>
  <dcterms:modified xsi:type="dcterms:W3CDTF">2020-04-30T05:55:05Z</dcterms:modified>
</cp:coreProperties>
</file>