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notesSlides/notesSlide1.xml" ContentType="application/vnd.openxmlformats-officedocument.presentationml.notesSlide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notesSlides/notesSlide2.xml" ContentType="application/vnd.openxmlformats-officedocument.presentationml.notesSlide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7" r:id="rId2"/>
    <p:sldId id="263" r:id="rId3"/>
    <p:sldId id="264" r:id="rId4"/>
    <p:sldId id="280" r:id="rId5"/>
    <p:sldId id="281" r:id="rId6"/>
    <p:sldId id="282" r:id="rId7"/>
    <p:sldId id="265" r:id="rId8"/>
    <p:sldId id="283" r:id="rId9"/>
    <p:sldId id="284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1-03-01T09:16:29.74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17557 7614 165 0,'0'0'204'0,"0"0"-114"15,0 0-15-15,0 0 55 16,0 0 29-16,0 0-23 16,0 0-29-16,0 0-8 15,0 0-7-15,0 0-18 0,0 0-31 16,0 0-20-16,0 0-12 16,10 0-2-16,7 0 9 15,3 0 12-15,3 0 1 16,1-5-17-16,0 3-8 15,-2 1-5-15,-3-1-1 16,1 1-1-16,-4 0-12 16,-2 1-8-16,-4 0-4 15,-2 0-9-15,-1 0-30 16,-6 0-22-16,-1 0-7 16,0 0-24-16,0 0-55 15,-8 0-9-15,-3 0-47 16,0 2-124-16</inkml:trace>
  <inkml:trace contextRef="#ctx0" brushRef="#br0" timeOffset="275.7">17554 7717 384 0,'0'0'96'0,"0"0"-53"15,0 0-15-15,0 0 7 16,0 0 45-16,0 0-30 16,0 0-19-16,61 2 3 0,-43-2 12 15,-2 0-9 1,-1 0-14-16,-3 0-13 0,0-2-6 16,-2 0-4-16,-2 1-6 15,-2 1-17-15,-2 0-18 16,0 0-6-16,1 0-34 15,-3 0-55-15,-1 0-122 0</inkml:trace>
  <inkml:trace contextRef="#ctx0" brushRef="#br0" timeOffset="584.87">17616 7865 13 0,'0'0'434'0,"0"0"-355"16,0 0-36-16,0 0 30 15,0 0 9-15,0 0-47 16,0 0-15-16,74-14 21 15,-61 12-8-15,-3 0-15 16,-2 2-5-16,1 0-6 16,-5 0-7-16,-1 0-4 15,-1 0-35-15,-2 10-88 16,0 1-20-16,-2-2-148 0</inkml:trace>
  <inkml:trace contextRef="#ctx0" brushRef="#br0" timeOffset="1507.99">18294 6213 39 0,'0'0'25'16,"0"0"-24"-16,0 0-1 16,0 0-3-16,0 0 3 15,0 0 15-15,0 0 23 16,37 0-38-16,-38 0-47 0</inkml:trace>
  <inkml:trace contextRef="#ctx0" brushRef="#br0" timeOffset="2667.42">18112 6297 260 0,'0'0'149'16,"0"0"-73"-16,0 0-34 15,0 0-4 1,0 0 13-16,0 0-6 0,0 0-11 15,3 0-8-15,-3 0-6 0,0 2-2 16,0 1 10-16,0-1-1 16,1 1-11-16,1 0-6 15,-1 3-4-15,1-5 0 16,2 2-1-16,-1 0 12 16,0 0 8-16,0 1-7 15,0-1-5-15,0 0-8 16,0 1 0-16,0 0-1 15,-1-1 3-15,-2 0-1 16,1-3 0-16,-1 4 1 16,0 2 3-16,2 1 1 0,-1 7 4 15,-1 5-1 1,4 10-9-16,-2 6 4 0,-1 9-3 16,2 9 1-1,0 9 15-15,2 18 19 0,-1 16-27 16,4 15-7-16,1 4-7 15,0-6 2-15,-3-13-2 16,0-8 0-16,1-12 1 16,-1-16-1-16,0-10 0 15,2-5 0-15,2 8-4 16,0 4 2-16,1 6-5 16,1-2-2-16,-2-8 8 15,-2 1 0-15,-1-4-9 16,-1-4-4-16,-5 0-10 15,-1-3 1-15,0-1 6 0,0-3-3 16,0-5-2-16,-4 0 15 16,-2-5 7-16,0-2 0 15,2-4 0-15,1-1 0 16,0-4 0-16,3-2 2 16,0 1-2-16,0-5 2 15,0 1-2-15,0 1 0 16,3 3 1-16,1-1 0 15,1-2-1-15,-2 1 1 16,-3 0-1-16,0-3 0 16,0 1 0-16,0-3 1 15,0 1 0-15,0 2-1 0,0 0 1 16,-2-1 0-16,-1 2-1 16,2-1 2-16,-2 1 2 15,1-1 7-15,-1-1 6 16,0 0 5-16,2-1-5 15,-2 0-6-15,0 2-3 16,-1-1-2-16,1-1 2 16,-1 2-3-16,3 0-4 15,-1-2-1-15,-1 0 0 16,2-2 1-16,-1-1 0 16,1-3 4-16,-1 1-5 15,2-2 2-15,0-4-1 16,0 0 13-16,0 0-7 15,5 0 10-15,6-4 23 16,2-5-1-16,-3 1 0 0,1 1 9 16,-3 3-21-16,-1 1-16 15,-1-1-3-15,-2 2-7 16,1 2-1-16,0-1 1 16,0 1-1-16,1 0 0 15,0-1-7-15,2-3-7 16,2-1-7-16,-3-2-49 15,4-14-109-15,-1 1-75 16,-2 0-74-16</inkml:trace>
  <inkml:trace contextRef="#ctx0" brushRef="#br0" timeOffset="3752.11">18453 6412 456 0,'0'0'132'0,"0"0"-76"15,0 0-6-15,0 0 26 16,0 0 18-16,0 0-9 15,0 0-13-15,-9 3-27 16,9-3-24-16,6-5-7 16,9-3-5-16,3-6-2 15,6-4-6-15,4 1 0 16,-1 0 5-16,-4 2-5 16,-4 7 0-16,-8 2 3 15,-6 6-4-15,-3 0-7 16,-2 2-14-16,0 16 17 15,0 5 4-15,0 10 14 0,-10 0-1 16,-1-2-8 0,0 1-5-16,-3-2 13 0,0-1-2 15,0-4-6 1,1-4 0-16,6-6-5 0,0-6 0 16,5-3-14-16,2-5-17 15,0-1 3-15,0 0-23 16,2-6 7-16,11-9-15 15,2-7-26-15,4-3 28 16,2-4 15-16,-1-1 1 16,2-4-2-16,-3 2 17 15,-2 2 21-15,-1 2 5 16,-4 4 11-16,-1 7 11 16,-4 5 16-16,-6 7 33 15,-1 3 14-15,0 2 7 0,0 0-31 16,0 0-23-16,-8 0-23 15,2 3 1-15,-2 7 2 16,0 3 3-16,-2 4 13 16,3 2 15-16,-1 1-1 15,2 1-9-15,3 4-3 16,2-3 12-16,1-1-11 16,0-3-19-16,9 0-16 15,4-1 3-15,5-6-4 16,0 2 0-16,0-5 0 15,0-3-1-15,-5 0 0 16,-2-4-6-16,-3 0 5 0,-1-1 1 16,-3 0-12-1,-1 0 3-15,-1 0 4 0,1 0-3 16,0-2-3-16,0-8-25 16,2-1-37-16,0-2-50 15,1-5-66-15,-3 2-132 16,0 2-151-16</inkml:trace>
  <inkml:trace contextRef="#ctx0" brushRef="#br0" timeOffset="4089.34">18827 6627 326 0,'0'0'66'0,"0"0"4"15,0 0 12-15,0 0 1 16,0 0-10-16,0 0-43 16,0 0 5-16,69 49 5 15,-57-49 7-15,-2 0 32 16,-6-8-1-16,0-1-16 16,-2-3 9-16,-2 0-24 15,0-2-18-15,0 1 22 16,-2 3-6-16,-6 0-26 15,-2 0 3-15,1 6-5 16,-2 0-17-16,2 1-16 16,-1 3-30-16,2 0-3 15,2 0-6-15,0 4-66 0,0 6-81 16,1 0 10-16,2-2-18 16</inkml:trace>
  <inkml:trace contextRef="#ctx0" brushRef="#br0" timeOffset="4606.58">19073 6523 528 0,'0'0'348'0,"0"0"-256"0,0 0 16 16,0 0-12-1,0 0-29-15,0 0-38 0,0 0-19 16,-3-10-9-16,3 10-1 16,0 0 0-16,0 0-13 15,0 5 11-15,0 9 1 16,3 3 1-16,0 1 1 16,-2 4 1-16,-1 3-1 15,0-4 4-15,0-2-4 16,0-3 0-16,0-6-1 15,0-2 1-15,0-3 0 16,0 0 6-16,-6-3 4 16,-1 2-3-16,-1-1-7 0,2 1 0 15,-1-1 0 1,4-2 1-16,1-1-1 0,2 2 0 16,0-2 4-16,0 0 2 15,0 0-1-15,0 0-5 16,0 0 0-16,0 0 0 15,9 0 0-15,5 0 12 16,-1 0 4-16,5 0 6 16,-4 0 1-16,-1 0-10 15,-4 0-12-15,-2 0-2 16,0 0-21-16,0 0-63 16,-4 0-57-16,-2 0-117 15,-1 0-116-15</inkml:trace>
  <inkml:trace contextRef="#ctx0" brushRef="#br0" timeOffset="5734.53">18626 7083 176 0,'0'0'401'0,"0"0"-333"15,0 0 23-15,0 0-36 16,0 0 1-16,0 0-20 16,0 0-1-16,50-98 38 15,-25 84 4-15,-1 0-3 16,-2 4-22-16,-2 4-19 0,-4 3-10 15,-5 3-5 1,-4 0-10-16,-1 4-8 0,-6 12 0 16,0 5 1-16,-2 2 8 15,-12 2-3-15,-2-1-5 16,0-4 0-16,3-3-1 16,1-2-22-16,3-4-11 15,3-1-2-15,3-7-9 16,1-1-46-16,2-2-27 15,0 0 3-15,6-7 45 16,8-9-9-16,2-5-20 16,-1-3 22-16,2 3 47 15,-5-1 24-15,-2 3 5 16,-3 2 1-16,-1 3 25 16,-1 2 2-16,-2 1 4 15,0 5 42-15,-1 1 19 0,-2 5-14 16,0 0-5-16,0 0-1 15,0 0-20-15,-2 13-15 16,-6 2 10-16,1 5 11 16,2 0 4-16,5 2-19 15,0-5 2-15,0 2-6 16,11-4-8-16,5-1-18 16,2-4-4-16,5-2-4 15,-1-5-6-15,-2-3-8 16,-1 0-2-16,-4 0-1 15,-2 0-7-15,-4-3 8 16,-4-2 9-16,-2 0 0 0,-2 3 1 16,-1-1 6-16,0-1 3 15,0 2 6-15,0 2 4 16,-3 0-10-16,-3 0-8 16,2 0-1-16,1 0-1 15,0 3-10-15,1 4 4 16,2 3 6-16,0-3 1 15,0 4 0-15,0-5 2 16,8 0 5-16,4-2-1 16,5-3 0-16,3-1-5 15,-1 0 8-15,1-2-9 16,-7-7 0-16,-3 3-1 0,-7-4 1 16,-3 5 1-16,0-5 13 15,-4 0-1-15,-11 0-1 16,-3-1-6-16,3 0-5 15,-1 5 17-15,4 0-13 16,3 5-5-16,-1 1-18 16,1 0-29-16,1 3-11 15,-1 8-8-15,0 1-15 16,3 1-67-16,0-3-31 16,3 4 1-16,2-5-41 15</inkml:trace>
  <inkml:trace contextRef="#ctx0" brushRef="#br0" timeOffset="6200.55">19178 7030 480 0,'0'0'197'15,"0"0"-137"-15,0 0-25 16,0 0 17-16,0 0 42 16,0 0-55-16,0 0-18 15,26-5-6-15,-23 5 0 16,-3 8 15-16,0 2 17 16,0 3 4-16,-2 2 0 15,-6 0-14-15,-2 0-9 0,3-2-12 16,-1 2-7-1,1-3-8-15,3 0 5 0,-1-2-6 16,2-3 1-16,2-3-1 16,1 1 2-16,0-3-1 15,0 1 15-15,0-2-2 16,10 0 4-16,3 1 0 16,1-2 13-16,2 0-5 15,1 0-17-15,0 0 8 16,0 0 0-16,1 0-8 15,0 0-7-15,3 0-1 16,0-2-1-16,-2 0 0 16,2-1-37-16,-3 0-20 0,-5 3-80 15,-5 0-117 1,-5 0-150-16</inkml:trace>
  <inkml:trace contextRef="#ctx0" brushRef="#br0" timeOffset="6508.39">18825 7619 722 0,'0'0'162'16,"0"0"-115"-16,0 0-33 16,0 0-14-16,0 0-41 15,0 0-32-15,0 0-44 16,27 12-83-16,-27 1-269 0</inkml:trace>
  <inkml:trace contextRef="#ctx0" brushRef="#br0" timeOffset="6655.42">18901 7859 278 0,'0'0'70'0,"0"0"9"15,0 0-79-15,0 0-60 16,0 0-240-16</inkml:trace>
  <inkml:trace contextRef="#ctx0" brushRef="#br0" timeOffset="6802.38">18943 8035 410 0,'0'0'118'16,"0"0"-38"-16,0 0-80 0,0 0-125 16,0 0-358-16</inkml:trace>
  <inkml:trace contextRef="#ctx0" brushRef="#br0" timeOffset="6934.96">18959 8249 533 0,'0'0'0'0,"0"0"-12"0</inkml:trace>
  <inkml:trace contextRef="#ctx0" brushRef="#br0" timeOffset="8085.61">18691 8620 431 0,'0'0'93'0,"0"0"-24"15,0 0 69-15,0 0 18 16,0 0-65-16,0 0-17 16,0 0-20-16,-26-98-28 15,49 73-16-15,3 3-4 16,3-2-5-16,-2 1 4 0,-2 6 16 16,-4 5 13-16,-6 3-7 15,-5 4-12-15,-5 5-9 16,-4 0-6-16,1 1-6 15,-2 14 6-15,0 8 7 16,0 2-2-16,0 3 2 16,-3 2-6-16,-6 0 5 15,-5 1-5-15,1-2 6 16,-2 0-7-16,3-4 0 16,3-6-8-16,3-8-27 0,5-4-38 15,1-6-58-15,0-1-13 16,0 0 44-16,11-15 31 15,5-8-30-15,4-6-8 16,4-3 31-16,-1-4 16 16,2-4 1-16,-3 3 42 15,-2-1 17-15,-7 7 9 16,-4 5 23-16,-4 6 33 16,-5 7 60-16,0 6 35 15,-2 7-39-15,-7 0-13 16,-3 0-26-16,2 11-31 15,1 8 2-15,0 6 9 16,3 3 4-16,0 1 8 16,5 4-10-16,1-3-4 15,0-1-7-15,0-7-2 0,1 0-14 16,9-2-20-16,1-4-11 16,4-3-6-16,-3-5 7 15,1-2-6-15,1-5-1 16,-2-1-7-16,-1 0 6 15,0 0-10-15,-2-9-6 16,1-2-19-16,-1-1-17 16,-1 0-6-16,-1-1-22 15,2 4-51-15,0-9-37 16,-3 4-58-16,-1 4-180 0</inkml:trace>
  <inkml:trace contextRef="#ctx0" brushRef="#br0" timeOffset="8433.34">19013 8703 338 0,'0'0'109'0,"0"0"-14"16,0 0 12-16,0 0 43 15,0 0-30-15,41 89-11 16,-21-84-23-16,-1 0-35 15,2-5-16-15,-6 0-2 16,0 0 11-16,-7 0 6 16,-4-8-7-16,-4-5-6 0,0-3-20 15,0-4-8-15,-6-3 10 16,-7 3 12-16,-1-3-5 16,0 7-14-16,0 3-6 15,3 7 4-15,-2 2-10 16,3 4-17-16,-5 0-23 15,3 7-40-15,-2 7-68 16,2 13-70-16,5-3-28 16,2-1-91-16</inkml:trace>
  <inkml:trace contextRef="#ctx0" brushRef="#br0" timeOffset="9052.4">19222 8716 275 0,'0'0'152'0,"0"0"-69"16,0 0 45-16,0 0-21 15,0 0-1-15,0 0-1 16,0 0 7-16,74-62-39 16,-71 62-37-16,-3 0-8 0,0 0-3 15,0 11 19 1,0 6 8-16,2 3-1 0,-1 0-19 16,2-3-3-16,2-2-9 15,1-2-8-15,0-5-3 16,1-2-8-16,-1-2 1 15,2-4 10-15,-2 0-3 16,0 0 1-16,2 0 0 16,-2-10-1-16,2-2-8 15,-2-4 1-15,1-1-1 16,-2-1-1-16,-1 4-1 16,1 3 1-16,-2 2 0 15,-3 5 1-15,1 2 12 16,-1 2-12-16,0 0 8 15,3 0-9-15,0 0-10 16,3 10 10-16,0 6 20 16,-1 4 28-16,1 1-5 0,-2 3-4 15,1 1 10 1,2-2-23-16,-3-1-7 0,1-4-18 16,-1-3 2-16,3-3-2 15,-3-3-1-15,2-2-12 16,-3-1-11-16,0-2-3 15,-2 0-3-15,-1 1-22 16,0-3-66-16,0-2-79 16,-4 0-80-16,-8 0-125 0</inkml:trace>
  <inkml:trace contextRef="#ctx0" brushRef="#br0" timeOffset="10818.51">19380 6245 434 0,'0'0'165'0,"0"0"-79"16,0 0-29-16,0 0-3 15,0 0 29-15,0 0 24 16,0 0 7-16,33-7-15 15,-20 4-19-15,-4 2-24 0,0 0-32 16,0-1-15-16,-2-1-9 16,-1 3 0-16,1 0-6 15,0 0 0-15,0 0-1 16,-1 0-3-16,0 0 5 16,-1 0 4-16,-2 0-1 15,1 0-3-15,-4 0 5 16,1 0 0-16,-1 0 1 15,0 0 0-15,0 0 1 16,0 0 3-16,0 0-5 16,0 0-1-16,0 0 0 15,0 0 0-15,0 0-8 16,0 6 1-16,0 2 8 0,2 4 0 16,-2 1 13-1,1 2-2-15,1 2-5 0,1 4 4 16,-1 0-4-16,1 4-5 15,-2 4 5-15,-1 2-1 16,0 6 4-16,0 2 6 16,0 2 2-16,0 1 0 15,0 2-2-15,0 1-2 16,0 2-3-16,2 0-4 16,4 2 1-16,-2 0-6 15,0-4 0-15,-1 0 0 16,-1-5-1-16,-2-3 0 15,0 0 1-15,0-4-1 16,1 4 1-16,1 1-1 16,2-1 1-16,1 2-1 0,0-1 0 15,-1-1 1-15,-1-1-1 16,1-1 1-16,-2 0-1 16,-1-4 0-16,1 0 1 15,1 1-1-15,0-1 1 16,1 0-1-16,1 0 0 15,1-1 0-15,-1 0-1 16,2-4 1-16,-3 1 0 16,2-1 2-16,-1 1 10 15,-2-1-2-15,1 4-9 16,-3 1-1-16,1 1 1 16,-1 4 5-16,1-1-5 15,-1 0-1-15,1-2 1 16,-1-2-1-16,-1-4 0 15,2-2 0-15,-1-1 0 0,2-3 1 16,2 2 0-16,0-2 2 16,2 1 3-16,0 1-6 15,-2-1 1-15,-1 0 1 16,-1 0-1-16,-3 2-1 16,0 2 2-16,0-1 5 15,0-1-7-15,0 2 1 16,0-1-1-16,0-1 0 15,0-3 0-15,2 1 0 16,1-4 0-16,2-1 0 0,-2-3 0 16,1 1 0-1,-1-3 0-15,0 3 0 0,0 1 0 16,-2-2 1-16,2-2-1 16,-1 1 1-16,-1-1-1 15,-1 0 0-15,0-2 2 16,0 2 5-16,0 0-7 15,0 1 1-15,0-2 6 16,0 2-6-16,0-5-1 16,-1 1 0-16,-1-3 0 15,2-2 0-15,0 0-2 16,0-1 0-16,0 0 0 16,0 2 1-16,0-1 1 15,0 1 0-15,0-1-1 16,0-3 1-16,0-1 0 0,0 1 0 15,-1-1 1-15,1 0 8 16,-2 0-8-16,-1 0 8 16,2 0-9-16,-1 0 0 15,-1 0 7-15,-2 0-1 16,-3 0-3-16,-1 0 11 16,-3 0 14-16,-3-5-2 15,0 1 5-15,0 0 11 16,2-2-19-16,-2 0-22 15,4 2-1-15,4-3-1 16,-2 0-31-16,3-2-63 16,-2-5-41-16,2 1-78 15,2-1-308-15</inkml:trace>
  <inkml:trace contextRef="#ctx0" brushRef="#br0" timeOffset="11839.39">18097 6196 211 0,'0'0'141'0,"0"0"-68"16,0 0-2-16,0 0 37 15,0 0 26-15,0 0-3 16,0 0-7-16,-7 1-42 16,7-1-31-16,0 0-2 15,0 0-21-15,0 0-4 0,0 0 1 16,1 0-4-16,5 0-7 15,1 0 5-15,4 0 2 16,2 0 3-16,1 0-12 16,2 0-3-16,0-1 0 15,2-3-8-15,-1-2 8 16,-3 1 2-16,0 0 5 16,-2 0-4-16,-3 0-11 15,0 1 5-15,-1 0-5 16,0 1-1-16,-3 0 0 15,-2 1-1-15,0 2-9 16,-2 0-13-16,-1 0-8 0,0 0-14 16,0 0-14-16,0 0-14 15,0 0-9-15,-3 0-50 16,-4 0-28-16,-2 0-145 16</inkml:trace>
  <inkml:trace contextRef="#ctx0" brushRef="#br0" timeOffset="12103.34">18140 6222 374 0,'0'0'72'16,"0"0"-56"-16,0 0-5 15,0 0 4-15,0 0-1 16,2 109-8-16,-2-52-6 16,0-9-25-16,0-5-131 0</inkml:trace>
  <inkml:trace contextRef="#ctx0" brushRef="#br0" timeOffset="39484.33">25670 10528 271 0,'0'0'93'16,"0"0"-36"-16,0 0 31 16,0 0-9-16,0 0-27 15,0 0-16-15,36-2-1 16,-33 11 4-16,0-1-11 16,-3 4 7-16,0 4-1 15,0-1-10-15,0 6 6 16,0 0-12-16,-2 6-7 0,-2-1 1 15,1 3-6-15,1-2 6 16,2-3 3-16,0-5-7 16,0-3-7-16,0-2 3 15,3-1-3-15,3-3-1 16,2-4-7-16,-1 1 6 16,2-4-5-16,-5-1-18 15,1 0-17-15,-2-1 14 16,-3-1 13-16,0 0 14 15,0 0 1-15,0 0 0 16,0 0-1-16,0 0 0 16,-5 0-1-16,2 0-5 0,-1 0 0 15,0 0-1-15,-1 0-3 16,-1 6-5-16,0 1 3 16,0 5 8-16,0 2 3 15,-1 3 1-15,2 4 1 16,2 6 13-16,2 3 0 15,1 3 2-15,0 4 12 16,0 1-1-16,0-1-1 16,4 2 0-16,5-6 6 15,3 3 11-15,0-4-3 16,1 0-19-16,-4 2-5 16,-1-1 2-16,-2-2 8 15,0-1-11-15,-5-2-5 0,-1-3 7 16,0-5 20-16,0-2-1 15,-5-3 4-15,-9-6 24 16,-4 0-5-16,-3-4 21 16,-4 1-23-16,-2-3-31 15,0-3-26-15,3 0-13 16,6 0-33-16,5-4-90 16,7-9-182-16,5-4-328 0</inkml:trace>
  <inkml:trace contextRef="#ctx0" brushRef="#br0" timeOffset="40852.49">26468 10658 360 0,'0'0'128'0,"0"0"-75"15,0 0 25-15,0 0 31 16,0 0-34-16,0 0-43 16,0 0 16-16,-36 75 31 15,29-39 11-15,-1 7-4 0,2 2-23 16,2 0-16-16,3-3-15 16,1-5-18-16,0-3-9 15,0-10-4-15,0-3 9 16,4-8-10-16,-1-5 1 15,-2-2 0-15,1-5 6 16,-2-1 0-16,0 0 8 16,0 0 12-16,0 0 10 15,0 0-17-15,0-10-12 16,0-4-8-16,0-3-12 16,0-6-14-16,0-7-8 15,1-9-12-15,8-2 16 16,5-6-17-16,-2-1 13 15,-2 0 18-15,0 5 6 16,-5 9 10-16,-2 7 5 0,-2 6 4 16,-1 6 13-16,0 7 16 15,0 2 15-15,0 4-25 16,0 2-17-16,0 0-11 16,0 0-11-16,0 2-6 15,0 10 9-15,0 5 8 16,0 4 4-16,4-2 7 15,0 2 7-15,4-2 2 16,3-1-8-16,1 1-1 16,6-2 0-16,-1-1-5 15,2-4 0-15,-1 0 4 16,-2-6-2-16,-2-3 4 16,-2-3 10-16,-3 0 21 0,0 0 23 15,-1-6-20 1,0-5-15-16,3-5-16 0,-1-1-8 15,-1-4-6-15,0 0 7 16,-1-2-6-16,0 2-2 16,-2-3-2-16,0 4-18 15,-1 0 19-15,-2 6 0 16,0 6 1-16,-3 4 0 16,0 2 27-16,0 2-12 15,0 0-14-15,0 0-1 16,0 0-6-16,0 0-7 15,2 6-3-15,0 8 16 0,1 6 8 16,-2 7 31-16,1 2 14 16,-2 4-1-16,0 0 11 15,0 0-20-15,0-3-2 16,0 4-13-16,0-5-8 16,1 0-11-16,4-1-7 15,0 0 7-15,-1-4-9 16,2 0 0-16,0-2 1 15,-3-2 11-15,0-4-12 16,0-2 1-16,-2-1 2 16,-1-3-1-16,0-4 11 15,0 1-12-15,0-2 2 16,0-3-1-16,0-2 1 16,0 2 8-16,0-2-10 15,0 0-1-15,0 0 2 0,0 0-2 16,0 3 1-16,0-2-1 15,0 0 2-15,0 1-1 16,0-1-1-16,0 1 0 16,0-2 0-16,0 1-12 15,0-1-15-15,0 0-23 16,0 0-43-16,3 0-67 16,2-11-93-16,1-5-259 0</inkml:trace>
  <inkml:trace contextRef="#ctx0" brushRef="#br0" timeOffset="41633.31">27069 10573 424 0,'0'0'166'16,"0"0"-92"-16,0 0 34 0,0 0 26 16,0 0-31-1,0 0-31-15,0 0 10 0,0 10-6 16,2 3-10-16,-1 3 6 16,2 6 5-16,0 1-9 15,0 1-18-15,3 5-30 16,0 1-2-16,-1 1-8 15,-1 1-8-15,-1 1 7 16,-1-1 1-16,-2 3 12 16,0-1 2-16,0 2 14 15,0-2-19-15,0-2-9 16,0-3-1-16,0-1-6 16,0-6-2-16,0-4 2 15,0-4 6-15,0-2-8 16,0-7 0-16,0 1 1 0,0-5 11 15,0-1 16-15,0 0-3 16,0 0 7-16,0 0 0 16,0 0 17-16,0 0-19 15,0 0-12-15,0 0-6 16,0 0-1-16,0 0-11 16,0 0 1-16,0 0-2 15,0 0-75-15,-15-10-149 16,0 3-147-16,-2-3-366 0</inkml:trace>
  <inkml:trace contextRef="#ctx0" brushRef="#br0" timeOffset="43734.43">27497 10603 462 0,'0'0'153'0,"0"0"-82"15,0 0 43-15,0 0 32 16,0 0-30-16,0 0-63 15,0 0-24-15,0-4-8 16,0 4-11-16,0 11 13 16,4 3 17-16,-3 4 18 15,2 7 1-15,-1-1-19 16,1 1-17-16,-2 3-1 16,1 1-7-16,-1-2-14 15,-1 2 6-15,0-1-6 16,2-3 1-16,-2-1 4 15,0-4-5-15,0-4 0 16,0-4 0-16,0-2-1 0,0-6 1 16,0 2-1-1,0-5 2-15,0 0-2 0,0-1 1 16,0 0 7-16,0 0 4 16,0-2-2-16,0-12-10 15,0-9-12-15,0-8-14 16,0-7-7-16,2-4-28 15,4-5 2-15,0 2 24 16,0 4 0-16,-1 6 10 16,-4 8 18-16,1 10 7 15,-2 6 5-15,0 7 13 16,0 1 11-16,0 3-11 0,0 0-18 16,2 0 0-1,3 1-8-15,1 12 8 0,2 5 1 16,1 5 6-16,2 2 7 15,2-1 11-15,0 2 2 16,0 1-7-16,1-5-9 16,2-3-4-16,-2-1-2 15,2-4-4-15,-2-1 1 16,2-5-1-16,-1-4 0 16,3-4 4-16,-2 0-5 15,1 0-9-15,-1-12 9 16,-4-5 6-16,-2-5-4 15,-1 0 10-15,-4-6-7 16,-2-2-4-16,-3 1-1 16,0-4-9-16,0 9 9 0,0 1 5 15,0 8 1-15,0 5 12 16,0 5 25-16,0 4 17 16,0 1-8-16,0 0-23 15,0 0-8-15,0 0-13 16,0 5-8-16,0 10-24 15,0 9 24-15,0 4 24 16,0 6 20-16,1 1 9 16,1-1-8-16,1 0-10 15,-2-3 2-15,2-1-4 16,0-4-12-16,0 0-7 16,0-3 10-16,1-1-9 15,1-1-7-15,-2-1-6 0,-2-3-1 16,3-3-1-1,-3-3 2-15,1-6-1 0,-2-3-1 16,0-2-13-16,0 0-18 16,0 0-9-16,0 0-11 15,0-2-84-15,0-8-82 16,1 3 11-16,7-7-28 16,-1 2-164-16,0 1-142 0</inkml:trace>
  <inkml:trace contextRef="#ctx0" brushRef="#br0" timeOffset="44251.14">28153 10707 476 0,'0'0'269'0,"0"0"-231"16,0 0-8-16,0 0 64 15,0 0 14-15,0 0-27 16,0 0 8-16,-27 99-8 16,27-66-28-16,0-3 0 0,0 0 20 15,4-3-22-15,8-2-3 16,-1-7-1-16,2 1-17 15,2-9-2-15,3-1-13 16,1-8-12-16,7-1 26 16,2 0 15-16,3-11-9 15,1-7-20-15,-1-1-3 16,-3-4-11-16,-4 0 2 16,-6 0-2-16,-5-3 9 15,-5 1 0-15,-7-1 0 16,-1 1 2-16,0-3-10 15,-10 1 8-15,-6 0-9 16,-1 3 0-16,-2 4 10 16,0 3-9-16,3 5 6 15,0 2 2-15,4 3-10 0,0 4-2 16,-3 3-29-16,-1 0-64 16,-14 14-117-16,3 4-113 15,0-1-229-15</inkml:trace>
  <inkml:trace contextRef="#ctx0" brushRef="#br0" timeOffset="45185.44">26816 11396 537 0,'0'0'330'0,"0"0"-224"15,0 0-61-15,0 0 59 16,0 0 37-16,0 0-43 15,0 0-65-15,0 0-26 16,0 0-7-16,0 0-1 0,0 1-30 16,-3 3-114-16,-8 2-281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08.6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496 1 1024,'0'0'5745,"-3"0"-5327,-6 3-258,1 1-1,0-1 1,0 1 0,0 1-1,0 0 1,1 0 0,0 0 0,0 1-1,-10 10 1,-12 9 342,-34 23 445,6-7-337,2 2 0,2 3 0,-93 103 0,146-149-722,0 0-1,0 0 0,0 0 0,-1 1 0,1-1 0,0 0 0,0 0 1,0 0-1,0 0 0,-1 1 0,1-1 0,0 0 0,0 0 1,0 0-1,0 1 0,0-1 0,0 0 0,0 0 0,0 1 1,-1-1-1,1 0 0,0 0 0,0 1 0,0-1 0,0 0 1,0 0-1,0 1 0,0-1 0,1 0 0,-1 0 0,0 1 0,0-1 1,0 0-1,0 0 0,0 0 0,0 1 0,0-1 0,0 0 1,1 0-1,-1 0 0,0 1 0,0-1 0,0 0 0,0 0 1,1 0-1,-1 0 0,0 1 0,0-1 0,0 0 0,1 0 0,18 1-1251,24-10 730,-8-2-709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10.74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3481,'0'0'2304,"0"0"-1200,0 0 361,0 0 119,0 0 144,0 0-327,0 0-273,91 0-424,-72 0-272,-6 0-288,-2 0-144,-5 0-392,-2 0-792,1 0-1329,8 0-831,-1 0 143,1 0-992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11.1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 11 880,'0'0'3166,"0"0"-1211,0 0-305,0 0-234,0 0-53,0 0-17,-4-10 1835,2 13-3163,0 0 0,0 0 0,0 1 0,1-1 1,-1 1-1,1-1 0,0 1 0,0-1 0,0 1 1,1 0-1,-1-1 0,1 5 0,0 52 46,1-35-56,12 66-1630,-14-91 1607,1 1-1,-1 0 1,1 0 0,-1 0 0,0 0-1,0-1 1,1 1 0,-1 0 0,0-1-1,0 1 1,0 0 0,1-1 0,-1 1-1,0-1 1,0 0 0,0 1-1,0-1 1,0 0 0,-2 1 0,-1 1 313,10-1 1037,40-2-1851,-16 0-1720,-1 1 0,1 2 0,35 5 0,-36-1-1755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11.5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6 4449,'0'0'2499,"0"0"-810,0 0-252,0 0 38,0 0-383,0 0-618,7 0-79,315 28 1696,-271-25-4551,-50-4 2052,0-1 0,-1 1-1,1 0 1,-1-1-1,0 1 1,1-1-1,-1 1 1,0 0 0,0-1-1,0 1 1,0-1-1,0 1 1,0-1 0,-1 0-1,1 0-635,0-11-3335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11.84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0 3137,'0'0'2249,"0"0"-698,0 0-282,0 0 14,0 0-39,0 0-180,-2 7-49,-4 23-386,1 0 0,2 0-1,0 1 1,2-1 0,5 42 0,-3 3-596,-1-74-101,0-1 0,0 1 0,0 0 0,0 0 0,0 0 0,0 0 0,0 0 1,0 0-1,0 0 0,0 0 0,0 0 0,1 0 0,-1 0 0,0 0 0,1 0 0,-1-1 0,1 1 0,-1 0 0,1 0 0,-1 0 0,1-1 0,-1 1 0,1 0 0,0 0 0,-1-1 0,1 1 0,0-1 0,0 1 0,0-1 0,-1 1 0,1-1 0,0 1 0,0-1 0,0 0 1,0 1-1,0-1 0,0 0 0,0 0 0,0 0 0,0 0 0,0 0 0,0 0 0,-1 0 0,3 0 0,3-1-1156,1-1-1,-1 0 1,0 0 0,0-1-1,8-4 1,-10 5 410,15-8-3434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12.18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5673,'0'0'1737,"0"0"-25,0 0-88,0 0 185,0 0-625,0 0-352,0 0-272,23 6-296,-16-6-264,-1 0-144,5 0-1608,6 0-1401,0 0-1536,-2 0-688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12.5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5025,'0'0'2473,"0"0"-1145,0 0-624,0 0-392,0 0-312,0 0-504,0 0-736,45 2-465,-28-2-511</inkml:trace>
  <inkml:trace contextRef="#ctx0" brushRef="#br0" timeOffset="1">335 10 4817,'0'0'1800,"0"0"-87,0 0-201,0 0 377,0 0-569,0 0-832,0 0-488,36 0-856,-33 0-1353,-3-5-2728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14.6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2 3401,'0'0'2278,"0"0"-815,0 0-73,0 0 161,0 0 63,-8 0 3337,40 0-3971,-13-1-921,1 0 1,-1 2 0,1 0-1,-1 2 1,1 0 0,-1 1 0,20 6-1,-33-8-519,0-1-1,0 0 1,0 0 0,1 0-1,11-1 1,13-4-4982,-25 1 1798,-5-3 228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15.0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1664,'0'0'3008,"0"0"-1521,0 0-367,0 0 279,0 0 417,0 0 278,20 5-175,102 17 430,32 7 359,-60-7-3773,-95-21-3307,-4-1 2726,1 0 155,-16 0-4202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17.4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448 0 2497,'0'0'2188,"0"0"-1152,0 0-321,0 0 112,0 0 56,-6 20 1101,-184 197 1642,168-186-3591,12-16-14,0 0 1,-18 18 0,25-30-6,0 0-1,0 0 1,0-1 0,0 1 0,0-1-1,-1 0 1,1 0 0,-1 0-1,1 0 1,-1-1 0,0 1-1,0-1 1,0 0 0,1 0 0,-1-1-1,-5 1 1,-10 0 38,10 0-36,0-1 1,0 0-1,0-1 0,0 0 1,-8-2-1,15 3-16,0-1 0,0 1-1,0-1 1,0 0 0,1 0 0,-1 0-1,0 0 1,0 0 0,1 0 0,-1 0-1,1-1 1,-1 1 0,1 0 0,0-1 0,0 1-1,-1-1 1,1 0 0,0 1 0,0-1-1,0 0 1,1 0 0,-1 1 0,0-1-1,1 0 1,-1 0 0,1 0 0,-1-4-1,1-2-45,0-1-1,0 1 1,0-1-1,1 1 0,1-1 1,0 1-1,0-1 1,0 1-1,1 0 1,0 0-1,1 0 0,0 1 1,0-1-1,0 1 1,1 0-1,0 0 1,1 0-1,7-7 0,11-8 367,0 0-1,2 2 1,41-25-1,-67 44-303,1 0-1,0 1 0,0-1 1,0 1-1,0 0 0,0-1 1,0 1-1,-1-1 0,1 1 1,0 0-1,0 0 0,0 0 1,0 0-1,0 0 0,0 0 1,0 0-1,0 0 0,0 0 1,0 0-1,0 0 0,0 0 1,0 1-1,0-1 0,0 0 1,0 1-1,0-1 0,0 1 1,-1-1-1,1 1 1,0 0-1,0-1 0,-1 1 1,1 0-1,0-1 0,-1 1 1,1 0-1,0 0 0,-1-1 1,1 1-1,-1 0 0,1 2 1,16 45 20,-13-33 102,12 32-6,75 200 1171,-90-245-1455,16 29 309,-8-26-2498,-9-5 1092,0-9-4313,0-5-240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17.86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277 1 344,'0'0'3450,"0"0"-2150,0 0-513,-19 6 263,8-2-844,2-2-77,1 0 1,0 1 0,0 1-1,0-1 1,0 1 0,0 1 0,1-1-1,-1 1 1,2 0 0,-1 1-1,0 0 1,1 0 0,0 0-1,-7 11 1,-6 16 315,1 1 1,1 0 0,3 1-1,0 1 1,3 1-1,0 0 1,3 0-1,1 1 1,2 0-1,1 0 1,2 0-1,2 0 1,6 54-1,-3-72-373,1 0-1,1 1 0,1-1 0,0-1 0,2 1 1,0-1-1,1-1 0,1 0 0,1 0 1,0 0-1,23 25 0,-33-41-249,1-1-1,0 1 1,0 0-1,0-1 1,0 1-1,0-1 0,1 0 1,-1 0-1,0 0 1,1 0-1,-1 0 1,0 0-1,1-1 1,3 1-1,-4-1-129,0 0 1,-1 0-1,1 0 0,0-1 0,-1 1 0,1-1 0,-1 1 0,1-1 0,-1 1 0,1-1 0,-1 0 1,1 0-1,-1 0 0,0 0 0,1 0 0,-1 0 0,0 0 0,0 0 0,0-1 0,0 1 0,0 0 1,2-3-1,8-20-5419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09.1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 68 2256,'0'0'5142,"-4"2"-3645,13-1-1391,1 1 0,-1-1 0,1-1 0,-1 1 0,1-2 0,-1 1 0,14-3 0,-23 3-58,1 0-1,-1 0 0,1-1 0,-1 1 1,1 0-1,-1 0 0,0 0 0,1 0 1,-1-1-1,1 1 0,-1 0 0,1 0 1,-1-1-1,0 1 0,1 0 0,-1-1 1,0 1-1,1 0 0,-1-1 1,0 1-1,0-1 0,1 1 0,-1-1 1,0 1-1,0 0 0,0-1 0,1 1 1,-1-1-1,0 1 0,0-1 0,0 1 1,0-1-1,0 1 0,0-1 0,0 1 1,0-1-1,0 1 0,0-1 0,0 1 1,0-1-1,-1 1 0,1-1 0,0 1 1,0 0-1,0-1 0,-1 1 0,1-1 1,0 1-1,0 0 0,-1-1 0,1 1 1,0-1-1,-1 1 0,1 0 0,-1 0 1,1-1-1,0 1 0,-1 0 0,0-1 1,-27-20 474,24 19-527,-34-19-852,9 16-3480,17 5 1076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18.8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83 0 4385,'0'0'1112,"0"0"-585,0 0-195,0 0 402,-4 21 183,-13 65 1105,-9 135 1,25-147-1387,13 120 0,16-257 1798,-26 56-2445,1 1-1,0-1 1,0 0 0,0 1 0,1-1-1,0 1 1,0 0 0,1 0-1,0 1 1,0-1 0,0 1 0,0 0-1,1 1 1,0-1 0,0 1-1,0 0 1,1 1 0,-1-1-1,1 1 1,0 1 0,0-1 0,0 1-1,0 0 1,0 1 0,1 0-1,-1 0 1,0 0 0,1 1 0,10 1-1,-16-1 8,0 1-1,-1-1 0,1 0 1,0 1-1,0 0 1,0 0-1,-1-1 0,1 1 1,0 0-1,-1 0 1,1 0-1,-1 1 0,1-1 1,-1 0-1,0 1 1,0-1-1,1 1 0,-1-1 1,0 1-1,1 1 1,0 2 3,0-1-1,0 1 1,0 0 0,-1 0 0,1 0 0,-1 0 0,0 9 0,0-8 13,0-1 1,-1 1 0,0 0-1,0-1 1,-1 1-1,0 0 1,0-1 0,0 1-1,0 0 1,-1-1 0,0 0-1,0 1 1,-1-1 0,-4 7-1,2-7 38,0-1 0,0 1-1,0-1 1,-1-1-1,1 1 1,-1-1 0,0 0-1,0-1 1,0 1 0,0-1-1,-1 0 1,-10 2-1,-5-1 126,0-2 0,-32 0-1,36-1-153,13 0-28,0-1 1,-1 0-1,1 0 1,0-1-1,0 1 0,-9-5 1,12 5-147,-1 0 1,1 0 0,0 0-1,-1-1 1,1 1 0,0 0 0,0-1-1,0 0 1,0 1 0,0-1-1,1 0 1,-1 0 0,0 0-1,1 0 1,-3-5 0,4 6-91,0 0 1,0 1 0,0-1 0,1 0 0,-1 0-1,0 1 1,0-1 0,1 0 0,-1 0 0,0 1-1,1-1 1,-1 0 0,0 1 0,1-1 0,-1 1-1,1-1 1,-1 1 0,1-1 0,0 0 0,-1 1-1,1 0 1,-1-1 0,1 1 0,0-1 0,-1 1-1,1 0 1,0-1 0,0 1 0,-1 0 0,1 0-1,0 0 1,0 0 0,4-3-602,10-4-1400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19.1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0 114 3321,'0'0'765,"0"0"43,0 0 141,0 0 177,0 0-113,20 18-68,63 56-37,-79-71-800,-1 0 1,1-1-1,-1 1 0,1-1 0,0 0 0,0 0 0,0 0 0,0-1 0,0 1 0,0-1 0,1 0 0,-1 0 0,0-1 0,1 1 0,-1-1 0,0 0 0,1 0 1,-1 0-1,5-2 0,10 1 523,-17 1-559,0 0-1,1 0 1,-1-1 0,0 1-1,1 0 1,-1-1 0,0 0-1,0 1 1,0-1 0,0 0 0,0 0-1,1 0 1,-2-1 0,1 1-1,0 0 1,0-1 0,0 1-1,-1-1 1,1 0 0,2-2-1,-2 0-14,0 0-1,0 0 1,0 0 0,0 0-1,-1 0 1,1 0-1,-1-1 1,0 1-1,-1 0 1,2-7 0,-2 4-37,0 0 1,0 0-1,0 1 1,-1-1 0,0 0-1,0 0 1,0 1-1,-1-1 1,0 1 0,-1-1-1,1 1 1,-1 0-1,-1 0 1,-4-7 0,4 8-41,-1 1 0,0-1 0,0 1 1,0 0-1,0 1 0,-1-1 0,0 1 0,1 0 1,-1 0-1,0 1 0,0 0 0,-1 0 1,1 0-1,0 1 0,-1 0 0,-6 0 1,9 1-151,0 0 1,0 0 0,-1 0 0,1 1 0,1 0 0,-1 0-1,0 0 1,0 0 0,0 1 0,0-1 0,1 1-1,-1 0 1,1 0 0,-1 0 0,1 0 0,0 1 0,0 0-1,0-1 1,0 1 0,0 0 0,1 0 0,-1 1 0,1-1-1,0 1 1,0-1 0,-2 7 0,-14 52-4748,14-39 865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20.6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19 4897,'0'0'2074,"0"0"-1091,0 0-223,0 0 320,0 0-5,0 0-462,9 2-12,186 18 3113,-59-17-5620,-135-3 1595,0-1 0,-1 0 0,1 0 0,-1 1 0,1-1 0,-1 0 0,1 0 0,-1 0 0,1 1 0,-1-1 0,0 0 0,0 0 0,1 0 0,-1 0 0,0 0 0,0 0 0,0 0 0,0 0 0,0 1 0,0-1 0,0 0 1,0 0-1,-1 0 0,1-1 0,-1-3-905,1-12-3341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21.0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5033,'0'0'2099,"0"0"-1181,0 0-290,0 0 87,0 0-107,0 21 164,9 278 1471,-7-255-2242,-1-15-628,2 0 1,9 46-1,-12-73 410,1 1-1,0-1 1,0 1 0,0-1-1,0 1 1,0-1-1,1 0 1,-1 1 0,1-1-1,0 0 1,-1 0-1,1 0 1,0 0 0,0 0-1,0-1 1,0 1 0,1-1-1,-1 1 1,0-1-1,1 0 1,-1 0 0,1 0-1,2 1 1,14 0-2270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21.5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45 0 5385,'0'0'2615,"0"0"-1794,0 0-659,0 0 94,0 0 338,0 20 249,-5 385 3571,5-289-4011,3-126-340,0 0 0,0 1 1,1-1-1,0 1 1,1 0-1,0 0 0,0 1 1,1 0-1,0-1 1,10-9-1,-12 13-65,0 0-1,1 0 1,-1 0-1,1 1 1,0 0-1,0 0 1,0 0-1,1 1 1,0-1-1,-1 1 1,1 0 0,0 1-1,0 0 1,0 0-1,1 0 1,-1 0-1,0 1 1,1 0-1,12 0 1,-18 2 8,0 0 0,0-1 0,0 1-1,0 0 1,0-1 0,0 1 0,0 0 0,0 0 0,0 0 0,0 0 0,-1 0 0,1 0 0,0 0-1,-1 0 1,1 0 0,-1 0 0,1 0 0,-1 1 0,0-1 0,1 0 0,-1 0 0,0 0 0,0 1 0,0-1-1,0 0 1,0 0 0,0 1 0,0-1 0,0 0 0,-1 0 0,0 3 0,1-1 8,0 0 0,-1 0-1,1 0 1,-1 0 0,0 0 0,0 0 0,0 0 0,0-1 0,0 1 0,-1 0-1,1-1 1,-4 5 0,-9 2 49,0-1 0,-1 0 0,0-2 1,-1 1-1,0-2 0,-27 7 0,-31 11-1386,62-16 74,10-6-7196,5-1 4871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21.94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 23 3041,'0'0'2223,"0"0"-810,0 0 204,0 0 346,0 0 52,0 0-293,0-5-353,3-12-726,-3 30-512,-8 40-175,3-27 75,0 0 0,0 28 0,3-9-3782,2-44 2321,1-5-2748,5-8 672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22.5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44 0 3705,'0'0'1256,"0"0"-364,0 0 382,0 0 188,-4 19-276,-22 154 2575,22-131-2532,-2 11-576,2 0 0,5 75 0,0-125-645,0-1 0,0 0 1,0 0-1,0 0 1,0 1-1,0-1 0,0 0 1,1 0-1,-1-1 1,1 1-1,0 0 0,-1 0 1,1-1-1,0 1 0,0-1 1,0 0-1,0 1 1,0-1-1,0 0 0,0 0 1,1 0-1,-1 0 1,0-1-1,1 1 0,-1-1 1,0 1-1,5-1 1,10 2-47,0 0 1,29-1 0,-36-1-28,-7 0-57,-1 0-1,1 0 1,0 0 0,0 0-1,0 0 1,0-1-1,0 0 1,-1 1-1,1-1 1,0 0 0,-1 0-1,1-1 1,0 1-1,-1 0 1,1-1-1,-1 0 1,0 1 0,0-1-1,1 0 1,2-4-1,-3 3-545,0-1 0,0 0-1,0 1 1,-1-1 0,1 0-1,-1 0 1,0 0 0,0 0 0,0-5-1,0-12-4258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22.9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2264,'0'0'3249,"0"0"-2097,0 0-135,0 0 183,0 0-144,0 0-464,0 0 176,56 0-151,-31 0-193,5 0-392,2 0-32,6 0-1009,22 0-767,-11 0-1601,-2 0-984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23.2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15 3601,'0'0'1408,"0"0"-512,0 0 497,0 0 183,0 0-464,0 0-224,0 0-256,130 0-255,-105 0-209,-3 0-168,-1 0-665,-2 0-319,2 0-568,-4-7-1481,-4-1-912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23.6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3233,'0'0'2141,"0"0"-1194,0 0 202,0 0 164,0 0-205,0 20-229,-1 3-719,6 150 3433,-4-159-3583,5 33-272,-6-46-86,1 1-1,-1-1 0,0 1 1,1 0-1,-1-1 1,1 1-1,0-1 1,0 1-1,-1-1 1,1 1-1,0-1 1,0 0-1,0 1 1,0-1-1,1 0 0,-1 0 1,0 0-1,1 0 1,-1 0-1,0 0 1,1 0-1,1 1 1,5-2-2546</inkml:trace>
  <inkml:trace contextRef="#ctx0" brushRef="#br0" timeOffset="1">510 198 3921,'0'0'3353,"0"0"-1969,0 0 288,0 0-7,0 0-697,0 0-816,0 0-32,10 0-120,-1 0-560,-1 0-905,12 0-839,-3 0-785,2 0-808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10.5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175 154 4593,'0'0'1404,"-16"20"-1210,-51 64 195,56-68-228,1 1 1,0 1-1,1 0 0,1 0 0,1 1 0,0 0 1,1 0-1,2 1 0,0 0 0,1-1 1,-1 27-1,-4 14 97,12-92 966,-2 10-1352,2 0 1,8-31-1,68-164-524,-63 180 723,1 2 1,2-1-1,42-56 0,-61 91-50,-1-1 0,1 1 0,0 0-1,0-1 1,0 1 0,0 0 0,0 0-1,0 0 1,0 0 0,0 0 0,1 0-1,-1 0 1,0 0 0,1 0 0,-1 1-1,1-1 1,-1 1 0,0-1 0,1 1-1,-1-1 1,1 1 0,0 0 0,-1 0-1,1 0 1,-1 0 0,1 0 0,2 0-1,-2 1-5,0 1 0,0-1 0,0 1 0,0-1 0,0 1 0,-1 0 0,1 0 0,-1 0 0,1-1 0,-1 2 0,1-1 0,-1 0 0,0 0 0,0 0 0,1 4 0,4 13 96,0 0 0,-2 0 0,3 23-1,-6-40-72,13 151 919,6 32-830,-44-224-7386,6 17 4381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23.9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4617,'0'0'1680,"0"0"-351,0 0 111,0 0 240,0 0-583,0 0-945,0 0-152,49 0-288,-26 0-761,-3 0-1983,-3 0-529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24.32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3865,'0'0'2504,"0"0"-1671,0 0 327,0 0-48,0 0-688,0 0-424,0 0-72,4 2-384,3 2-736,-1 0-1329,2-4-1480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24.6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 0 3609,'0'0'1096,"0"0"-22,0 0 321,0 0 198,0 0-329,0 0-302,-2 7-82,-4 26-251,2-1 1,1 1-1,1 0 0,2 0 0,5 37 1,-1-49-2211,-2-16-6242,-2-5 4931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25.0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10 5369,'0'0'1905,"0"0"-209,0 0 272,0 0 169,0 0-1137,0 0-448,0 0-96,75-10-272,-48 10-64,3 0-120,0 0-368,-2 0-1200,4 0-817,-9 0-2144,-6 0-1040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27.4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127 0 1128,'0'0'2291,"0"0"-1260,0 0-235,0 0 167,0 0-105,-3 4-203,-7 22 123,1 0 1,1 1 0,1 0-1,1 0 1,-2 33-1,6-42-516,-10 100 714,4 166 1,8-254-961,0-29 166,2-3-44,0-1 0,0 1 1,0-1-1,-1 1 0,1-1 0,-1 0 0,0 1 1,0-1-1,0 0 0,0 0 0,0 0 1,-1 0-1,1 0 0,-1-3 0,4-8-96,-1 4-92,1 0 1,0 1-1,1-1 0,0 1 1,1 0-1,0 0 0,0 1 0,10-12 1,-11 16 17,-1 0 0,0 0 0,1 1 0,0-1 1,0 1-1,0 0 0,0 0 0,1 1 0,-1 0 1,1 0-1,-1 0 0,1 0 0,0 1 0,0 0 0,-1 0 1,10 0-1,-13 1 11,1 0 1,0 0 0,0 0 0,-1 1-1,1-1 1,0 1 0,-1-1-1,1 1 1,0 0 0,-1 0-1,1 0 1,-1 0 0,1 0 0,-1 1-1,0-1 1,0 1 0,4 2-1,-4 0-4,1-1-1,-1 1 0,0 0 0,0 0 0,0 0 0,0 0 1,-1 0-1,0 0 0,0 0 0,1 8 0,0-6 47,-1 1-1,0-1 1,0 1-1,-1-1 1,0 1-1,0-1 0,0 1 1,-1-1-1,-3 13 1,2-15-1,1 0-1,-1-1 1,0 1-1,-1-1 1,1 1 0,-1-1-1,1 0 1,-1 0 0,0 0-1,0 0 1,0-1 0,0 1-1,-1-1 1,1 0 0,-1 0-1,-6 3 1,-10 2 14,0 0-1,0-1 1,-1-1 0,0-1-1,0-1 1,0-1 0,-1-1-1,-24-2 1,20-10 414,19 3-2417,15 4-6472,8 4 5551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27.8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 1 5329,'0'0'1714,"0"0"-653,0 0-110,0 0-65,0 0-291,0 0-31,0 12 344,1 41 210,-2 126 1459,1-177-2664,0 0 0,0-1-1,0 1 1,0-1-1,-1 1 1,1 0-1,-1-1 1,1 1 0,-1-1-1,1 1 1,-1-1-1,0 1 1,0-1 0,-1 3-1,-3-7-3129,3-13 759,2-5-391,0-2-90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28.1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106 0 1560,'0'0'2018,"0"0"-1119,0 0-134,0 0 198,0 0 38,0 0-81,-5 6-47,-25 21 119,16-16-34,0 1 0,-18 22 0,31-33-914,0 1 0,0-1-1,0 0 1,0 1 0,0-1-1,0 1 1,0 0-1,1-1 1,-1 1 0,1-1-1,-1 1 1,1 0 0,0 0-1,-1-1 1,1 1-1,0 0 1,0-1 0,0 1-1,0 0 1,1 0-1,-1-1 1,0 1 0,2 2-1,-1-1 25,1-1 0,-1 1-1,1-1 1,0 0 0,0 0-1,0 0 1,0 0 0,1 0-1,-1 0 1,0 0 0,1-1-1,4 3 1,4 1 129,1 0 0,-1-1 0,1 0 0,0-1 0,17 2 0,78-1-2262,-81-4-252,-13-2-376,-6-7-1013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28.6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0 4161,'0'0'1515,"0"0"-546,0 0-36,0 0 146,0 0 123,0 0-67,4 23-93,5 39 214,2 83 0,-13-79-273,-15 86-1,14-134-921,1-1 0,1 1 0,0 0 0,1-1 0,3 20 1,-2-35-46,1 1 0,-1-1 1,1 0-1,-1 1 0,1-1 1,0 0-1,0 0 0,0 0 1,0 0-1,0-1 0,0 1 1,1-1-1,-1 1 0,1-1 1,-1 0-1,1 0 1,-1 0-1,1 0 0,-1 0 1,1 0-1,0-1 0,3 1 1,63 7 317,-50-7-143,-12 0-420,0-1 0,0 0 1,0 0-1,0 0 1,0-1-1,10-2 0,-15 2-36,-1 1 0,1-1-1,0 0 1,0 0 0,-1 0 0,1 0-1,-1 0 1,1-1 0,-1 1 0,0 0-1,1-1 1,-1 1 0,0-1-1,0 1 1,0-1 0,0 1 0,0-1-1,0 0 1,-1 0 0,1 1-1,0-1 1,-1 0 0,0 0 0,1 0-1,-1 0 1,0 0 0,0-3 0,0-14-3367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28.9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42 968,'0'0'5185,"0"0"-4312,0 0-433,0 0 552,0 0 64,0 0-456,0 0-120,104 4-32,-76-4-320,-1 0-128,3 0-800,11-9-760,-5-9-1377,-8-1-1040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29.30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4273,'0'0'2428,"0"0"-1443,0 0 2,0 0 325,0 0-175,0 0 2,0 12 79,15 110 634,0-13-1626,-15-105 353,2 13-3987,-2-17 3296,0 1-1,0-1 1,0 0-1,0 0 1,0 0-1,0 1 1,0-1-1,0 0 1,0 0-1,1 0 1,-1 1-1,0-1 0,0 0 1,0 0-1,0 0 1,1 0-1,-1 0 1,0 0-1,0 1 1,0-1-1,0 0 1,1 0-1,-1 0 1,0 0-1,0 0 0,1 0 1,-1 0-1,0 0 1,0 0-1,0 0 1,1 0-1,-1 0 1,0 0-1,0 0 1,1 0-1,-1 0 1,0 0-1,0 0 0,0 0 1,1 0-1,-1 0 1,0 0-1,0-1 1,0 1-1,1 0 1,-1 0-1,0 0 1,0 0-1,0 0 0,0-1 1,0 1-1,1 0 1,-1 0-1,0 0 1,0 0-1,0-1 1,0 1-1,0 0 1,0 0-1,0-1 1,0 1-1,0 0 0,0 0 1,1 0-1,-1-1 1,0 1-1,0 0 1,7-12-3724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10.8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5 144,'0'0'6313,"20"-1"-5511,3 0-572,24-2 981,53 5-1,-62 1-1025,51 0-6291,-61-3 3557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29.64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157 0 4449,'0'0'996,"0"0"-221,0 0 107,0 0-105,0 0-224,0 0-119,-14 7 81,2-2-424,-1-1 208,0 2 1,1-1-1,0 2 0,0 0 1,0 0-1,1 1 0,-18 16 1,27-22-244,1-1 0,0 0 0,-1 0 1,1 1-1,0-1 0,0 1 1,0-1-1,0 1 0,0-1 0,1 1 1,-1-1-1,0 1 0,1 0 1,-1-1-1,1 1 0,-1 0 0,1 0 1,0 0-1,0-1 0,0 1 1,0 0-1,0 0 0,0-1 0,1 1 1,-1 0-1,0 0 0,1-1 1,0 1-1,-1 0 0,1-1 0,0 1 1,0 0-1,0-1 0,0 1 1,0-1-1,0 0 0,0 1 0,0-1 1,1 0-1,-1 0 0,0 0 1,1 0-1,-1 0 0,1 0 0,-1 0 1,3 1-1,9 5 171,1-1-1,1 0 1,-1-1 0,23 5-1,-17-5-596,27 6-5272,-30-9 1386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30.03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29 3801,'0'0'1896,"0"0"-1134,0 0 30,0 0 551,0 0-19,0 0-404,18 2-318,302 23 294,-319-25-903,53-4-1112,-51 3 815,0 0 0,0-1-1,0 1 1,0 0 0,0-1 0,0 0 0,0 0 0,-1 0 0,1 0 0,-1 0 0,1 0-1,-1 0 1,0-1 0,3-3 0,6-15-2999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30.3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1 4641,'0'0'832,"0"0"383,0 0 440,0 0 68,0 0 28,-1 20-172,-5 67-431,6-74-917,0 1 0,1-1 0,0 1 0,1-1-1,1 1 1,0-1 0,1 0 0,6 15 0,10 41-92,-20-66-315,0-1 0,0 0 0,1 0 0,-1 0 1,0 0-1,1-1 0,0 1 0,-1 0 0,1 0 0,0 0 0,0 0 0,0-1 1,1 1-1,-1 0 0,0-1 0,3 4 0,-2-5-236,0 1 0,1 0 0,-1-1 0,0 1 0,0-1 1,0 1-1,1-1 0,-1 0 0,0 0 0,1 0 0,-1 0 0,0-1 0,0 1 0,0 0 0,4-2 0,18-6-2807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30.7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25 3577,'0'0'3288,"0"0"-2743,0 0 87,0 0 536,0 0-280,0 0-296,0 0-592,39 0-144,-12 0-904,-3 0-1897,-1 0-1624</inkml:trace>
  <inkml:trace contextRef="#ctx0" brushRef="#br0" timeOffset="1">269 0 4257,'0'0'1208,"0"0"-56,0 0-287,0 0-545,0 0-320,0 0-336,0 0-1273,83 0-2992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31.0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4697,'0'0'2345,"0"0"-1001,0 0 176,0 0-648,0 0-824,0 0-48,0 0-1112,49 0-1649,-30 0 233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31.4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95 1 5569,'0'0'2673,"0"0"-1592,0 0-403,0 0-94,0 0 183,9 27 4,1 3-503,4 10 119,-1 1-1,8 52 1,-9-23 359,3 116-1,-15-152-656,-1 0 0,-1 0 0,-2 0 0,-2 0-1,-14 49 1,17-74-164,0 0-1,-1 0 1,0 0-1,0 0 1,-1-1-1,0 0 1,0 0-1,-1 0 1,-12 12-1,12-15-449,-1 0 0,1 0 1,-1-1-1,0 0 0,0 0 0,0 0 0,-12 3 0,-13 3-3863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34.5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2232,'0'0'1334,"0"0"48,0 0 110,0 0 3,0 0-79,0 0-37,0 0-54,0 0-135,0 0-272,0 0-371,13 1 77,72 10 146,0-4 0,95-5 0,-145-2-1177,-35 0-503,0 0-654,-1 5-5204,-10 5 3670,0-5 177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34.9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2441,'0'0'1929,"0"0"-627,0 0 174,0 0 343,0 0 68,0 0-132,18 3-330,44 7-308,85 0-1,-55-7-747,-2 0-4992,-80-7 281,-8-5 1472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35.2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2673,'0'0'2875,"0"0"-1416,0 0-259,0 0 182,0 0-59,0 0-196,3 7 1244,5 5-2054,0 0 1,1-1 0,0 0 0,1-1-1,0 0 1,1 0 0,0-1-1,0 0 1,1-1 0,0-1 0,20 10-1,9 0-135,0-2 0,60 14-1,-62-19-192,0 1 0,-2 2 0,49 23 0,-85-36 0,0 0 0,-1 1 0,1-1 0,0 0-1,-1 0 1,1 1 0,0-1 0,-1 1 0,1-1 0,-1 0 0,1 1 0,-1-1 0,1 1 0,-1-1 0,1 1 0,-1-1 0,1 1 0,-1 0 0,1-1 0,-1 1 0,0-1 0,0 1 0,1 0 0,-1-1 0,0 1 0,0 0 0,0-1 0,1 1 0,-1 0 0,0 0-1,0-1 1,0 1 0,0 0 0,-1-1 0,1 1 0,0 0 0,0-1 0,0 1 0,0 0 0,-1-1 0,1 1 0,0 0 0,-1-1 0,1 1 0,0 0 0,-1-1 0,1 1 0,-1-1 0,1 1 0,-1-1 0,1 1 0,-1-1 0,1 1 0,-1-1 0,0 0-1,0 1 1,-44 23 68,35-19-88,9-4 24,-31 15 65,-53 37-1,78-48-156,0 0 1,0 1 0,1-1-1,0 1 1,0 1-1,0-1 1,1 1-1,0 0 1,0 1 0,0-1-1,1 1 1,0 0-1,-3 11 1,5 23-9628,2-30 6540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38.9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 13 4937,'0'0'924,"0"0"-290,0 0 419,0 0 333,0 0-443,-10-13-383,7 60 201,1 520 2504,2-567-3152,9-24 1524,-1 2-1647,1 0-1,1 1 1,0 0 0,2 1 0,0 0-1,1 1 1,24-27 0,-29 37-5,0 1 0,0 0 0,1 1 0,0 0 0,1 0 0,-1 1 0,1 0 0,0 1 0,1 0 1,0 0-1,-1 1 0,1 1 0,1 0 0,-1 0 0,0 1 0,1 0 0,13 1 0,-22 1 8,0 0 0,0 0 1,0 1-1,-1 0 0,1-1 0,0 1 0,0 0 1,0 0-1,-1 0 0,1 1 0,0-1 0,-1 1 1,1-1-1,-1 1 0,0 0 0,1 0 1,-1 0-1,0 0 0,0 0 0,-1 1 0,1-1 1,0 1-1,-1-1 0,1 1 0,-1-1 0,0 1 1,0 0-1,0 0 0,0 0 0,0-1 0,-1 1 1,1 0-1,-1 0 0,0 0 0,0 0 0,0 5 1,0 0 25,0 0 0,-1 0 0,0 0 1,0-1-1,0 1 0,-1 0 1,0 0-1,-1-1 0,0 1 1,0-1-1,-1 0 0,1 0 0,-6 7 1,1-5 41,1-1 1,-2 0 0,1-1 0,-1 0-1,0 0 1,-1-1 0,1 0 0,-1 0-1,0-1 1,-1 0 0,1-1-1,-1-1 1,-21 5 0,-4-2 83,-1-2 1,-70-1-1,103-3-157,-4-1 1450,4-3-5920,18 0-5459,0 4 5997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11.1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3897,'0'0'5908,"0"16"-5513,18 423 3886,-18-436-4282,2 100-60,14-178-5652,-5-33 2040,-6 58 1345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39.5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110 140 3729,'0'0'2496,"0"0"-1159,0 0 340,0 0 328,0 0-297,0 0-405,1-20-280,3-61-311,-4 79-655,0 0 1,0 0-1,0 0 0,0 0 1,0 0-1,0 0 0,-1 0 1,1 0-1,-1 0 0,1 0 1,-1 0-1,0 0 0,1 0 1,-1 0-1,0 1 0,-1-1 1,0-1-1,2 2-48,0 1 1,-1 0-1,1 0 1,0 0-1,-1-1 0,1 1 1,0 0-1,0 0 1,-1 0-1,1 0 1,0 0-1,-1 0 0,1 0 1,0 0-1,-1 0 1,1 0-1,0 0 0,0 0 1,-1 0-1,1 0 1,0 0-1,-1 0 1,1 0-1,0 0 0,-1 0 1,1 0-1,0 0 1,0 1-1,-1-1 1,1 0-1,0 0 0,0 0 1,-1 1-1,1-1 1,0 0-1,0 0 0,0 0 1,-1 1-1,1-1 1,0 0-1,0 1 1,0-1-1,0 0 0,-1 0 1,1 1-1,0-1 1,0 0-1,0 1 0,0-1 1,0 0-1,0 0 1,0 1-1,-4 38-27,2 0 1,1 1-1,2-1 1,11 68-1,-11-101-16,0-1 0,0 1 1,0 0-1,-1 0 0,0 0 0,0-1 0,-1 1 0,0 0 0,0 0 1,-3 10-1,2-14 22,1 0 0,-1 0 1,1 0-1,-1 0 0,0 0 1,0 0-1,0 0 0,0-1 1,-1 1-1,1-1 0,0 0 1,-1 1-1,1-1 0,0 0 0,-1 0 1,0-1-1,1 1 0,-1 0 1,1-1-1,-1 0 0,0 1 1,1-1-1,-1 0 0,0-1 1,-3 1-1,6 0 96,-22-1 44,11-1 604,11-3 1295,6 3-2032,0-1 0,1 1 0,-1 1 0,0-1 0,1 1-1,-1 0 1,1 1 0,-1-1 0,1 1 0,10 2 0,3-2 1,97-12-2402,53-27-10375,-131 26 8300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39.8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5561,'0'0'1569,"0"0"-321,0 0 528,0 0 217,0 0-825,128 2-440,-92-2-216,-4 0-192,-5 0-160,-5 0-160,-7 0-224,-7 0-696,-6 0-680,-2 0-729,-2 10-808,-15-1 913,-4 1-841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40.2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 2401,'0'0'2064,"0"0"-624,0 0 401,0 0 79,0 0 217,0 0-57,0 0-368,100 7-575,-73-7-625,-1 0-360,2 0-136,-3 0-16,-1 0-176,3 0-1113,29 0-991,-7-2-2009,4-5-664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40.7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418 0 4185,'0'0'1470,"0"0"-581,0 0-122,0 0-88,0 0-310,0 0 111,-10 21 346,-14 25 74,-2-1 1,-2-2-1,-1 0 1,-47 50-1,69-85-733,-1-1 0,1 1 0,-1-1 0,-1-1 0,1 0 1,-1 0-1,0 0 0,0-1 0,-1-1 0,0 1 0,1-2 0,-2 1 0,1-1 0,0-1 0,0 0 1,-14 1-1,22-3-163,-1-1 0,1 1 0,-1-1 0,1 0 0,0 0-1,-1 0 1,1 0 0,0 0 0,0 0 0,0-1 0,0 1 0,0 0 0,0-1 0,0 0 0,1 1 0,-1-1 0,0 0 0,1 0 0,0 0 0,-1 0 0,1 0 0,0-1 0,0 1 0,0 0 0,0 0 0,1-1 0,-1 1 0,0-1 0,1 1 0,0-4 0,-3-11-102,1-1 0,0 1 0,2-19 0,0 28 59,0 3 28,0 0 1,0 0-1,1 0 1,0 0-1,0 0 1,0 0-1,1 0 1,-1 0-1,1 1 1,0-1-1,1 0 1,-1 1-1,1 0 1,0-1-1,0 1 1,0 0-1,1 0 1,-1 1-1,1-1 1,0 1-1,8-6 1,-3 4-2,-1 1 0,1 0 0,0 0 0,0 1 0,1 0 1,-1 1-1,0 0 0,1 0 0,0 1 0,18 0 0,-25 2 12,0-1 1,0 1-1,0 0 0,0 0 1,0 0-1,0 0 0,0 1 0,0-1 1,0 1-1,0-1 0,-1 1 0,1 0 1,-1 0-1,1 1 0,-1-1 1,0 0-1,0 1 0,0-1 0,2 4 1,35 63 176,-27-46-85,-4-8-117,45 76 313,-47-81-424,1-1-1,1 1 1,-1-1 0,2-1 0,-1 1-1,16 10 1,-23-18-70,0 0 0,0-1-1,0 1 1,0-1 0,0 1 0,0-1-1,0 1 1,0-1 0,0 0 0,0 1-1,1-1 1,-1 0 0,0 0 0,0 0 0,0 0-1,0 0 1,0 0 0,1 0 0,-1 0-1,0-1 1,0 1 0,0 0 0,0-1-1,0 1 1,0-1 0,0 1 0,2-2-1,-1 0-324,0 0 0,1 0 0,-1 0 0,0 0 0,0-1 0,0 1 0,0-1 0,2-5 0,9-18-4445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41.3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0 7426,'0'0'1356,"0"0"-551,0 0-122,0 0-112,0 0-48,0 19 514,-9 553 3336,9-551-4467,-2 17 523,3-36-133,1-25-79,-1 14-254,1 0-1,0-1 0,1 1 0,0 0 1,1 0-1,0 0 0,0 1 1,1-1-1,0 1 0,0 0 0,12-13 1,-4 6-69,0 2 0,1 0 1,0 0-1,1 1 0,18-10 1,-28 19 92,1 0 1,0 0 0,0 0 0,-1 1 0,2 0 0,-1 0 0,0 0 0,0 1 0,1 0 0,-1 1 0,0-1 0,1 1 0,-1 0 0,1 1 0,8 1-1,-12-2 25,0 1-1,1 0 0,-1 1 1,0-1-1,1 0 0,-1 1 1,0 0-1,0 0 0,0 0 0,-1 0 1,1 0-1,0 1 0,-1-1 1,1 1-1,-1-1 0,0 1 1,0 0-1,0 0 0,0 0 1,-1 0-1,1 0 0,-1 1 0,0-1 1,0 0-1,0 1 0,0-1 1,0 1-1,0 5 0,-1-4 50,0-1-1,0 1 1,0-1-1,-1 1 1,1-1-1,-1 1 0,0-1 1,0 1-1,-1-1 1,1 0-1,-1 0 1,0 1-1,0-1 1,-1 0-1,1-1 1,-5 7-1,1-4 8,-1 0 1,1 0-1,-1 0 0,0-1 0,0 0 1,-1 0-1,0-1 0,-9 5 0,-1-2-59,-1 0 0,0-1 0,0-1 0,0-1 0,-1 0 0,0-2 0,-21 1 0,39-3-67,1 0 0,-1 0 0,1 0 0,0 0 0,-1 0 0,1 0 0,-1-1 0,1 1 0,0 0-1,-1-1 1,1 1 0,0-1 0,0 1 0,-1-1 0,1 0 0,0 0 0,0 1 0,0-1 0,0 0 0,0 0 0,0 0 0,0 0 0,0 0 0,0 0 0,0-1 0,1 1 0,-1 0 0,0 0 0,1 0 0,-1-2 0,-2-17-9543,3 18 6474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41.6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37 81 3809,'0'0'897,"0"0"36,0 0 361,0 0 35,0 0-284,5 18-26,21 59-105,-24-74-837,0 0 0,1 0 1,-1 0-1,1 0 0,-1 0 0,1 0 1,0-1-1,0 1 0,0-1 1,1 0-1,-1 0 0,1 0 0,-1 0 1,1-1-1,-1 1 0,1-1 1,0 0-1,-1 0 0,1-1 0,0 1 1,0-1-1,0 1 0,0-1 1,4-1-1,1 2 87,-1 0-70,0-1 0,0 0 0,1 0 0,-1-1 0,0 0 0,0 0 1,1-1-1,-1 0 0,0 0 0,-1-1 0,15-7 0,-18 8-67,-1 0 1,-1 0-1,1-1 0,0 1 1,0-1-1,-1 1 0,0-1 1,1 0-1,-1 0 0,0 0 1,0-1-1,-1 1 1,1 0-1,-1-1 0,0 1 1,1-1-1,-2 1 0,1-1 1,0 1-1,-1-1 1,1 0-1,-1 1 0,0-1 1,0 0-1,-1 1 0,1-1 1,-1 0-1,0 1 1,-1-6-1,0 4 1,0 0 1,-1 0-1,1 1 0,-1-1 1,0 0-1,0 1 1,0 0-1,-1 0 0,1 0 1,-1 0-1,0 1 1,0 0-1,-1-1 0,1 1 1,-1 1-1,1-1 1,-1 1-1,0-1 0,0 1 1,-8-2-1,-3-1-84,1 1 1,-1 1-1,-1 0 0,1 1 0,-24-1 0,35 4-288,1-1 0,0 0-1,0 1 1,0 0 0,0 0-1,0 0 1,0 1 0,0-1-1,1 1 1,-1 0 0,0 0-1,1 0 1,-1 1 0,1-1-1,0 1 1,0-1 0,0 1-1,0 0 1,0 1 0,1-1-1,-1 0 1,1 1 0,0-1-1,-2 5 1,2-5-122,-13 18-4199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44.2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153 33 3105,'0'0'1193,"0"0"-10,0 0 349,0 0 266,0 0-20,0 0 29,0-5-129,0-17-306,0 17-345,0 5-414,-13 68-275,0 353 1034,13-326-2274,0-95 789,0 0 18,0 0 25,-1 0 62,0-1 0,0 1 0,0-1 0,0 0 0,1 1 0,-1-1 0,0 0 0,0 0-1,1 0 1,-1 1 0,0-1 0,1 0 0,-1 0 0,1 0 0,-1 0 0,1 0 0,0 0 0,-1 0 0,1 0 0,0 0 0,0-1 0,0 1 0,-1 0 0,1 0 0,0 0 0,1 0 0,-1-2 0,0-42-160,0 35 113,0-3 35,1 1 1,0-1 0,1 1 0,1 0 0,-1-1-1,2 1 1,0 0 0,0 1 0,10-18 0,-11 23 20,0 1 1,0 0-1,1 0 1,0 1-1,0-1 1,0 1-1,0-1 1,1 1-1,-1 1 1,1-1-1,0 1 1,0-1-1,0 1 1,1 1-1,-1-1 1,1 1-1,0 0 1,-1 0-1,1 1 1,0 0-1,0 0 1,6 0-1,-8 1 2,0 0 0,0 0 0,0 0-1,-1 1 1,1 0 0,0 0 0,-1 0-1,1 0 1,0 0 0,-1 1 0,1 0 0,-1-1-1,0 1 1,0 1 0,0-1 0,0 0-1,0 1 1,0-1 0,-1 1 0,1 0-1,-1 0 1,1 0 0,-1 0 0,0 1 0,-1-1-1,1 0 1,0 1 0,-1-1 0,0 1-1,2 6 1,1 7 60,-1 0-1,0 0 0,-1 0 1,-1 0-1,-2 25 0,1-36-23,-1-1-1,0 1 1,0 0-1,0-1 1,-1 1-1,0-1 0,0 1 1,0-1-1,-1 0 1,0 0-1,0 0 1,0 0-1,-1 0 0,1-1 1,-1 1-1,0-1 1,0 0-1,-1 0 1,1-1-1,-1 1 0,0-1 1,0 0-1,0 0 1,0-1-1,-1 1 1,1-1-1,0 0 1,-9 1-1,-12 3 49,1-1-1,-1-1 1,-1-1 0,-46-1 0,47 0-85,18-1-256,1-1 1,-1 0 0,0 0 0,0 0-1,-10-3 1,25 3-4877,10-2 2608,4 1 1001,6 0-1230,0 0-273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44.7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84 4761,'0'0'1076,"0"0"222,0 0 329,0 0-147,0 0-720,0 0-413,15-12-24,46-34 142,-57 43-375,1 0 1,-1 0-1,1 1 0,0-1 0,0 1 0,0 0 0,0 0 0,0 1 0,0-1 0,0 1 1,0 1-1,1-1 0,-1 1 0,0-1 0,7 2 0,0-1 67,-11 1-149,0-1-1,1 1 0,-1 0 0,0 0 1,0 0-1,0-1 0,0 1 0,0 0 1,-1 0-1,1 0 0,0 1 0,0-1 1,-1 0-1,1 0 0,0 0 0,-1 1 1,1-1-1,-1 0 0,0 0 0,1 1 1,-1-1-1,0 0 0,0 1 0,0-1 1,0 0-1,0 1 0,0-1 0,-1 3 1,0 41 545,-1-33-423,-1-1 0,-1 0 0,0-1 0,0 1 0,-1-1 0,0 1 0,-12 16 0,-3 1 330,-30 35 1,46-59-351,1 0 41,0 0 1,-1 0 0,1 0-1,-1 0 1,0-1-1,0 1 1,0-1 0,-1 0-1,1 0 1,-9 3 0,13-6-23,0 0 118,0 0-50,27 0-138,166-13-382,-186 12-364,0 0 0,0-1 1,-1 1-1,1-1 0,0-1 0,-1 1 0,1-1 0,-1 0 1,0-1-1,0 1 0,10-9 0,2 0-1939,7-4-677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45.08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6609,'0'0'1593,"0"0"-268,0 0 661,0 0 259,18 2-445,147 6 1274,-46-8-4245,-121 3-3671,-17 11 221,0-6 528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45.4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4009,'0'0'1800,"0"0"-87,0 0 575,0 0 417,0 0-281,0 0-439,123 15-713,-91-15-432,-2 0-440,-7 0-400,1 0-48,-7 0-864,-5 0-1152,-5 0-2641,-3 0-673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11.51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24 32,'0'0'5863,"0"8"-5422,0 1-341,0 2 124,0 0 0,0-1 0,1 1-1,1 0 1,2 10 0,-3-18-173,0 1 1,1-1-1,-1 0 0,1 0 1,-1 0-1,1 0 0,0 0 1,0 0-1,0-1 0,0 1 1,1 0-1,-1-1 0,1 0 0,-1 0 1,1 0-1,0 0 0,0 0 1,0 0-1,0-1 0,0 1 1,0-1-1,5 1 0,-1 0 10,0 0 0,0-1 0,0 1 0,0-2 0,0 1 0,0-1 0,1 0 0,-1-1 0,0 0-1,0 0 1,0 0 0,0-1 0,0 0 0,0 0 0,-1-1 0,1 0 0,-1 0 0,1-1 0,-1 1 0,0-1 0,-1-1 0,1 1-1,-1-1 1,1 0 0,-1 0 0,-1 0 0,1-1 0,-1 0 0,0 0 0,0 0 0,-1 0 0,0-1 0,0 1 0,0-1 0,-1 0 0,0 0-1,-1 0 1,1 0 0,-1 0 0,0-11 0,-1 17-40,0 0 0,0 0-1,0 1 1,0-1 0,0 0 0,0 0-1,0 0 1,-1 1 0,1-1 0,0 0-1,0 0 1,-1 1 0,1-1 0,-1 0-1,1 1 1,0-1 0,-1 0 0,0 1-1,1-1 1,-1 1 0,0-2 0,0 2-27,1 0 0,0 0 1,-1 0-1,1 0 0,-1 0 0,1 0 1,0 0-1,-1 0 0,1 0 0,0 0 1,-1 0-1,1 0 0,0 0 0,-1 1 1,1-1-1,0 0 0,-1 0 1,1 0-1,0 0 0,-1 1 0,1-1 1,0 0-1,-1 0 0,1 1 0,0-1 1,0 0-1,-1 0 0,1 1 1,0-1-1,0 0 0,0 1 0,0-1 1,-1 0-1,1 1 0,0-1 0,0 0 1,0 1-1,0-1 0,0 1 0,0-1 1,0 0-1,0 1 0,0-1 1,0 1-1,-4 25-349,1 0-1,1 41 1,2-65 262,1-1-1,-1 0 0,1 1 1,0-1-1,0 0 1,0 0-1,0 0 0,0 1 1,0-1-1,0 0 0,0 0 1,0-1-1,1 1 1,-1 0-1,0 0 0,1-1 1,-1 1-1,0 0 0,1-1 1,-1 1-1,1-1 1,-1 0-1,1 1 0,-1-1 1,1 0-1,-1 0 0,1 0 1,-1 0-1,1 0 1,1-1-1,48-3-2664,-31-7 1526,-2-3-810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47.1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27 4065,'0'0'1508,"0"0"-584,0 0 71,0 0 275,0 0-97,4 0-204,153-2 1943,187 5-427,-331-2-2330,-7-2-149,0 1 0,0 1-1,0-1 1,-1 1 0,1 0-1,0 0 1,-1 0 0,1 1-1,9 4 1,-15-15-7818,0-6 4387,-2-2-1067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47.52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51 324 3409,'0'0'699,"0"0"-241,-5-20 290,-8-47 2120,-8-103 0,16 120-143,1 34-777,3 35-501,0 29-1296,2 1 0,2-1-1,2 0 1,3 0 0,24 86 0,-23-120-2402,1 7-5593,-9-6 4225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48.1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42 146 4513,'0'0'1387,"0"0"-183,0 0 393,0 0 403,0 0-66,0 0-378,-9-8-568,4 3-879,-19-20 168,24 24-272,-1 0 0,1 0 0,-1 0 0,1 0 0,-1 0 0,1 0 0,0 0 0,0-1 0,0 1 0,0 0 0,-1 0 0,2 0 0,-1-1 0,0 1 0,0 0 0,0 0 0,0 0 0,1 0 0,-1 0 0,1-1 0,-1 1 0,1 0 0,-1 0 0,1 0 0,-1 0 0,1 0 0,0 0 0,0 1 0,-1-1 0,1 0 0,1-1 0,6-5-11,1-1-1,0 1 1,0 1 0,1 0 0,0 0 0,0 1-1,0 0 1,1 0 0,-1 1 0,1 1 0,0 0-1,0 0 1,0 1 0,1 1 0,-1 0 0,16 0-1,-25 1 5,-1 0-1,1 0 1,-1 1-1,1-1 1,-1 0-1,1 1 1,0-1-1,-1 1 0,0-1 1,1 1-1,-1 0 1,1-1-1,-1 1 1,0 0-1,1 0 1,-1 0-1,0 0 1,0 0-1,0 0 0,0 1 1,0-1-1,1 2 1,0 1 10,0-1-1,0 1 1,-1 0 0,0 0 0,0 0 0,0 0 0,0 0-1,0 7 1,0-1 43,-1 0-1,0-1 0,-1 1 1,0 0-1,-1-1 0,0 1 1,-4 10-1,0-5 19,-2-1 0,1 1 0,-2-1-1,0-1 1,-15 17 0,17-22 18,0 0 0,0 0 0,-1-1 0,0 0-1,-1 0 1,1-1 0,-1-1 0,-1 1 0,-12 5 0,89-16 1704,-12 2-1862,110-7 415,-129 9-4221,1 1-4247,-39 0 4130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49.7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419 1 2256,'0'0'3235,"0"0"-2030,0 0-609,0 0 268,0 0-61,0 0-373,-1 3-54,-15 25 358,-1 1 0,-1-2 0,-30 34 0,-73 71 548,91-101-954,2-2 154,-58 45 0,85-72-457,-1-1-1,1 0 1,0 0-1,-1 0 0,1-1 1,0 1-1,-1 0 1,1-1-1,-1 1 1,1 0-1,-1-1 1,1 0-1,-1 1 0,0-1 1,1 0-1,-1 0 1,1 0-1,-1 0 1,-2 0-1,3-1 4,0 1-1,0-1 1,0 1-1,0-1 1,0 0-1,0 0 1,0 1-1,1-1 1,-1 0-1,0 0 1,0 0 0,1 0-1,-1 0 1,0 0-1,1 0 1,-1 0-1,1 0 1,-1 0-1,1-3 1,-2-6 78,0 0 0,1-1-1,0 1 1,1-18 0,1 17-206,-2-3 76,1 0 1,0-1 0,1 1-1,1-1 1,0 1 0,1 0 0,1 0-1,0 0 1,1 1 0,0-1-1,1 1 1,0 0 0,1 1-1,16-22 1,-21 32 18,-1 0 0,1 0 0,-1 1 0,1-1 0,0 0 0,0 1 0,0 0-1,0-1 1,0 1 0,0 0 0,0 0 0,0 0 0,0 0 0,0 0 0,1 1 0,-1-1 0,0 1 0,0-1 0,1 1-1,-1 0 1,1 0 0,-1 0 0,0 0 0,1 0 0,-1 1 0,0-1 0,0 1 0,1-1 0,-1 1 0,0 0-1,0 0 1,0 0 0,1 0 0,-1 0 0,-1 0 0,1 1 0,0-1 0,3 4 0,5 5 3,0 0 0,0 1 0,-1 0 0,15 25 1,-19-28 13,72 130 384,-18-30-215,-42-90-1331,-13-16 358,-1-1-1,1 1 0,-1-1 0,1 0 0,-1 0 0,1-1 1,0 1-1,-1-1 0,1 0 0,0 0 0,0 0 1,5-1-1,2-1-1838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50.3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89 1 6865,'0'0'1665,"0"0"-97,0 0 114,0 0-505,0 0-715,0 0-2,3 22 377,15 182 841,-16-161-1409,-2-1 1,-2 1-1,-10 63 1,9-97-221,-1 12 113,0-1-1,-2 1 1,-1-1 0,-11 23-1,17-41 18,2-14-149,0 1 1,1 0 0,0 0-1,1 1 1,0-1-1,1 0 1,0 1-1,1 0 1,0 0-1,0 0 1,1 0-1,0 1 1,1 0-1,15-15 1,-17 18-71,0 1 1,1 0-1,0 0 0,0 0 0,0 0 1,0 1-1,1 0 0,0 1 0,0-1 1,0 1-1,0 0 0,0 1 0,1 0 1,-1 0-1,1 1 0,-1 0 0,1 0 1,0 1-1,-1-1 0,1 2 0,0-1 1,12 3-1,-17-1 37,0-1 1,0 1-1,0 0 0,-1-1 1,1 1-1,0 1 1,-1-1-1,1 0 0,-1 1 1,1-1-1,-1 1 1,0-1-1,0 1 0,-1 0 1,1 0-1,0 0 0,-1 0 1,0 0-1,0 0 1,0 1-1,0-1 0,0 0 1,-1 1-1,1-1 1,-1 0-1,0 1 0,0-1 1,-1 6-1,1-1 42,0-1-1,-1 1 0,0-1 1,0 0-1,-1 1 1,0-1-1,0 0 1,-1 0-1,0 0 1,0 0-1,0 0 1,-5 6-1,-4-1 30,1-1 1,-2-1-1,1 1 0,-2-2 1,1 0-1,-1-1 0,-1 0 0,1-1 1,-1 0-1,0-1 0,-1-1 1,1-1-1,-1 0 0,0-1 1,0-1-1,-1 0 0,-15-1 1,30-1-111,0 0 1,0 0-1,0-1 1,0 1-1,0-1 1,0 0-1,0 1 1,1-1-1,-1 0 1,0 0-1,1 0 1,-1 0 0,0 0-1,1-1 1,0 1-1,-1 0 1,1-1-1,0 1 1,-1-1-1,1 1 1,0-1-1,0 0 1,0 1 0,0-1-1,1 0 1,-1 0-1,0 0 1,1 1-1,0-1 1,-1 0-1,1 0 1,0 0-1,0-3 1,-1 2-213,1 1-1,0-1 1,0 0 0,0 1 0,0-1-1,1 0 1,-1 1 0,1-1 0,-1 0 0,1 1-1,0-1 1,0 1 0,0-1 0,0 1-1,1 0 1,-1-1 0,1 1 0,-1 0-1,1 0 1,0 0 0,0 0 0,0 0-1,0 0 1,2-1 0,3 0-676,0 0-1,1 1 1,-1 0-1,0 0 1,1 1 0,-1 0-1,11 0 1,-13 1 256,19-2-3149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51.2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0 108 2393,'0'0'2161,"0"0"-655,0 0 366,0 0 142,0 0-236,0 0-453,8-15-403,23-47-293,-20 32 407,-14 42-839,1 20-233,-1-8 96,2 0 1,0 0-1,2 0 0,1 0 0,0 0 0,11 40 0,-11-56-57,1-1 0,-1 1 0,0 0 0,-1 0 1,0 0-1,0 12 0,-1-18-2,0 0 0,-1 0 0,1 0 0,-1-1 0,1 1 1,-1 0-1,0 0 0,1 0 0,-1-1 0,0 1 0,0-1 1,0 1-1,-1 0 0,1-1 0,0 0 0,-1 1 0,1-1 1,0 0-1,-1 0 0,0 1 0,1-1 0,-1-1 0,0 1 1,1 0-1,-1 0 0,0-1 0,0 1 0,0 0 0,0-1 0,1 0 1,-4 1-1,-10 0 62,4 0 2089,21 1-1305,156-2-335,-69-2-2042,-97 2 881,0 0-150,0-24-8718,0 13 5490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51.5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64,'0'0'5917,"0"0"-3544,0 0-806,0 0 404,0 0-96,0 0-384,9 2-221,33 5-45,67 3 0,18 1-1427,-124-8-5761,-12 3 2850,-13 2-1072,-1-4-706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51.90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3505,'0'0'1464,"0"0"144,0 0 1089,0 0-593,0 0 257,0 0-185,0 0-567,98 15-465,-66-15-464,0-2-432,-7-2-248,-4 2-160,-4 2-688,-4 0-472,-6 0-1681,-3 0-2192,-4 0 448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53.9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54 2497,'0'0'953,"0"0"-121,0 0 279,0 0 308,0 0 0,3 0 6748,29 0-7821,621-8-153,-653 8-318,1 0 0,0 0 0,-1 0 0,1 0-1,-1 0 1,1 0 0,0 0 0,-1 0 0,1 0 0,-1 0 0,1 0 0,0 0 0,-1-1 0,1 1-1,-1 0 1,1 0 0,-1-1 0,1 1 0,-1-1 0,1 1 0,-1 0 0,1-1 0,-1 1 0,0-1 0,1 1-1,-1-1 1,0 1 0,1-1 0,-1 1 0,0-1 0,1 1 0,-1-1 0,0 1 0,0-1 0,0 0-1,1 0 1,-2-1-181,1 1-1,0 0 0,0 0 0,0-1 1,-1 1-1,1 0 0,-1 0 0,1 0 1,-1-1-1,1 1 0,-1 0 0,0 0 1,0 0-1,1 0 0,-1 0 0,0 0 1,-2-1-1,-15-10-3239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54.3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1 242 4689,'0'0'1091,"0"0"-403,0-20 372,0-8-53,1 0-1,2 0 0,0 0 1,15-52-1,-7 54 817,-11 26-1798,0 0 0,0 0 0,0 0 1,0 0-1,0 0 0,0-1 0,0 1 1,0 0-1,0 0 0,0 0 1,0 0-1,0 0 0,0 0 0,0 0 1,0-1-1,0 1 0,0 0 0,0 0 1,0 0-1,0 0 0,0 0 0,0 0 1,0 0-1,0 0 0,1-1 1,-1 1-1,0 0 0,0 0 0,0 0 1,0 0-1,0 0 0,0 0 0,0 0 1,1 0-1,-1 0 0,0 0 0,0 0 1,0 0-1,0 0 0,0 0 1,0 0-1,0 0 0,1 0 0,-1 0 1,0 0-1,0 0 0,0 0 0,0 0 1,0 0-1,0 0 0,0 0 0,1 0 1,-1 0-1,0 0 0,0 0 1,0 1-1,0-1 0,0 0 0,0 0 1,0 0-1,0 0 0,0 0 0,1 0 1,-1 0-1,0 0 0,0 0 0,0 1 1,2 39 1596,-2-25-1927,9 290 1442,-4-184-1028,-5-120-122,6 42-382,5-28-2783,9-8-4788,-12-7 3847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11.8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76 0 2833,'0'0'3490,"-7"12"-2934,-3 6-278,0 1 0,1 1 0,1 0 1,1 0-1,1 1 0,0-1 0,2 1 0,0 0 1,0 23-1,4-41-283,0 0 0,-1 0 0,2 0 0,-1 0 1,0-1-1,0 1 0,1 0 0,0 0 0,-1-1 0,1 1 1,0 0-1,0-1 0,1 1 0,-1-1 0,0 1 0,1-1 1,3 4-1,-2-4-91,0 0 0,0-1 0,0 1 0,0-1 1,0 0-1,1 0 0,-1 0 0,0-1 0,1 1 1,-1-1-1,0 0 0,1 0 0,-1 0 0,6-1 0,-5 1-125,-1 0-1,1 0 1,0-1-1,-1 0 1,0 0 0,1 0-1,-1 0 1,0 0-1,1-1 1,-1 1-1,0-1 1,4-3-1,10-10-1994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55.2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19 174 5401,'0'0'1228,"0"0"-73,0 0 426,0 0 260,0 0-274,0 0-286,-4-11-466,-9-36-385,12 45-420,1 0-1,0-1 1,0 1-1,0 0 1,0-1 0,0 1-1,1 0 1,-1-1-1,1 1 1,-1 0-1,1 0 1,0-1-1,0 1 1,0 0 0,0 0-1,0 0 1,0 0-1,1 0 1,-1 0-1,1 0 1,0 1-1,2-3 1,40-25-94,-39 26 80,8-3 0,1 1 0,-1 0 0,1 1-1,0 0 1,-1 1 0,2 1 0,-1 0-1,0 1 1,0 1 0,17 1 0,-29-1-1,0 0 0,0 0 0,-1 1 1,1-1-1,0 1 0,0-1 0,-1 1 1,1 0-1,-1 0 0,1-1 0,0 1 1,-1 0-1,1 1 0,-1-1 0,0 0 1,1 0-1,-1 0 0,0 1 0,0-1 1,2 4-1,0-1-3,-1 1 0,0 0 1,0-1-1,0 1 0,-1 0 0,1 0 1,0 8-1,-1-2 36,0 1 1,0 0-1,-1-1 1,-1 1-1,0-1 1,-3 17-1,-2-15 90,1 0 0,-2-1 0,1 1 0,-2-1 0,0-1 0,0 0 0,-1 0 0,0 0 0,-1-1 0,0-1 0,-1 1 0,0-2 0,0 0 0,-1 0 0,0-1 0,0 0 0,-1-1 0,0 0 0,0-1 0,0-1 0,-19 4 1,74-8 383,69 7 0,-44-1-218,38-3-1838,-101-4 1127,-1 1 0,0-1 0,1 0 0,-1 0-1,0-1 1,0 1 0,1-1 0,-1 1 0,0-1 0,-1 0 0,1 0-1,0-1 1,3-2 0,3-2-1540,12-10-2398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55.81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442 1 4969,'0'0'1542,"0"0"-873,0 0-153,0 0 210,0 0 63,-16 20 240,-200 274 3762,209-284-4618,-8 11 223,-1-1 0,-27 28 1,39-44-304,-1 1 0,0-1 1,0 0-1,0-1 0,-1 1 1,1-1-1,-1 0 1,0 0-1,0-1 0,0 0 1,0 0-1,0 0 0,-1-1 1,1 1-1,-9-1 0,13-1-88,1-1 0,0 1-1,-1-1 1,1 1 0,0-1-1,-1 0 1,1 1-1,0-1 1,0 0 0,0 0-1,0 0 1,0 0-1,0 0 1,0 0 0,0 0-1,0 0 1,0 0-1,0 0 1,1-1 0,-1 1-1,1 0 1,-1-1-1,1 1 1,-1 0 0,1-1-1,0 1 1,-1 0-1,1-1 1,0 1 0,0-3-1,-3-50-161,3 46 111,0-9-10,0 8 13,-1 0 1,1-1 0,1 1 0,0 0 0,0 0-1,5-16 1,-5 23 34,1 0-1,-1 0 1,0 0 0,0 0-1,1 0 1,-1 0 0,1 1-1,-1-1 1,1 1 0,0-1-1,0 1 1,0-1-1,0 1 1,0 0 0,0 0-1,0 0 1,0 0 0,0 0-1,0 0 1,1 1 0,-1-1-1,0 1 1,0 0 0,1-1-1,-1 1 1,0 0-1,1 1 1,-1-1 0,0 0-1,1 0 1,-1 1 0,4 1-1,0 0 47,1 0 0,0 1-1,-1 0 1,1 0-1,-1 1 1,0-1 0,0 1-1,-1 1 1,1-1 0,-1 1-1,0 0 1,8 9-1,51 73 932,-63-85-940,6 8 6,8 12-174,0 1 0,-2 1-1,14 31 1,-20-53-5749,-6-2 3118,1 0-1214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56.74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71 1 4297,'0'0'1320,"0"0"-336,0 0 323,0 0-68,0 0-599,0 0-444,-5 13-31,-10 41 622,2 0 1,2 1-1,-4 65 1,3 183 1603,33-334-791,-16 21-1666,0 0 0,1 0 0,1 1 0,0 0 0,0 0 0,1 1 0,0 0 0,0 0 0,1 1 0,-1 0 0,2 0 0,16-8 0,-12 8 12,1 1-1,-1 1 0,1 1 0,0 0 0,0 1 1,1 0-1,-1 1 0,29 1 0,-38 1 52,2 0 3,-1 0 0,0 0 0,1 0 0,-1 1-1,0 1 1,10 2 0,-15-4 8,0 1-1,0 1 1,0-1-1,0 0 1,0 0 0,-1 1-1,1-1 1,0 1 0,-1 0-1,1-1 1,-1 1 0,1 0-1,-1 0 1,0 0-1,0 0 1,0 0 0,0 0-1,0 0 1,0 0 0,0 0-1,-1 1 1,1-1 0,-1 0-1,1 4 1,0 1 50,-1 1 0,0-1 0,0 0-1,0 1 1,-1-1 0,0 0 0,0 0 0,-1 0 0,0 0 0,0 0 0,0 0 0,-1 0 0,0-1 0,-1 1 0,1-1 0,-1 0 0,-6 7-1,-1-1 42,0-1 0,-1 0 0,0-1 0,-1 0 0,0 0 0,-26 12 0,31-16-22,-1-1 0,0-1 0,-1 1 0,1-1 0,-1-1 1,0 0-1,0 0 0,0-1 0,0 0 0,0-1 0,-15 0 0,24-1-78,0 0 0,0-1 0,0 1 0,0 0 0,0-1 0,0 1 0,0 0 0,1-1 0,-1 1 0,0-1 0,0 0 0,0 1 0,1-1 0,-1 0 0,0 1 0,1-1 0,-1 0 0,0 0 0,1 0 0,-1 1 0,1-1 0,0 0 0,-1 0 0,0-2 0,-6-9-1944,-7 7-6510,9 5 5208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58.41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64 1368,'0'0'2133,"0"0"-1118,0 0-109,0 0-23,0 0-84,0 0-312,2-5-270,-1 2-196,1-1 1,-1 2-1,1-1 0,0 0 0,0 0 0,0 0 0,1 1 0,-1-1 0,0 1 1,1 0-1,0 0 0,0 0 0,-1 0 0,1 0 0,0 1 0,4-3 0,0 1 94,0 1 0,1-1-1,-1 1 1,0 1 0,1-1-1,-1 1 1,14 0 0,-20 2-94,0 0 1,0 1 0,0-1 0,0 0-1,-1 1 1,1-1 0,0 1 0,-1-1 0,1 1-1,-1-1 1,1 1 0,-1 0 0,0-1-1,0 1 1,1 0 0,-2 2 0,4 34 231,-3-37-234,1 11 163,0 1-1,-1-1 0,-1 0 0,0 0 1,-3 13-1,3-20-74,-1-1 1,0 1 0,0-1-1,0 1 1,0-1 0,-1 0-1,0 0 1,0 0 0,0-1-1,0 1 1,-1-1 0,1 1-1,-1-1 1,0 0 0,-5 3-1,-4 1 308,10-6-204,0 1 0,0-1 0,0 1-1,1 0 1,-1-1 0,0 1 0,1 0 0,-1 1-1,1-1 1,0 0 0,0 1 0,-4 4 0,35 1 490,-8-4-366,1 0 0,0-2 0,-1 0 0,36-3 0,-24 1-423,-33 0-136,0 0-151,0 0-173,2 11-7709,-2-9 4329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59.0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100 50 2825,'0'0'930,"0"0"-45,0 0 192,0 0 276,0 0-16,0 0-273,-10-5-221,-30-15-156,38 19-630,1 1 0,0-1 0,-1 1 0,1-1 0,0 1-1,-1 0 1,1 0 0,-1 0 0,1 0 0,0 0 0,-1 0 0,1 0 0,-1 0 0,1 1 0,0-1 0,-1 0-1,1 1 1,0-1 0,-1 1 0,1 0 0,0-1 0,0 1 0,0 0 0,-1 0 0,1 0 0,0-1 0,0 1 0,0 0-1,0 1 1,1-1 0,-1 0 0,0 0 0,0 0 0,1 0 0,-1 1 0,0-1 0,1 0 0,0 1 0,-1-1-1,1 0 1,0 1 0,-1 1 0,0-1-12,1 0 0,-1 0 0,1 0-1,-1 0 1,1 0 0,0 0 0,-1 0-1,1 0 1,0 0 0,0 0 0,1 0 0,-1 0-1,0 0 1,1 0 0,-1 0 0,1 0-1,0 0 1,-1 0 0,1 0 0,0 0 0,0-1-1,0 1 1,0 0 0,1-1 0,2 4-1,6-2 49,0 0 0,0-1-1,0-1 1,0 1-1,19-1 1,-25 0-56,-1-1 0,1 0 0,-1 0-1,1 0 1,-1-1 0,1 1 0,-1-1 0,0 1 0,1-1 0,-1 0-1,0-1 1,1 1 0,-1 0 0,0-1 0,0 0 0,0 0 0,-1 0-1,1 0 1,0 0 0,3-4 0,-5 4 15,0 0 0,-1 0 1,1 0-1,-1 0 0,1 0 0,-1-1 0,0 1 1,0 0-1,0 0 0,0 0 0,0 0 0,0-1 0,-1 1 1,1 0-1,-1 0 0,1 0 0,-1 0 0,0 0 0,0 0 1,0 0-1,0 0 0,0 0 0,0 0 0,0 1 1,-1-1-1,1 0 0,-1 1 0,1-1 0,-1 1 0,0 0 1,0-1-1,1 1 0,-1 0 0,0 0 0,-3-1 1,-1-2-514,-1 1 1,0 0 0,1 0 0,-1 0 0,-1 1 0,1 0-1,0 0 1,0 1 0,-10-1 0,11 4-3316,1 6-890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02.24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4513,'0'0'880,"0"0"192,0 0 729,0 0 143,0 0-239,0 0-65,0 0-728,0 36-648,2-36-176,0 2-88,-2 2-744,2-2-808,2 0-1049,1 2-1112,-1-4-192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01.5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50 0 3457,'0'0'1384,"0"0"-544,0 0 344,0 0 345,0 0-209,0 0-40,0 0-127,0 0-65,0 0-288,0 0-464,0 4-248,0 0-88,-7 4-112,-1 1-568,-5 11-1264,0-3-1833,5-2 104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01.8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0 3721,'0'0'3377,"0"0"-2809,0 0 192,0 0 880,0 0-360,0 0-503,0 0 127,-2 4-120,2-4-328,0 0-296,0 0-160,0 0-728,8 0-1289,1 4-1575,-3 2-249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12.7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10 816,'0'0'864,"0"0"-472,0 0 33,0 0-25,0 0-264,0 0-136,8-10-16,-8 10 8,0 0 8,0 0-128,0 0 104,0 0 24,0 0 0,0 0 0,0 0-40,2 0-344,3 0-113,-1 0-383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13.10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1 123 1536,'51'-41'1090,"-50"41"-689,0-1 0,1 0 0,-1 1 1,0-1-1,0 0 0,0 0 0,-1 0 0,1 0 0,0 0 0,0 0 1,0 0-1,-1-1 0,1 1 0,-1 0 0,1 0 0,-1 0 0,1-2 1,12-4 832,-7 4-1278,0 0 0,0 0 0,0-1 0,0 0 0,-1 0 0,1 0 0,-1-1 0,7-7 0,2-1-1278,-14 12 634,0 1-236,-26 16-3456,11-5 1145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12.3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4 2889,'0'0'2591,"10"0"-2124,34-2-46,-2 0 76,80 6 0,-46 19-473,-77-21 51,0-1 1,0 1-1,-1-1 0,1 0 1,-1 1-1,1-1 1,-1 0-1,0 0 1,1 0-1,-1 0 1,0 0-1,-2 0 1,3 0 15,-8 4-40,0 0 0,0 0 0,0 1-1,1 1 1,-15 14 0,20-18-6,0 1 1,1 0-1,-1 0 0,0 0 0,1 0 0,0 0 0,0 1 1,1-1-1,-1 0 0,1 1 0,0 0 0,0-1 0,0 1 1,1 0-1,-1 5 0,2-6-26,-1 0-1,1-1 1,0 1-1,0-1 1,0 0-1,0 1 1,0-1-1,1 0 1,0 1-1,-1-1 1,1 0-1,1 0 1,-1-1-1,0 1 1,1 0-1,-1-1 1,1 1-1,0-1 1,0 0-1,0 0 1,0 0-1,0 0 1,0-1 0,0 1-1,1-1 1,-1 0-1,1 0 1,5 1-1,8 3-762,0-2 0,0 0 0,0-1 0,29 0 0,-22-2-1430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13.4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40 2625,'0'0'1160,"0"0"-515,0 0 123,0 0 135,0 0 5,0 0 134,9 0 85,-2 1-1110,33 0 1866,-39-1-1822,0 0 0,1-1-1,-1 1 1,0 0 0,0-1 0,0 1-1,1-1 1,-1 1 0,0-1-1,0 0 1,0 0 0,0 1 0,0-1-1,0 0 1,0 0 0,-1 0 0,1 0-1,0 0 1,0 0 0,-1 0-1,1 0 1,-1 0 0,1 0 0,-1-1-1,1 1 1,-1 0 0,0 0-1,1 0 1,-1-1 0,0 1 0,0 0-1,0 0 1,0-2 0,0 2 115,0 0-287,0 1-1,0 0 0,0 0 0,0-1 1,0 1-1,0 0 0,1-1 0,-1 1 0,0 0 1,0 0-1,0-1 0,-1 1 0,1 0 1,0 0-1,0-1 0,0 1 0,0 0 1,0 0-1,0-1 0,0 1 0,0 0 0,0 0 1,-1-1-1,1 1 0,0 0 0,0 0 1,0-1-1,0 1 0,-1 0 0,1 0 1,0 0-1,0 0 0,-1-1 0,1 1 1,0 0-1,0 0 0,-1 0 0,1 0 0,0 0 1,0 0-1,-1 0 0,1 0 0,0 0 1,0 0-1,-1 0 0,1 0 0,0 0 1,-1 0-1,1 0 0,0 0 0,0 0 0,-1 0 1,1 0-1,-1 0 0,-7 0-3347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15.32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 19 1008,'0'0'672,"0"0"-101,0 0-31,0 0 71,0 0 117,0 0 156,-2-4 51,-8-10 1370,5 17 2502,1 18-977,2-1-5431,-2 89 2606,9 110 0,8-132-780,-8-59-180,-1 0 0,0 30 0,-3-68-1670,-1-1 1,1 1-1,1 0 1,0 0-1,0 0 1,6-13-1,0 4-1318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16.0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20 135 2913,'0'0'608,"0"0"24,0 0 343,0 0 100,0 0-28,0 0 49,0 0-1028,0 0 0,-1 0-1,1 0 1,0 1 0,0-1 0,0 0 0,-1 0 0,1 0 0,0 0 0,0 0 0,-1 0 0,1 0-1,0 0 1,0 0 0,-1 0 0,1 0 0,0 0 0,0 0 0,0 0 0,-1 0 0,1 0-1,0 0 1,0-1 0,-1 1 0,1 0 0,0 0 0,0 0 0,0 0 0,-1 0 0,1 0-1,0-1 1,0 1 0,0 0 0,0 0 0,-1 0 0,1-1 0,0 1 0,0 0 0,0 0 0,0 0-1,0-1 1,0 1 0,0-1 0,26-19 569,2 0 0,57-30 0,-71 43-454,1 1-1,0 0 1,0 1 0,1 1 0,-1 0-1,1 1 1,0 1 0,22-1 0,-35 3-178,1 1 0,-1 0 0,0-1 0,0 1 0,0 1 0,0-1 0,0 0 0,0 1 0,0-1 0,0 1 0,0 0 0,-1 0 0,1 0 1,-1 1-1,0-1 0,1 0 0,-1 1 0,0 0 0,0-1 0,-1 1 0,1 0 0,0 0 0,-1 0 0,0 0 0,0 0 0,0 0 0,0 0 1,1 7-1,0 0 76,0 0 1,0 0 0,-1 0 0,0 1-1,-1-1 1,0 0 0,-1 0 0,-3 15-1,1-15-10,-1-1 0,0 1 0,0-1 0,-2 0 0,1 0-1,-1 0 1,0-1 0,0 0 0,-1 0 0,0 0 0,-1-1 0,-8 7-1,4-5 52,0 0 0,0-1 0,-1 0 0,0 0 0,0-2 0,0 0 0,-29 9 0,28-12 1,-1 0-1,0-1 1,0 0 0,-27-2 0,38 0-127,0 0 0,0-1 1,-1 0-1,1 0 0,0 0 0,1 0 1,-1-1-1,0 1 0,0-1 0,-3-2 1,5 3-50,0-1 1,1 1 0,-1-1-1,1 1 1,0-1-1,-1 1 1,1-1 0,0 0-1,0 0 1,0 1 0,0-1-1,0 0 1,1 0 0,-1 0-1,0 0 1,1 0-1,-1 0 1,1 0 0,0 0-1,0-5 1,0 7-564,0 0-378,0 0-603,10 0-2334,37 2 207,-23 2 1510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16.41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6361,'0'0'1393,"0"0"55,0 0 467,0 0-13,0 0-663,0 0-544,0 5-203,4 267 2072,-4-271-3029,0-1-46,0 0 7,2-6-1899,5-9-517,2 1-1,19-27 1,-3 9 524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16.8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250 1 2921,'0'0'1559,"0"0"-615,0 0-12,0 0 112,0 0-64,0 0 35,-16 19 2069,-31 20-1379,-13 9-344,-66 70 0,126-118-1348,0 0 0,0 0-1,0 0 1,0 0-1,0 0 1,0 1 0,0-1-1,0 0 1,-1 0-1,1 0 1,0 0 0,0 1-1,0-1 1,0 0 0,0 0-1,0 0 1,0 1-1,0-1 1,0 0 0,0 0-1,1 0 1,-1 0 0,0 1-1,0-1 1,0 0-1,0 0 1,0 0 0,0 0-1,0 0 1,0 1-1,0-1 1,0 0 0,1 0-1,-1 0 1,0 0 0,0 0-1,0 0 1,0 1-1,0-1 1,1 0 0,-1 0-1,0 0 1,0 0 0,0 0-1,0 0 1,1 0-1,-1 0 1,0 0 0,17 5 199,25 1-79,-37-6-39,205 11 1471,-119-10-6918,-89-1 5004,-1 0-1,0 0 0,1 0 1,-1-1-1,0 1 0,1 0 1,-1-1-1,0 1 1,0-1-1,0 1 0,1-1 1,-1 0-1,0 1 0,0-1 1,0 0-1,0 0 0,0 0 1,0 0-1,0 0 0,0 0 1,0-1-1,12-13-3221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17.2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6993,'0'0'1965,"0"0"-678,0 0 681,0 0 429,0 0-553,19 0-584,160 0 540,-163-1-1964,43 3 251,-56-2-375,-1 1 0,1-1 0,0 1 0,-1 0 0,1 0-1,-1 0 1,1 0 0,-1 0 0,0 0 0,4 3-1,-6-3 98,0-1 0,0 0-1,1 1 1,-1-1 0,0 0-1,0 1 1,0-1 0,0 0-1,0 1 1,0-1 0,0 1-1,0-1 1,-1 0 0,1 1-1,0-1 1,0 0 0,0 1-1,0-1 1,0 0-1,-1 0 1,1 1 0,0-1-1,0 0 1,0 1 0,-1-1-1,1 0 1,0 0 0,0 1-1,-1-1 1,1 0 0,0 0-1,-1 0 1,1 0 0,0 1-1,0-1 1,-1 0 0,0 0-1,-13 8-2132,13-7 1837,-16 8-2729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17.58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2697,'0'0'1205,"0"0"-267,0 0 578,0 0 311,0 0-103,0 0 209,6 3 234,6 1-1552,1-1 0,0 1 1,0-2-1,0 0 0,0-1 0,1 0 1,-1-1-1,0 0 0,16-3 0,66 3-3720,-93 1 2620,-1-1-1,0 0 1,0 1 0,1-1-1,-1 1 1,0 0-1,0-1 1,1 1-1,-1 0 1,0 0 0,0 0-1,0-1 1,0 1-1,0 0 1,0 1-1,1 1 1,1 1-3412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20.1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40 404 4385,'0'0'1250,"0"0"-689,0 0-22,0-21 444,0-163 1639,0 162-1944,-1-1 0,-1 1-1,-1 0 1,-1 0 0,-1 1 0,-1-1 0,-10-23 0,16 105 204,-2-29-835,2 40-399,3 111 1313,8-93-3002,11-1-4181,-11-56 2513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19.6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60 4681,'0'0'1016,"0"0"-42,0 0 439,0 0 105,0 0-256,0 0-267,9 0-178,363-19 3381,17-1-2428,-368 20-1799,-8-1-13,1 1 0,0 0 1,0 0-1,-1 2 0,1 0 0,-1 0 0,1 1 1,-1 1-1,0 0 0,0 1 0,17 8 0,-36-19-6477,-7-11 3548,3 4 456,-5-6-968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20.6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52 920,'0'0'3621,"0"0"-2278,0 0-307,0 0 438,0 0 9,0 0-159,-1-12-204,-4-28-114,5 79 1212,1 33-898,-2-37-1159,2 0 0,11 65 0,-12-100-240,0 0 0,0 0 0,0 0 0,0 1 0,0-1 0,0 0 0,0 0 0,0 0 0,0 0 1,1 0-1,-1 1 0,0-1 0,0 0 0,0 0 0,0 0 0,0 0 0,1 0 0,-1 1 0,0-1 0,0 0 0,0 0 1,0 0-1,1 0 0,-1 0 0,0 0 0,0 0 0,0 0 0,1 0 0,-1 0 0,0 0 0,0 0 0,0 0 0,1 0 1,-1 0-1,0 0 0,0 0 0,0 0 0,1 0 0,-1 0 0,0 0 0,0 0 0,0-1 0,0 1 0,1 0 0,-1 0 1,0 0-1,0 0 0,0 0 0,0 0 0,0-1 0,1 1 0,-1 0 0,0 0 0,0 0 0,0 0 0,0-1 0,0 1 1,0 0-1,10-12-2096,24-36-4336,-19 22 3113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12.70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45 48 3353,'0'0'3995,"9"0"-3375,58 0 1450,-66 0-2007,-1-1 0,1 1 0,-1 0 0,0 0 0,1 0 0,-1 0 0,0-1 0,1 1 0,-1 0 0,0 0 0,0-1 0,1 1 0,-1 0 0,0-1 0,0 1 0,1 0 0,-1-1-1,0 1 1,0 0 0,0-1 0,1 1 0,-1 0 0,0-1 0,0 1 0,0 0 0,0-1 0,0 1 0,0-1 0,0 1 0,0 0 0,0-1 0,0 1 0,0-1 0,0 1 0,0 0 0,0-1 0,0 1 0,-1 0 0,1-1 0,0 1 0,0 0 0,0-1 0,-1 1 0,1 0-1,0-1 1,0 1 0,-1 0 0,1-1 0,-13-18-246,8 17-256,-1 0 0,1 0-1,-1 0 1,0 1 0,0 0 0,1 0-1,-1 0 1,0 1 0,0 0 0,0 0-1,0 1 1,1-1 0,-8 3 0,-11 4-2199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21.0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241 1 3433,'0'0'712,"0"0"107,0 0 174,0 0-89,0 0-294,0 0 158,-4 4 131,-20 20 101,0-2-1,-2-1 1,-1 0-1,-34 19 1,-9 7 583,70-46-1571,0-1 0,-1 0 1,1 0-1,0 0 0,0 0 0,-1 0 0,1 0 0,0 1 0,0-1 0,0 0 0,-1 0 0,1 0 0,0 1 0,0-1 0,0 0 0,0 0 0,0 1 0,-1-1 0,1 0 0,0 0 0,0 0 1,0 1-1,0-1 0,0 0 0,0 1 0,0-1 0,0 0 0,0 0 0,0 1 0,0-1 0,0 0 0,0 0 0,0 1 0,0-1 0,0 0 0,0 0 0,0 1 0,1-1 0,-1 0 1,0 0-1,0 1 0,0-1 0,0 0 0,0 0 0,1 0 0,-1 1 0,0-1 0,0 0 0,0 0 0,1 0 0,-1 0 0,0 1 0,1-1 0,9 5-22,-10-5 42,38 13 408,0-2 0,1-2 1,0-1-1,50 4 0,19-8-3926,-103-3-2760,7-1 1758,-5-5 1027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21.4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1 3257,'0'0'1084,"0"0"-63,0 0 460,0 0 283,0 0-15,0 0 90,-1 16-222,-9 224 1161,17-224-5091,-1-3-5237,-6-13 4192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21.9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18 328,'0'0'4410,"0"0"-2493,0 0-361,0 0 111,0 0-395,0 0-495,-1 3-632,0 0 1,0 1 0,1-1-1,-1 0 1,1 1 0,0-1-1,0 0 1,1 5-1,3-7-104,-1 0-1,1 0 0,0 0 0,0-1 0,-1 1 0,1-1 1,0 0-1,0 0 0,0-1 0,-1 1 0,1-1 0,7-1 0,-9 1 4,-1 1 1,1-1-1,0 0 0,-1 1 0,1-1 0,0 0 0,-1 0 0,1 0 1,-1 0-1,0-1 0,1 1 0,-1 0 0,0 0 0,1-1 0,-1 1 0,0-1 1,0 1-1,0-1 0,-1 0 0,1 1 0,0-1 0,0 0 0,-1 1 1,1-1-1,-1 0 0,0 0 0,1 0 0,-1-2 0,-1 3-71,0 0 0,0 0 0,1 0 0,-1 0 0,0 1 0,0-1 0,0 0 0,0 1 0,0-1 0,0 0 0,0 1 0,0-1 0,-1 1 0,1 0 0,0-1 0,0 1 0,0 0 0,-1 0 0,1 0 0,0 0 0,0 0 0,0 0 0,-2 0 0,-39-1-4302,37 1 2934,-8 0-1579,2 0-791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23.1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2921,'0'0'601,"0"0"-324,0 0 86,0 0 321,0 0-13,0 0 37,5 3 76,16 3-73,-1-1-1,1-1 0,0-1 0,1-1 0,-1 0 0,34-3 0,7 2-569,241 3 611,-302-4-760,-1 0-6,0 0 3,17 0-4477,-17 0 1177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26.1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525 1 3505,'0'0'904,"0"0"264,0 0 200,-9 18-81,-38 76 1079,-89 131-1,127-212-2194,-93 116 903,91-116-958,-1-2-1,0 1 1,-1-2 0,0 1 0,-1-2-1,0 0 1,-26 13 0,39-21-107,-1-1-1,0 1 1,0 0 0,0-1 0,0 1-1,0-1 1,-1 1 0,1-1 0,0 0-1,0 0 1,0 0 0,0 0 0,0 0-1,0-1 1,0 1 0,0 0 0,0-1-1,0 0 1,0 1 0,0-1 0,0 0-1,0 0 1,-3-2 0,2 0-45,0 0 1,0 0-1,1 0 1,-1-1-1,1 1 0,0-1 1,0 1-1,0-1 0,0 0 1,0 0-1,-1-5 1,0-4-93,0 1 0,0-1 0,2 0-1,-1 0 1,2 0 0,1-25 0,1 31 115,0-1 0,0 1 0,1 0 0,0 0 0,0 0 0,1 0 0,0 1 0,0-1 0,1 1 0,0 0 0,6-7 0,8-7 11,38-29 0,-50 44 36,-1 0 0,2 0-1,-1 1 1,0 0 0,1 0-1,-1 1 1,1 0 0,0 0-1,8-1 1,-13 3 7,0 1-1,0-1 1,0 1-1,1 0 1,-1 0-1,0 0 1,0 1-1,0-1 1,0 1-1,0-1 1,-1 1-1,1 0 1,0 0-1,0 0 1,0 1 0,-1-1-1,1 1 1,0-1-1,-1 1 1,0 0-1,1 0 1,-1 0-1,0 0 1,0 0-1,0 1 1,3 4-1,1 5 73,-1 0 0,0 0 0,-1 1 0,0 0-1,-1-1 1,0 1 0,-1 0 0,-1 0 0,0 16-1,0-15-35,0 0 0,0 0 0,2-1-1,-1 1 1,2 0 0,0-1-1,10 22 1,-14-34-138,0-1 0,0 0 0,0 1 0,0-1 0,0 0 0,0 1 0,1-1 0,-1 0 0,0 1 0,0-1 0,1 0 0,-1 0 0,0 1 0,0-1 0,1 0 0,-1 0 0,0 1 0,0-1 0,1 0 0,-1 0 0,0 0 0,1 0 0,-1 1 0,0-1 0,1 0 0,-1 0 0,0 0 0,1 0 0,-1 0 0,1 0 0,-1 0 0,0 0 0,1 0 0,-1 0 0,0 0 0,1 0 0,-1 0 0,0-1 0,1 1 0,-1 0 0,0 0 0,1 0 0,12-18-2501,2-23-2866,-8 16 1336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26.6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3825,'0'0'1596,"0"0"-276,0 0 399,0 0 50,0 0-397,0 0-329,0 4-91,0 99 2563,0 60-3420,3-159-4025,3-11 958,4-12-351,14-22 203,-11 23 491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27.0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184 11 96,'0'0'1848,"0"0"-721,0 0-82,0 0 187,0 0 52,0 0-21,10-10 2605,-31 35-3021,0 0 1,-1-1 0,-2-1 0,-30 22 0,4-1-165,49-44-606,1 0-3,0 0-12,0 0-24,43 2 222,-30 1-153,0 0 0,0 1 1,-1 1-1,1 0 0,-1 0 0,21 14 1,-17-9 124,0-2 0,34 13 0,-45-20-1766,-3-1-7572,-2 0 9093,0 0-4672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28.4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 1 4505,'0'0'908,"0"0"-226,0 0 447,0 0 405,0 0-337,0 0-523,-9 47 1108,0 336 1824,10-249-2734,11-154-752,-11 18-101,1 0-1,0 0 1,-1 0 0,1-1 0,-1 1 0,0 0-1,0-1 1,0 1 0,0 0 0,0-1 0,1-4-1,-2 1-15,1 0 1,1 0-1,-1 0 0,1 0 0,0 1 0,0-1 0,1 0 0,-1 1 1,1 0-1,0 0 0,1-1 0,-1 2 0,1-1 0,0 0 0,1 1 1,-1 0-1,1 0 0,-1 0 0,1 0 0,0 1 0,7-3 0,13-9-26,1 2 0,53-20 0,-72 31 26,4-3 17,-1 1 0,2 0 0,-1 0 0,0 2 0,1-1 0,0 1 0,-1 1 0,1 0 0,0 1 0,20 2 0,-31-2-21,0 1 1,0 0-1,1 0 1,-1-1-1,0 1 0,0 0 1,0 0-1,0 0 0,0 0 1,0 1-1,0-1 1,-1 0-1,1 0 0,0 0 1,0 1-1,-1-1 0,1 0 1,-1 1-1,0-1 1,1 1-1,-1-1 0,0 0 1,1 4-1,0 38 18,-1-33-3,0 2 55,0-1 0,-1 1 0,0 0 0,-1-1 0,-1 1 0,1-1 0,-2 0 0,0 0 0,0 0 0,-1 0 0,0-1 0,0 1 0,-2-2 0,1 1 0,-1 0 0,0-1 0,-1-1 0,0 1 0,-17 13 0,15-14-5,0-1-1,0 0 1,0 0-1,-1-1 1,0-1-1,0 0 1,0 0-1,-19 4 0,23-7-47,0-1-1,1 0 1,-1 0-1,0-1 1,0 0-1,0 0 0,1 0 1,-1-1-1,0 0 1,1 0-1,-1-1 1,0 0-1,1 0 1,0-1-1,-1 0 0,-9-5 1,-60-39-2165,75 46 1497,1 1-235,0 0-596,0 0-577,14 1-2281,30 11-236,-23-7 1039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28.8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69 81 3457,'0'0'888,"0"0"-112,0 0 551,0 0 207,0 0-387,0 0-334,2 17-83,14 50 64,-15-66-748,0 1 0,0-1-1,-1 1 1,1-1-1,1 0 1,-1 1 0,0-1-1,0 0 1,0 0-1,1 0 1,-1 0 0,0 0-1,1 0 1,-1 0-1,1 0 1,0 0 0,-1-1-1,1 1 1,-1-1-1,1 1 1,0-1 0,2 1-1,38-2 720,-29 1-517,-11 0-229,9 0 174,1 0 0,0-1 0,-1-1 1,21-4-1,-30 6-153,0-1 1,0 1-1,0-1 0,0 1 1,-1-1-1,1 0 1,0 0-1,-1 0 1,1 0-1,-1 0 0,1 0 1,-1 0-1,1-1 1,-1 1-1,0 0 1,0-1-1,1 1 1,-1-1-1,0 1 0,0-1 1,-1 0-1,1 1 1,0-1-1,0 0 1,-1 0-1,1 0 0,-1 1 1,0-1-1,0 0 1,1 0-1,-1 0 1,0 0-1,0 0 1,-1 0-1,1 1 0,0-1 1,-1 0-1,1 0 1,-2-2-1,0-1-8,-1 0-1,1 0 1,-1 1 0,-1 0-1,1-1 1,0 1 0,-1 0-1,0 0 1,0 1 0,0-1-1,-9-4 1,-55-32-5,60 36-248,-1 0 0,0 1 0,-1 0 0,1 0 0,-16-2 0,18 4-861,-1 0-1,0 1 1,1 0 0,-1 1-1,0-1 1,1 1-1,-13 4 1,-8 4-3678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20:31.2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302 0 3249,'0'0'908,"0"0"-105,0 0-68,0 0 199,0 0 89,0 0-68,0 0-135,0 0-118,-16 7 454,1 6-983,-1 1 1,2 0-1,0 1 1,0 1-1,1 0 0,1 1 1,1 0-1,1 1 0,0 0 1,-14 37-1,20-37-100,0 1-1,1-1 1,1 1 0,0-1-1,1 1 1,2 0-1,2 24 1,3-2-71,1 0 1,16 48-1,21 33 70,-29-85-31,-1 0 1,-2 0-1,-2 1 0,6 48 0,-10-28 182,-3 0 1,-4 64 0,-2-95-147,0 1-1,-2-1 1,-1 0 0,-2 0 0,0 0-1,-18 38 1,-52 81 49,67-129-109,0-1 0,-1 0 0,-1-1 0,0 0-1,-1-1 1,-19 15 0,32-28-4,0 0-1,-1 0 1,1 0 0,0 0-1,-1 0 1,1 0 0,-1 0-1,1-1 1,-1 1 0,1 0-1,-1-1 1,0 0 0,-2 1-1,3-1-12,0-1 0,1 1-1,-1 0 1,1-1-1,-1 1 1,1-1 0,-1 0-1,1 1 1,0-1 0,-1 1-1,1-1 1,-1 0 0,1 1-1,0-1 1,0 0-1,-1 1 1,1-1 0,0 0-1,0 1 1,0-1 0,0 0-1,0 1 1,0-1 0,0 0-1,0 0 1,0 1-1,0-1 1,0-1 0,1 1-22,-1 0 0,1-1 0,-1 1-1,1 0 1,-1 0 0,1 0 0,0 0 0,0-1 0,-1 1 0,1 0 0,0 0 0,0 1 0,0-1 0,0 0 0,0 0 0,0 0 0,1 1 0,-1-1 0,0 0 0,0 1 0,0-1-1,1 1 1,-1 0 0,0-1 0,0 1 0,1 0 0,-1 0 0,0 0 0,3 0 0,45-3 0,-45 3-2,-1 0 22,-1 0 0,1 1 0,-1 0 0,0-1 0,1 1 0,-1 0 0,0 0 0,1 0 0,-1 0 0,0 1 0,0-1 0,0 0 0,0 1 0,0 0 0,0-1 0,0 1 0,-1 0 0,1 0 0,1 3 0,27 48-31,-20-33 28,18 34 160,30 75 0,-50-105-101,0-1 1,-2 2-1,-1-1 1,-1 1-1,-1 0 1,0 27-1,-2-21 75,-2-1 1,-1 1-1,-1-1 0,-2 0 1,-1 0-1,-13 39 1,-55 114 427,-16 45 241,79-192-735,2 0 0,1 1 0,2-1 0,-3 62 1,8-59-19,1 0 0,3 0 1,12 68-1,-13-96-39,1 1 0,0-1 0,1-1 0,0 1 0,0 0-1,1-1 1,1 0 0,0 0 0,0-1 0,1 1 0,0-2 0,0 1 0,1-1 0,0 0 0,1 0 0,0-1 0,16 11 0,-20-17-90,0 0 1,0 0 0,-1 0 0,1-1 0,0 1-1,0-1 1,0 0 0,8-1 0,2 0-1448,-14 1-132,-1 0-1457,0 0-2359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13.3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29 4217,'0'0'2215,"18"0"-1919,27 1-225,114-2 1891,-133 0-1722,1-1-1,-1-2 0,52-12 0,-78 15-272,0 1-1,0 0 0,0 0 1,0 0-1,0 0 1,0 0-1,0 0 1,0 0-1,0-1 0,0 1 1,0 0-1,0 0 1,0 0-1,0 0 1,0 0-1,0-1 0,0 1 1,0 0-1,0 0 1,0 0-1,0 0 1,0 0-1,0 0 0,0-1 1,0 1-1,0 0 1,0 0-1,0 0 1,0 0-1,0 0 0,0 0 1,0-1-1,0 1 1,0 0-1,0 0 1,1 0-1,-20-1-1862,17 1 1557,-22 0-3317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7:58:47.64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16 880,'0'0'5508,"47"-9"-320,147 2-6123,-193 9 639,-1-1 1,0 0-1,-1 0 1,1 0-1,0 1 1,0-1 0,0 0-1,-1 0 1,1 0-1,-1 1 1,1-1-1,-1 0 1,1 0-1,-1 0 1,0 0-1,1 0 1,-2 1-1,2-1-133,-10 5-1799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7:58:48.1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2120,'0'0'6055,"3"3"-5383,-1 0-489,0 0 0,1 0 0,-1-1 0,1 0 0,0 1 0,0-1 0,0 0 0,0 0 0,0-1 0,1 1 0,-1-1 0,0 1 0,1-1 0,6 1 0,53 1 1955,-52-3-2973,1 0 0,-1 0 0,1 1 0,11 2 0,-23 3-2467,-15 10 1070,5-5-613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7:58:48.6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 1512,'0'0'6190,"5"0"-5373,78-3 3932,10-1-2886,-64 12-1081,-19-4-1732,-20-6-5642,-4-4 2222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8:01:03.9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1 382 320,'0'0'5032,"2"9"-1764,8 31-3158,-10-35-107,1 1 1,1-1 0,-1 0-1,1 1 1,0-1 0,0 0-1,1 0 1,-1 0-1,1 0 1,0-1 0,0 1-1,1-1 1,0 0-1,-1 0 1,1 0 0,1 0-1,5 4 1,-2-4-21,0-1 0,-1 1 0,1-2 0,1 1 0,-1-1 0,0 0-1,1-1 1,-1 0 0,0 0 0,15-1 0,48-3-11,-1-3-1,0-2 1,-1-4-1,83-25 0,-72 21 30,0 3-1,1 3 0,102 2 1,57-6 15,448-34-10,-143 36-31,-1 1-22,-372 9 45,191 5 23,-207 11-13,37 1-3,312-13-26,202 4 178,-49-14 8,-181-3-37,-54 13-59,449-4 83,-550-7-116,80-1 17,-104 14-24,343-11 342,-150 0-307,-277 10-49,249 9-31,99-24 32,-45-28 132,-29 1-16,-223 34-132,82-5 0,-7 0 0,-15 2 0,312 1-93,-356 10 66,62 1 68,340-8 77,59-21-54,-152 16-86,59 6 40,-376 4-13,237-8 35,389 16-23,-279 16-10,85 19 264,-451-33-178,276-26-1,236-24-410,-151-1 299,-611 39 29,2 1 11,0 0-1,0-1 0,0 0 1,0 0-1,0 0 0,0-1 1,0 0-1,-1 0 0,1 0 1,-1-1-1,8-4 1,-11 4-1,0 0 0,0 0 1,0-1-1,0 1 1,0 0-1,-1-1 1,1 1-1,-1 0 1,0-1-1,0 0 1,-1 1-1,1-1 0,-1-3 1,3-52 1292,-3 55-979,0 3-248,0 1-46,0-1-24,8-20-2814,-2 8-942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8:02:45.3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 42 3033,'0'0'5542,"-5"-2"-4488,-3 1-1320,-3-1 3175,22-1-1010,162-4 249,-21 2-7315,-152 5 5077,1 0 0,-1 0 0,1 0 1,-1-1-1,0 1 0,1 0 0,-1 0 1,0 0-1,1 0 0,-1 0 0,0-1 1,1 1-1,-1 0 0,0 0 0,0 0 1,1-1-1,-1 1 0,0 0 0,0 0 1,1-1-1,-1 1 0,0 0 0,0-1 0,0 1 1,1 0-1,-1-1 0,0 1 0,0 0 1,0-1-1,0 1 0,0 0 0,0-1 1,0 1-1,0 0 0,0-1 0,0 1 1,0-1-1,0 1 0,0 0 0,0-1 1,0 1-1,0 0 0,0-1 0,-1-3-1335,1-1-1151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8:02:45.6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3729,'0'0'5218,"30"9"-2968,106 10 1187,-93-17-5395,-6-4-4599,-48 4 3599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8:02:46.0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 1 1368,'0'0'1731,"-15"10"216,101 2 5289,-41-13-7607,-2-7-3356,-26 2 368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8:02:47.14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80 256 3673,'0'0'6956,"-13"-1"-6005,-40-3-128,52 4-804,1 0-1,-1 0 1,0 0 0,1 0 0,-1 0 0,0-1 0,1 1 0,-1 0 0,1 0 0,-1-1-1,1 1 1,-1-1 0,1 1 0,-1 0 0,1-1 0,-1 1 0,1-1 0,-1 1 0,1-1-1,0 1 1,-1-1 0,1 1 0,0-1 0,-1 0 0,1 1 0,0-1 0,0 1 0,-1-1 0,1 0-1,0 1 1,0-1 0,0 1 0,0-1 0,0 0 0,0 1 0,0-1 0,0 0 0,0 1-1,1-1 1,-1 0 0,0 1 0,0-1 0,0 1 0,1-1 0,-1 0 0,0 1 0,1-1-1,-1 1 1,1-1 0,16-25 62,-17 25-50,17-19-7,1 1 0,1 0 1,0 1-1,1 1 0,1 1 0,0 1 1,2 1-1,-1 0 0,2 2 0,30-12 1,-51 23-53,-1 0 1,1 1 0,0-1 0,-1 0 0,1 1 0,0 0 0,0 0 0,-1 0 0,1 0-1,5 1 1,-7-1 1,0 0 1,0 1-1,0-1 0,0 1 0,0-1 0,0 1 0,0-1 1,0 1-1,0 0 0,0 0 0,0-1 0,0 1 0,-1 0 0,1 0 1,0 0-1,0 0 0,-1 0 0,2 2 0,-1 3-67,1 0 1,-1 0-1,0 1 0,0-1 0,-1 1 0,0-1 1,0 11-1,-1 1 112,0-6-6,0 0 0,-1 0 0,0-1 0,-1 1 0,0-1 0,-1 0 0,0 0 0,-1 0 1,0 0-1,-11 15 0,2-5 14,0-2 1,-1 0 0,-1 0 0,-25 21 0,41-40-63,17-23-1633,9-6 607,173-217-1308,-196 242 2582,0 0 1,0-1-1,-1 1 0,1 0 1,-1-1-1,0 1 1,-1-1-1,1 0 0,-1 0 1,0 0-1,1-7 889,-13 16 333,10-4-1426,0 1 0,-1-1 1,1 0-1,1 1 0,-1-1 0,0 1 0,0-1 0,0 1 1,0 0-1,0-1 0,0 1 0,0 0 0,1-1 0,-1 1 1,0 0-1,1 0 0,-2 2 0,-7 9 23,1 2 0,1-1 1,0 1-1,1 0 0,0 1 0,1-1 0,1 1 0,1 0 1,0 0-1,0 1 0,2-1 0,0 0 0,0 1 0,2-1 1,3 27-1,-2-36-22,-1 1 0,2-1 0,-1 0 0,1 0 0,0 0 0,0 0 0,0 0 0,1-1 0,0 0 0,0 1 0,0-1 0,1-1 0,0 1 0,0-1 0,0 0 1,0 0-1,12 7 0,-14-10-85,1 1 1,0 0-1,-1-1 1,1 0-1,0 0 1,0 0-1,0 0 1,0-1 0,0 1-1,0-1 1,0 0-1,0 0 1,0-1-1,0 1 1,0-1-1,0 0 1,0 0-1,-1 0 1,1 0 0,0-1-1,-1 1 1,1-1-1,-1 0 1,1 0-1,-1-1 1,0 1-1,0-1 1,0 1 0,0-1-1,5-6 1,49-71-4438,-33 44 1529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8:02:47.4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0 2232,'0'0'6010,"0"16"-5233,-25 299 2032,21-226-3804,5-88 774,1-1 0,-1 1 1,1-1-1,0 1 0,-1-1 0,1 0 1,-1 0-1,1 0 0,0 0 0,-1 0 1,1 0-1,0 0 0,-1-1 0,3 0 1,2-1-53,0-1 0,0 0 0,0-1 0,-1 0 0,1 0 0,-1 0 1,0 0-1,0-1 0,-1 1 0,1-2 0,3-5 0,5-3-815,13-18-2071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8:02:47.8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1 3113,'0'0'6358,"0"15"-5384,-11 164 2212,8-164-3103,1 1 0,0 0 0,2 0 0,0 0 0,1 0 0,5 30 0,-5-43-75,1 0 0,0 0 0,0 0 0,0-1 0,1 1 0,-1-1 0,0 1 0,1-1-1,0 0 1,-1 0 0,1 0 0,0 0 0,0 0 0,0 0 0,1-1 0,-1 0 0,0 0 0,0 0 0,7 1-1,-2 0-337,0 0-1,0-1 0,0 0 1,0-1-1,0 0 0,0 0 1,12-2-1,-18 1 121,-1 0 0,0 0-1,0 0 1,0 0 0,0 0-1,0 0 1,0 0 0,0 0-1,0 0 1,0-1 0,0 1-1,-1 0 1,1-1 0,0 1-1,-1 0 1,1-1 0,-1 1-1,0-1 1,1 1 0,-1-1-1,0 1 1,0 0 0,0-1-1,0 1 1,0-1 0,0 1-1,-1-1 1,1 1 0,0-1-1,-1-1 1,0-1-733,0-12-2279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03.2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26 3313,'4'0'6246,"23"0"-6228,269-16 72,-285 19-590,-32-6-1468,1-6-846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14.3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109 1 1768,'0'0'4141,"19"0"-3463,62 5-153,-78-4-492,0-1 0,-1 1-1,1-1 1,0 1 0,0 0 0,0 0-1,-1 0 1,1 0 0,0 0 0,-1 1-1,1-1 1,-1 1 0,0 0-1,1 0 1,-1 0 0,0 0 0,0 0-1,0 0 1,0 0 0,-1 1 0,1-1-1,-1 1 1,1-1 0,-1 1 0,0 0-1,0-1 1,0 1 0,0 0-1,0 0 1,-1 0 0,1 0 0,-1 4-1,1 1 3,-1 0-1,-1 1 0,1-1 0,-1 0 1,-1 1-1,1-1 0,-1 0 0,-5 13 0,-2-3 28,-1 0-1,0-1 0,-1 0 0,-1-1 1,-18 21-1,-79 71 399,54-56-370,44-45-1,10-16 108,9-14 92,-4 19-288,1 0 0,-1 0 0,1 0 0,0 1 0,0-1 0,0 1-1,0 1 1,0-1 0,1 1 0,-1 0 0,1 0 0,0 0 0,0 1 0,-1 0 0,1 0 0,0 1 0,0-1 0,0 1 0,0 1 0,0-1 0,0 1 0,0 0 0,0 0 0,-1 1 0,1-1 0,0 1 0,7 5-1,-2 0 0,-1 0 0,1-1 0,0 1 0,0-2 0,0 0 0,1 0 0,0-1 0,0-1-1,0 0 1,0 0 0,22 1 0,-30-5-39,0 0-1,0 0 0,0 0 1,0-1-1,0 1 1,-1-1-1,1 0 1,0 0-1,-1 0 1,0-1-1,1 1 1,-1-1-1,0 0 0,0 0 1,-1 0-1,1 0 1,3-5-1,0 0 32,0 0 0,-1 0 0,0-1 0,0 0 0,-1 0 0,4-12 0,-6 14 75,-1-1 1,0 0-1,0 0 1,-1 1-1,0-10 1,-1 2 565,1 14-635,-2 7-118,0-1 103,0 1-1,1 0 1,-1 0-1,1 0 1,0-1-1,1 1 1,0 0 0,0 11-1,0-7-4,-1 1 47,1 0 0,0 0 0,0 0 0,1 0-1,1 0 1,0 0 0,5 17 0,-5-24-14,0-1-1,0 1 1,0-1 0,0 1 0,1-1 0,-1 0 0,1 0 0,0 0-1,0-1 1,0 1 0,0 0 0,0-1 0,1 0 0,-1 0-1,1 0 1,-1 0 0,1-1 0,0 1 0,0-1 0,-1 0 0,1 0-1,0 0 1,0-1 0,6 1 0,4 0 34,-1 0 0,0-1-1,1 0 1,-1-1 0,1-1 0,-1 0 0,0 0 0,16-7 0,-25 8 17,0 0 0,0-1 1,0 0-1,0 0 0,0-1 1,0 1-1,0-1 0,-1 1 1,1-1-1,-1 0 1,0-1-1,0 1 0,0 0 1,0-1-1,0 0 0,-1 0 1,0 0-1,0 0 0,0 0 1,0 0-1,-1 0 1,1 0-1,-1-1 0,0 1 1,-1-1-1,1 1 0,0-9 1,-9-46 566,8 56-812,-1 0 0,0 0 0,0 0 0,0 1 0,0-1 0,0 0 0,-1 1 0,1-1 0,-1 0 0,1 1-1,-1 0 1,0-1 0,0 1 0,-1 0 0,1 0 0,0 0 0,-5-3 0,4 5-1770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8:02:48.1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71 3289,'0'0'5873,"21"-14"-5553,-1 10-320,2-3-56,2 2-656,-1-2-216,9-6-721,-4 3-631,-6-1-793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8:02:48.5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1 3265,'0'0'5390,"9"10"-4518,-2-2-690,0 0 0,-1 0 0,0 1-1,-1 0 1,1 0 0,-2 0 0,1 1-1,-2-1 1,1 1 0,-1 0 0,0 0-1,-1 0 1,1 16 0,-2-14-40,0 0 0,-1 0 0,-1 0 0,0 0 0,-1 0 0,0 0 0,0-1 0,-1 1 0,-1-1 0,0 1 0,-1-1 0,-9 17 0,6-15-126,4-5-141,-1 0 0,0-1 0,0 1-1,0-1 1,-7 6 0,11-43-7608,1 11 3235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8:02:48.90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 24 1112,'0'0'9460,"-1"-6"-8619,-2-12-290,3 42-331,0 11-137,-20 229 3219,1-28-3121,20-78-8516,7-159 2976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8:02:49.3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 0 4801,'0'0'5768,"0"13"-4863,-12 209 2479,8-100-3076,8-121-278,0 0 1,0 0-1,0-1 1,0 1-1,0-1 1,0 0-1,0 0 1,7-1-1,-7 1-13,0 0-325,0 0 1,0 0 0,0-1 0,-1 1-1,1-1 1,0 0 0,0 0 0,-1-1-1,1 1 1,-1-1 0,1 0 0,-1 1 0,0-1-1,1-1 1,-1 1 0,0 0 0,0-1-1,-1 0 1,1 0 0,-1 0 0,1 0-1,-1 0 1,0 0 0,0 0 0,0-1-1,0 1 1,-1-1 0,3-7 0,-2 0-2607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8:02:49.6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75 4169,'0'0'3905,"101"-37"-3905,-74 26-328,9 2-873,-8 0-255,-5 0-1353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8:02:50.0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4409,'0'0'7362,"103"0"-7058,-91 0-192,-2 0-56,-4 0-56,0 0-16,-4 0-617,0 0-927,-10 4-4841</inkml:trace>
  <inkml:trace contextRef="#ctx0" brushRef="#br0" timeOffset="1">0 0 88,'12'81'5729,"-10"-81"-4488,10 0 7,2 0-64,2 0-448,-1 0-224,-1 0-296,0 0-136,-2 0-80,-2 0-704,2 0-552,10 0-760,-5-9-1081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8:02:50.3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19 1072,'0'0'8370,"0"15"-7634,1 49-128,-1-62-540,0 0 0,0 0 0,1 0 0,-1 0 0,1-1 0,0 1 0,0 0 0,-1 0 0,1-1 0,0 1 0,0 0 0,0-1 0,1 1 0,-1-1 0,0 1 0,1-1 0,-1 0 0,1 0 0,-1 1 0,1-1 0,-1 0 0,1 0 0,0-1 0,0 1 0,-1 0 0,1 0 0,3 0 0,3 0 312,-1 1 0,1-1-1,-1-1 1,16 0 0,-15 0 13,-4 0-277,0 0 115,1 0 0,-1 0 0,1 0 1,-1 0-1,1-1 0,-1 0 1,1 0-1,8-3 0,-12 3-189,0 0 0,0 0 0,1-1 0,-1 1 0,0 0 0,0-1 0,0 1 0,0-1 0,-1 0 0,1 1 0,0-1 0,-1 0-1,1 1 1,-1-1 0,1 0 0,-1 0 0,0 1 0,0-1 0,0 0 0,0 0 0,0 1 0,0-1 0,0 0 0,-1 0 0,1 1 0,-1-3 0,1 0-98,-1 0 1,1 0-1,-1 1 0,0-1 1,0 0-1,0 0 0,-1 1 1,1-1-1,-1 0 0,0 1 1,0 0-1,0-1 0,0 1 1,-1 0-1,1 0 0,-1 0 1,0 0-1,0 1 0,0-1 1,-3-2-1,-1 2-627,0 1-1,1-1 1,-1 1 0,0 0 0,0 1-1,0 0 1,0 0 0,0 0-1,-14 1 1,-5 0-3986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8:04:55.7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39 1592,'0'0'2733,"36"-13"-734,-26 10-1747,-1 0-1,1 1 1,-1 0-1,1 0 1,0 1 0,0 0-1,0 1 1,11 0-1,-10 0 824,-49 0 487,9 0-1133,26 0-57,21 0-438,64 4-167,-111 9 585,-21-8 1725,99-12-2458,82-4 837,-329 4 562,198 7-884,1-1-168,-1 0-1,1 1 0,0-1 0,0 0 0,-1 1 1,1-1-1,0 1 0,0-1 0,0 1 1,-1-1-1,1 1 0,0 0 0,0-1 0,0 1 1,0 0-1,0 0 0,0 0 0,0 0 1,0 0-1,0 0 0,0 0 0,0 0 1,1 0-1,34 1 369,-27-1-384,73-1-63,-51 0 178,-29 1 285,-14 0 322,-96 14-390,108-14-304,-22 15-15013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8:05:02.5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129 6 320,'0'0'3387,"-38"-5"3824,31 5-6977,0 0 0,1 1 0,-1-1 0,0 1 0,-12 4 0,16-4-236,1 0 0,0 0 0,-1 1 0,1-1 0,0 0 0,0 1 0,-1-1 0,1 1 0,0 0 0,1 0 0,-1 0 0,0 0 0,1 0 0,-1 0 0,1 0 0,-1 0 0,1 1 0,-2 3 0,53-2 907,153-4-572,-203 0 93,-25 0 398,-16 0-144,1 1 0,-79 13 0,180-4-1036,52-6 560,-263-3 661,212-3-820,-36 0-9,0 2 1,1 0-1,27 5 1,-31 2-3404,-34-2-2827,-4-5 63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8:05:04.3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240 1 2721,'0'0'3651,"-7"0"-3127,-2 0-228,-12-1 498,0 1 1,0 2-1,0 0 0,0 0 0,-30 9 0,51-10-775,0-1-1,0 0 0,0 0 1,0 0-1,-1 1 1,1-1-1,0 0 0,0 0 1,0 0-1,0 1 1,0-1-1,0 0 0,0 0 1,0 0-1,0 1 1,0-1-1,0 0 0,0 0 1,0 0-1,0 1 1,0-1-1,0 0 0,0 0 1,1 0-1,-1 0 1,0 1-1,0-1 0,0 0 1,0 0-1,0 0 1,0 0-1,1 1 0,-1-1 1,0 0-1,0 0 1,0 0-1,0 0 0,0 0 1,1 0-1,-1 1 1,0-1-1,0 0 0,0 0 1,1 0-1,-1 0 1,0 0-1,0 0 0,0 0 1,1 0-1,-1 0 1,0 0-1,0 0 0,0 0 1,1 0-1,-1 0 1,0 0-1,0 0 0,0 0 1,1 0-1,-1-1 0,29 10 344,33 5-111,-48-11-133,70 9 100,-131-1 1023,0-2-1008,30-5 203,1-1 0,-32 2 0,48-5-253,44 4-875,74-1 1505,-150-3 352,-185 0-937,217 0-175,42 3-360,234 12 595,-275-15-34,-2 0-331,1 1 0,0 0 0,0 0 0,0-1 0,-1 1 0,1 0 1,0-1-1,-1 1 0,1 0 0,-1-1 0,1 1 0,-1-1 0,1 1 0,-1-1 1,1 1-1,-1-1 0,1 1 0,-1-1 0,0 1 0,1-1 0,-1 0 0,0 1 0,1-1 1,-1 0-1,-1 1 0,-4 2-676,-56 44-7416,27-24 2744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14.8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154 1 3121,'0'0'4429,"-16"9"-3973,-52 30 160,64-36-534,0 1 0,0-1 0,0 1 0,0 0 1,1 0-1,-1 1 0,1-1 0,0 1 0,0-1 0,1 1 1,0 0-1,-1 0 0,2 0 0,-1 1 0,1-1 0,-2 7 1,1 4 84,1 1 0,0-1-1,2 26 1,0-26-31,-1-13-112,0 0 1,0 0-1,0 0 0,1 0 0,0 1 0,-1-1 1,1 0-1,0 0 0,1 0 0,-1 0 0,0-1 0,1 1 1,0 0-1,0 0 0,-1-1 0,1 1 0,1-1 1,-1 0-1,0 0 0,1 0 0,3 3 0,-1-2 12,-1-1 0,1-1 0,-1 1 0,1 0 0,-1-1 0,1 0 0,0 0 0,0-1 0,-1 1-1,1-1 1,0 0 0,0 0 0,7-2 0,-11 2-25,0 0 0,0-1 0,0 1 0,0 0 0,-1-1 0,1 1-1,0 0 1,0-1 0,0 1 0,-1-1 0,1 0 0,0 1 0,0-1 0,-1 0 0,1 1-1,-1-1 1,1 0 0,-1 1 0,1-1 0,-1 0 0,1 0 0,-1 0 0,1 0 0,-1-1 0,3-31 262,-3 25-296,-1 1 0,-1-1 0,1 1 0,-1-1 0,-1 1 1,-3-9-1,-1 4-200,0-1 1,-1 1-1,-15-16 0,22 26 46,0 1 0,-1-1 0,1 0 0,-1 0 0,0 1 0,1-1 0,-1 0 0,0 1 0,0 0-1,0-1 1,0 1 0,0 0 0,0 0 0,-1 0 0,1 1 0,0-1 0,0 0 0,-1 1 0,1 0-1,0-1 1,-1 1 0,1 0 0,0 0 0,-1 0 0,1 0 0,0 1 0,-1-1 0,1 1 0,0-1-1,0 1 1,-3 1 0,3 0 7,1 0-1,-1 0 1,1 0-1,0 0 1,-1 0-1,1 0 1,0 0-1,0 1 1,1-1-1,-1 0 1,0 1-1,1-1 1,-1 0-1,1 1 1,0-1-1,0 1 1,0-1-1,0 1 0,0-1 1,1 5-1,3 1-1037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1-03-01T09:21:09.81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11234 7953 1 0,'0'0'458'0,"0"0"-356"15,0 0-64-15,0 0 24 16,0 0 51-16,0 0-30 16,0 0-39-16,0-3-3 15,-2 3 14-15,2 0-2 16,-1 0-15-16,1 0-15 15,0 0-8-15,0 0-8 16,0 0-7-16,-2 0 1 16,2 3 6-16,-1 3 7 15,-3 7 2-15,-1 7-1 16,-2 4-2-16,-3 5 15 16,-1 6-7-16,-1 0-12 15,0 1-2-15,-2 1 5 0,4 0 8 16,4-2-14-16,0 1-5 15,3-4-1-15,3-2 1 16,0 2 0-16,0-3 0 16,2 0-1-16,6-1 1 15,-2-1 0-15,2-2 0 16,-2 0 4-16,1-2-4 16,-2-2-1-16,-2 2 0 15,0-3 1-15,-2 1-1 16,1-3 1-16,-2 1 0 15,1-1 0-15,2-4 0 16,0 1-1-16,2-3 0 0,3-2 0 16,0 1 0-1,4 0 1-15,-2 1-1 0,1-2 1 16,-1 1-1-16,1 2 0 16,-1-1 1-16,-1 1 0 15,1-1-1-15,-2 0 0 16,4-1 0-16,1 1 0 15,-1-2 0-15,3-1 0 16,-1-2 0-16,-1 2 0 16,2-5-1-16,-3-1 0 15,1 0 1-15,-4 1-1 16,0 0 1-16,2-2 0 16,-2 0 0-16,0 4 1 15,1-2 0-15,-1 1 1 16,0 0 3-16,0-2-5 0,1 2 2 15,-1-3-1-15,2 1 0 16,2 0-1-16,-1-2 1 16,4-1 1-16,1 0 4 15,1 0-5-15,-3 0-1 16,4 0 1-16,-4 0 0 16,0-1 0-16,-3-5 6 15,-2 4-7-15,-2-1 0 16,-2 1 0-16,-2 1-11 15,1-1-14-15,2 1 6 16,-4-2 1-16,2 3-1 16,-5-1-22-16,0-6-99 0,0-2-194 15,-5 0-295-15</inkml:trace>
  <inkml:trace contextRef="#ctx0" brushRef="#br0" timeOffset="1366.28">11056 8051 102 0,'0'0'32'15,"0"0"-22"-15,0 0 22 16,0 0 39-16,0 0-1 16,0 0-7-16,0 0 19 15,3 3 18-15,-3-3-10 16,0 0-26-16,0 0-19 0,0 2-1 15,0-2 13-15,0 0 23 16,0 0 14-16,0 0-13 16,0 0-22-16,0 0-4 15,8 0-19-15,5-13-18 16,7-9-9-16,7-7-9 16,2-5-8-16,0 1-3 15,-7 0 10-15,-1 6 1 16,-9 8 0-16,-5 4 1 15,-2 5 1-15,-5 6 3 16,3 3-4-16,-3-1-1 16,0 1 0-16,4-1 0 15,-1 0 0-15,-1-1 0 0,-1 1-1 16,1 1 1 0,-2 1 1-16,0 0 0 0,0 0 7 15,0 0-7-15,0 0 4 16,0 0-4-16,0 0-1 15,1 0 1-15,-1 0 1 16,0 0 2-16,0 0-4 16,0 0 0-16,0 0 1 15,0 0 1-15,0 0-1 16,0 1-1-16,0 12 0 16,2 1 6-16,-1 5 0 15,4 1-5-15,-1-2 1 16,5 0-1-16,-3 2-1 15,0-3 1-15,2 1 0 0,-1 2 0 16,0-2 0-16,-1 2-1 16,2 1 1-16,-2-1-1 15,1 0 0-15,-2-3 1 16,-2-3-1-16,-2-1 1 16,1-5-1-16,-2-1 0 15,1-4 0-15,-1-3 0 16,0 1 0-16,0-1 0 15,0 0 1-15,0 0 7 16,0 0-3-16,-9 0-5 16,-4 0-9-16,-2-1 4 15,-3-2 4-15,1 0 1 16,1-1 0-16,3 1 0 16,1 0 2-16,4 1 7 0,2 0 5 15,5-2-2-15,-1 3 5 16,2 1 5-16,0 0-14 15,0 0-8-15,0 0-12 16,0 0-2-16,0 0-6 16,0 0 0-16,0 0 9 15,6 0 10-15,2 0-1 16,-2 0 1-16,6 1 1 16,-6 3 0-16,-2-2 0 15,-1-1 0-15,0 1 0 16,-1 0 0-16,1 0-1 15,-2-2-7-15,5 1-32 0,-2-1-24 16,12 0-3 0,-3 0-82-16,-1 0-232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16.0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 2873,'0'0'4866,"10"0"-4454,137-2 1407,-152 5-1795,1 0 0,1 0 0,-1 0 1,0 0-1,1 1 0,-1-1 0,1 1 0,0 0 0,-4 6 0,7-9-23,-9 10-5,1 2 1,0-1 0,1 1 0,1 0 0,-1 1-1,2 0 1,0 0 0,1 0 0,0 0 0,1 1 0,1-1-1,-1 22 1,3-34 9,1-1-1,-1 1 1,1 0-1,0 0 0,-1 0 1,1-1-1,0 1 1,0 0-1,0-1 1,0 1-1,1-1 1,-1 1-1,0-1 1,1 0-1,-1 1 1,0-1-1,1 0 1,0 0-1,-1 0 0,1 0 1,0 0-1,-1-1 1,1 1-1,0 0 1,0-1-1,0 1 1,-1-1-1,1 0 1,0 0-1,4 1 1,68 2 228,-61-3-214,-8-1-18,-1 0 0,0 0 0,1 0-1,-1 0 1,0-1 0,0 0 0,0 0-1,0 0 1,0 0 0,0 0 0,-1-1 0,1 0-1,-1 0 1,1 0 0,-1 0 0,0 0-1,-1-1 1,1 1 0,0-1 0,-1 0-1,0 0 1,0 1 0,0-2 0,1-3 0,3-6 3,0-1 0,-1 0 0,-1 0 1,0 0-1,2-24 0,-5 23 220,-1 26-296,-5 27 1,3-29 87,0 0-1,0 0 1,1 0-1,1 0 1,-1 0-1,1 0 1,0 0 0,1 1-1,2 11 1,-1-17-5,-1 1 1,0-1-1,1 0 1,0 0 0,0 0-1,0 0 1,0 0 0,0 0-1,0-1 1,1 1-1,-1-1 1,1 0 0,0 1-1,0-1 1,0 0-1,0-1 1,0 1 0,0 0-1,0-1 1,1 0 0,-1 0-1,0 0 1,8 1-1,-1 1 14,1-1-1,0 0 1,0-1-1,1 0 1,-1-1-1,0 0 1,0-1-1,0 0 1,20-5-1,-26 4-12,0 0-1,0 0 0,0 0 1,-1-1-1,1 0 0,-1 1 1,0-1-1,0-1 0,0 1 1,0-1-1,0 1 0,-1-1 1,0 0-1,0-1 0,0 1 1,0 0-1,0-1 0,-1 0 1,0 1-1,0-1 0,0 0 1,-1 0-1,1-6 0,1-4 46,-1-1 1,0 1-1,-2-30 0,0 16-45,0 28-200,-1 16-353,-6 19 499,4-21 47,0 0 0,0 0 1,2 1-1,-1-1 0,2 1 1,0-1-1,0 1 0,3 13 1,-2-25-4,0-1 0,0 1 0,0-1 0,0 1 0,0-1 0,0 1 0,0-1 0,1 0 0,-1 1 0,0-1 0,1 0 0,-1 0 0,1 0 0,-1 0 0,1 0 0,0 0 0,-1-1 0,1 1 0,0 0 0,-1-1 0,1 1 0,0-1 1,0 0-1,0 0 0,1 0 0,56 1 146,-43-1-131,-3 0-34,-1-1 0,1 0 0,0 0-1,-1-1 1,1-1 0,-1 0-1,14-6 1,-22 8 14,-1-1-1,1 0 1,-1 1-1,1-2 1,-1 1-1,0 0 0,0-1 1,0 1-1,0-1 1,0 0-1,0 0 1,-1 0-1,0 0 1,1 0-1,-1-1 1,0 1-1,-1-1 1,1 1-1,0-1 1,-1 0-1,0 0 0,0 0 1,0 1-1,-1-1 1,1 0-1,-1-6 1,0-65 969,-12 110-1335,1 43 744,3 0 0,3 121 0,7-202-2245,-1-1 1388,1 1-1,-1-1 1,0 1-1,0-1 1,-1 0-1,1 1 1,-1-1-1,0-5 1,1-2-1087,3-15-1529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16.5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18 3153,'0'0'4201,"6"17"-3604,21 48-82,-26-64-469,0 1 1,0 0-1,0-1 1,1 1-1,-1-1 1,0 1 0,1-1-1,-1 0 1,1 1-1,-1-1 1,1 0-1,0 0 1,0 0-1,-1 0 1,1-1-1,0 1 1,0 0-1,0-1 1,0 1-1,0-1 1,0 0-1,0 1 1,0-1 0,0 0-1,-1 0 1,1 0-1,0-1 1,0 1-1,0 0 1,3-2-1,7 1 220,-7 1-240,0 1 1,0-1-1,0-1 0,0 1 0,0-1 0,0 0 0,0 0 1,0 0-1,0-1 0,-1 0 0,1 0 0,-1 0 1,1 0-1,-1-1 0,0 0 0,0 0 0,0 0 0,0 0 1,0 0-1,-1-1 0,1 0 0,-1 0 0,0 0 1,0 0-1,-1 0 0,1-1 0,-1 1 0,0-1 0,0 1 1,0-1-1,-1 0 0,0 0 0,0 0 0,0 0 1,0 0-1,-1 0 0,0-5 0,-4 22 334,0-1-362,1 0 1,-1 0 0,2 1 0,-3 14-1,5-24-2,0 0-1,0 0 0,0-1 0,0 1 0,1 0 0,-1 0 0,0 0 0,1-1 0,-1 1 1,1 0-1,-1 0 0,1-1 0,0 1 0,0-1 0,0 1 0,0 0 0,0-1 0,0 0 0,0 1 1,1-1-1,-1 0 0,0 1 0,1-1 0,2 1 0,-3-1-250,1-1-1,0 1 0,0-1 1,0 1-1,0-1 1,0 0-1,0 0 1,0 0-1,0 0 0,0 0 1,0 0-1,0-1 1,0 1-1,0-1 0,3-1 1,4-4-2431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16.8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4273,'0'0'1728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18.58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263 1 4057,'0'0'3587,"-8"13"-2681,-17 29 193,-33 41 0,49-71-951,-1 1 0,-1-1 1,0-1-1,0 0 0,-1 0 1,-1-1-1,1-1 0,-27 15 1,38-23-149,0-1 0,0 1 0,0-1 0,0 1 0,0-1 0,0 1 0,0-1 0,0 1 0,0-1 0,0 0 0,0 0 0,0 1 0,0-1 1,-1 0-1,1 0 0,0 0 0,0 0 0,0 0 0,0-1 0,0 1 0,0 0 0,0 0 0,0-1 0,0 1 0,0-1 0,0 1 0,0-1 0,0 1 1,0-1-1,0 1 0,0-1 0,0 0 0,0 0 0,1 1 0,-1-1 0,0 0 0,1 0 0,-1 0 0,0 0 0,1 0 0,-1-1 0,0-4-15,-1 0 0,2 0 0,-1 0 0,1 0 0,0 0 0,1-9 0,0 2-9,0 6-48,1-1 0,0 1 0,1-1 0,0 1 0,0 0 1,0 0-1,1 0 0,0 0 0,0 1 0,1 0 0,0-1 0,0 2 0,0-1 1,1 0-1,0 1 0,0 0 0,0 1 0,1-1 0,11-5 0,-16 10 63,0-1 0,-1 1 0,1 0 0,0 0 1,0-1-1,-1 1 0,1 0 0,0 1 0,0-1 0,-1 0 0,1 1 0,0-1 0,-1 0 0,1 1 0,0 0 0,-1-1 0,1 1 0,-1 0 0,1 0 0,-1 0 0,1 0 0,-1 0 1,0 0-1,0 1 0,1-1 0,-1 0 0,0 1 0,0-1 0,0 1 0,0-1 0,1 3 0,5 8 16,0 1-1,9 27 1,-7-19-10,5 13 24,-10-23-17,0 0-1,1-1 1,0 1-1,0-1 1,1 0-1,1-1 1,0 1 0,11 12-1,-17-22-67,0 1 0,-1 0 0,1-1 0,0 1 0,0 0 0,0-1 0,0 1 0,0-1-1,0 1 1,0-1 0,0 0 0,0 1 0,0-1 0,0 0 0,0 0 0,0 1 0,0-1 0,0 0 0,0 0-1,0 0 1,0 0 0,0-1 0,0 1 0,0 0 0,0 0 0,0-1 0,0 1 0,0 0 0,0-1 0,0 1 0,1-2-1,0 0-83,0 0-1,0-1 1,0 1-1,0-1 0,0 1 1,-1-1-1,1 0 1,-1 1-1,0-1 0,2-6 1,1-5-342,-1-1 1,-1 0-1,2-22 0,-4-117 589,2 153-80,0 1 0,-1 0 0,1 0-1,-1 0 1,1 0 0,-1 0 0,1 0 0,0 0 0,-1 0 0,1 1-1,-1-1 1,1 1 0,2 0 0,24 20 368,-23-17-163,0 0 0,0 0 0,0 0-1,1 0 1,0-1 0,-1 0 0,1 0-1,0-1 1,1 1 0,-1-1 0,0-1-1,1 1 1,-1-1 0,9 0 0,-18-1-230,0 0 1,0-1-1,0 1 0,0 0 1,0 0-1,0 1 1,-1-1-1,1 0 1,0 1-1,0 0 1,1 0-1,-1 0 1,0 0-1,0 0 1,0 1-1,1-1 1,-1 1-1,0 0 1,1 0-1,0 0 1,-1 0-1,1 0 1,0 0-1,0 0 1,0 1-1,1-1 1,-1 1-1,-1 3 1,-4 4 23,0 0 1,1 0 0,1 1 0,0 0 0,0 0 0,1 1 0,0-1 0,1 1-1,1 0 1,-1-1 0,2 1 0,-1 17 0,2-28-19,0 0 1,0 0 0,1 0-1,-1 0 1,0 0 0,0 1-1,1-1 1,-1 0-1,1 0 1,-1 0 0,1 0-1,-1-1 1,1 1-1,0 0 1,-1 0 0,1 0-1,0 0 1,0-1-1,-1 1 1,1 0 0,0-1-1,0 1 1,0 0-1,2 0 1,34 8 27,40-13-36,-74 4 1,23-4-350,0-1 0,0-2 1,-1 0-1,0-2 0,0 0 0,28-17 0,136-88-1010,-143 85 1926,-129 116 2539,56-63-2731,0-1 0,-2-1 0,0-2 0,-60 32 0,89-52-366,-1 1 1,1-1-1,-1 0 1,1 0-1,-1 0 1,1 0-1,-1 0 0,1 1 1,-1-1-1,1 0 1,-1 0-1,1 0 1,-1 0-1,1 0 1,-1-1-1,1 1 0,-1 0 1,1 0-1,-1 0 1,1 0-1,-1 0 1,1-1-1,-1 1 1,1 0-1,-1 0 0,1-1 1,0 1-1,-1 0 1,1-1-1,0 1 1,-1 0-1,1-1 0,0 1 1,-1-1-1,1 1 1,0-1-1,0 1 1,-1 0-1,1-2 1,-5-29-335,5 20 164,1 0 0,0 0 0,0 0 0,4-10 0,-3 16 142,-1 1 1,1 0-1,0-1 0,0 1 1,0 0-1,1 0 1,-1 0-1,1 1 1,0-1-1,0 1 0,0-1 1,1 1-1,-1 0 1,5-2-1,-6 4 35,0 0 1,0 0-1,0 0 0,1 0 0,-1 1 0,0-1 0,1 1 1,-1 0-1,0 0 0,1 0 0,-1 0 0,0 0 0,1 0 1,-1 0-1,0 1 0,1-1 0,-1 1 0,0 0 1,0 0-1,0 0 0,1 0 0,-1 0 0,0 0 0,0 0 1,-1 1-1,1-1 0,0 1 0,3 3 0,23 20 288,-11-13-106,-2 2-1,0 0 1,-1 1 0,0 0-1,14 22 1,-19-24 88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26.8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56 129 3409,'0'0'1012,"0"0"-485,0 0 85,0 0 183,0 0-178,-38 0 4811,38 0-5420,-1 0 0,1 0 0,0 0-1,-1 0 1,1 0 0,0 0 0,0 0 0,-1 0 0,1 0 0,0 0 0,-1 0 0,1 0-1,0 0 1,0 0 0,-1 0 0,1-1 0,0 1 0,0 0 0,-1 0 0,1 0-1,0 0 1,0 0 0,-1-1 0,1 1 0,0 0 0,0 0 0,0-1 0,0 1-1,-1 0 1,1 0 0,0-1 0,0 1 0,0 0 0,0 0 0,0-1 0,0 1-1,0 0 1,0 0 0,-1-1 0,1 1 0,0 0 0,0-1 0,0 1 0,0 0 0,1 0-1,-1-1 1,0 1 0,0 0 0,0-1 0,0 1 0,0 0 0,0 0 0,0-1-1,0 1 1,1 0 0,-1 0 0,0-1 0,0 1 0,20-26-139,33-21-439,-45 40 532,0 1 0,0 1 0,0 0 0,1 0-1,0 0 1,9-3 0,-16 7 34,-1 1-1,1-1 1,0 1 0,0-1-1,0 1 1,0 0-1,-1 0 1,1 0-1,0 0 1,0 0-1,0 0 1,0 0-1,0 0 1,-1 1 0,1-1-1,0 1 1,0 0-1,0-1 1,-1 1-1,1 0 1,0 0-1,-1 0 1,1 0 0,-1 0-1,1 0 1,-1 1-1,0-1 1,1 0-1,-1 1 1,0-1-1,0 1 1,0-1 0,0 1-1,0 0 1,0-1-1,-1 1 1,1 0-1,0 2 1,3 10 60,0 0 1,-1 0 0,-1 0-1,0 1 1,-1-1-1,0 1 1,-1 0-1,-1-1 1,-1 1-1,0-1 1,0 0 0,-2 1-1,-4 13 1,5-19 28,0 0 0,0 0 0,-1-1 0,0 0 0,-1 0 0,0 0 0,0 0 0,0-1 0,-1 0 0,0 0 0,-1 0 0,0-1 0,0 0 1,0 0-1,0-1 0,-1 0 0,0 0 0,0-1 0,0 0 0,-1 0 0,-14 4 0,-36-6-3426,58-2 2923,1 0-159,10-20-3161,73-65 414,-53 54 1743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27.1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97 1 2433,'0'0'1329,"0"0"-166,0 0 168,0 0 55,0 0-282,0 0-372,-17 18 2523,3 6-2610,2 1-1,1 0 0,-15 51 1,21-59-562,2-1 0,0 1 0,0 0 0,2 0 0,0 0 0,1 0 0,3 28 0,-2-43-95,0 1 0,0 0 0,0 0 0,0-1-1,1 1 1,-1-1 0,1 1 0,-1-1-1,1 1 1,0-1 0,0 0 0,0 0 0,0 0-1,1 0 1,-1 0 0,0-1 0,1 1 0,-1-1-1,1 1 1,0-1 0,-1 0 0,1 0-1,0 0 1,0 0 0,3 0 0,8 2-336,0-1 0,0-1 1,26 1-1,-38-2 197,1-1 1,0 1-1,0-1 0,-1 0 1,1 0-1,0 0 0,-1 0 1,1 0-1,-1 0 0,1-1 1,-1 1-1,0-1 1,1 0-1,-1 0 0,0 0 1,0 0-1,0 0 0,-1 0 1,1 0-1,0-1 0,2-3 1,3-7-1055,-1-1 1,10-26-1,-11 26 91,8-23-1566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27.5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113 0 1488,'0'0'2203,"0"0"-1133,0 0-54,0 0 302,0 0-237,0 0-427,-3 2-222,1 0-299,-1 0 1,0 0-1,1 0 0,-1 0 1,1 1-1,0-1 0,-1 1 1,1 0-1,0-1 0,1 1 1,-1 0-1,-1 4 0,-20 49 1187,13-31-827,-3 5 283,-12 44-1,23-66-890,0 1 0,0 0-1,1 0 1,0 0 0,0 0-1,1 0 1,1 0 0,-1 0-1,1 0 1,3 11 0,-3-18-54,0 0 1,-1 0-1,1 1 1,0-1-1,1 0 0,-1 0 1,0 0-1,1 0 1,-1 0-1,1-1 1,-1 1-1,1 0 1,0-1-1,0 1 0,0-1 1,0 1-1,0-1 1,0 0-1,0 0 1,4 1-1,0 0-694,0 0 0,1-1 0,-1 0 0,1 0 0,13-1 0,-5 0-2062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27.9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94 1 3417,'0'0'1527,"0"0"-652,0 0-183,0 0 45,0 0 137,0 0 65,0 13 9,-1 3-576,0-1 0,-1 0 1,-1 0-1,0 0 0,-1 0 0,-10 24 1,3-15 14,0 0 1,2 1 0,1 0-1,1 0 1,0 1 0,3 0-1,0 0 1,-1 41-1,6-64-381,-1 0 0,0-1 0,1 1-1,0 0 1,0-1 0,0 1-1,0 0 1,0-1 0,0 1 0,1-1-1,-1 0 1,1 0 0,0 1-1,0-1 1,-1 0 0,1 0-1,1 0 1,-1-1 0,0 1 0,0-1-1,1 1 1,-1-1 0,1 1-1,-1-1 1,1 0 0,-1 0 0,1-1-1,0 1 1,3 0 0,9 2-124,-1 0 1,1-1-1,-1-1 1,17 0-1,-23-1-287,-1 0 0,1 0-1,0-1 1,0 0 0,-1 0-1,1-1 1,11-4-1,-17 5 123,0-1-1,1 1 1,-1 0-1,-1-1 1,1 1-1,0-1 1,0 1-1,0-1 1,-1 0-1,1 0 1,-1 0-1,0 0 1,1 0-1,-1 0 1,0 0-1,0 0 1,0 0-1,-1-1 0,1 1 1,0 0-1,-1-1 1,1 1-1,-1 0 1,0-1-1,0 1 1,0-1-1,0 1 1,-1-3-1,-1-10-2818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04.5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134 212 3201,'0'0'2023,"-3"14"-1618,-5 62 655,4 0 0,6 87 0,-3-140-909,1-23-142,0 0 0,0 0 0,0 0 0,0 0-1,0 1 1,0-1 0,0 0 0,0 0 0,0 0 0,0 0-1,0 0 1,0 0 0,0 1 0,-1-1 0,1 0-1,0 0 1,0 0 0,0 0 0,0 0 0,0 0 0,0 0-1,0 0 1,-1 0 0,1 0 0,0 0 0,0 0-1,0 1 1,0-1 0,0 0 0,-1 0 0,1 0 0,0 0-1,0 0 1,0 0 0,0 0 0,0 0 0,-1 0-1,1 0 1,0-1 0,0 1 0,0 0 0,0 0 0,0 0-1,-1 0 1,1 0 0,0 0 0,0 0 0,0 0-1,0 0 1,0 0 0,0 0 0,0-1 0,-1 1-1,1 0 1,0 0 0,-20-32 987,8 10-1098,1 6 124,0-1-1,2 0 1,0-1 0,2 0 0,-1 0 0,2-1 0,1 0 0,0 0 0,1 0 0,2-1 0,-1 0 0,2 1 0,1-1 0,3-33 0,-2 45-20,0 1 0,1 0 0,0 0 0,0 0 0,1 0 0,-1 0 0,2 0 0,-1 1 1,1-1-1,0 1 0,0 0 0,0 0 0,11-9 0,-6 7 20,0 0 0,1 1 0,0 0 0,0 0 1,0 2-1,1-1 0,21-7 0,-2 4-180,1 2 1,-1 0-1,2 2 0,-1 1 0,50 1 1,-80 5-191,-1 0-1,1 0 1,-1 0 0,0 0 0,0 0 0,0 0 0,0 0-1,0 0 1,0 0 0,0 0 0,-1 0 0,0 3-1,-9 9-1924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28.2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39 4385,'0'0'1504,"0"0"-824,0 0 465,0 0-169,0 0-96,0 0-200,0 0-24,92 0-360,-67 0-296,1-2-168,0 0-880,12-10-896,-6 1-729,-2-1-400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28.6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0 4153,'0'0'1707,"0"0"-213,0 0 29,0 0-170,0 0-294,0 0-232,13 26 48,36 86 126,-44-96-804,0-1 1,-1 1-1,-1 0 0,0 1 0,-1-1 0,-1 0 0,0 1 0,-3 20 0,2 1-42,0-29-142,0-1-1,-1 0 1,0 0 0,0 0 0,0 0 0,-1 0 0,0 0 0,-6 12 0,7-17-230,-1 0 0,0-1 0,0 1 0,0-1 0,0 1 0,0-1 0,0 0 0,-1 0 1,1 0-1,-1 0 0,1 0 0,-1-1 0,0 1 0,0-1 0,0 1 0,1-1 0,-1 0 1,-1 0-1,1-1 0,0 1 0,0-1 0,0 1 0,0-1 0,-6 0 0,7-16-5075,2-3 490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28.9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27 5601,'0'0'1827,"0"0"-302,0 0 231,24-4 152,-13 3-1717,47-9 1385,82-2-1,-81 12-2783,-65 4-3642,-10 7 1979,2-1 629,-7 2-1010</inkml:trace>
  <inkml:trace contextRef="#ctx0" brushRef="#br0" timeOffset="1">26 171 2825,'0'0'1384,"0"0"-400,0 0 760,0 0 281,0 0-313,0 0 329,0 0-273,138-8-312,-95 1-407,-3 1-417,-6-2-392,-6 6-240,-9 0-376,-6 2-472,-9 0-977,-4 0-2600,0 6-864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31.7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154 1 4353,'0'0'1198,"0"0"-137,0 0 229,0 0 33,0 0-378,-1 13 349,-16 150 2506,0 88-3027,7-15-696,10-236-129,-8 4-171,9-13 215,0 0-1,1 1 0,0-1 0,0 0 0,1 1 0,0 0 1,1-1-1,0 1 0,0 1 0,1-1 0,-1 0 0,2 1 1,-1 0-1,1 0 0,9-7 0,-11 9-1,1 1-1,0-1 1,0 1 0,0 0-1,1 0 1,0 1-1,-1-1 1,1 1 0,0 1-1,1-1 1,-1 1 0,0 0-1,1 0 1,-1 1 0,1 0-1,0 0 1,-1 0-1,1 1 1,0 0 0,-1 1-1,12 1 1,-16-1 9,1 1-1,-1-1 1,0 1 0,0-1-1,0 1 1,0 0 0,0 0-1,-1 0 1,1 0 0,-1 0-1,1 0 1,-1 0 0,0 1-1,1-1 1,-1 0 0,0 1-1,-1-1 1,1 1 0,0-1-1,-1 1 1,1 4 0,5 58 88,-6-64-82,1 9 48,-1 1 0,0-1 0,0 1 0,-2-1 0,1 1 0,-1-1 0,-5 14 0,5-19-5,-1 0-1,0 0 0,0 0 0,0 0 1,0-1-1,-1 1 0,0-1 0,0 0 0,0 0 1,0 0-1,-1-1 0,1 0 0,-1 1 0,0-2 1,-7 4-1,1 0 26,-1-1 0,-1 0 0,1 0 1,-1-2-1,1 0 0,-1 0 0,0-1 0,0 0 0,0-1 0,0-1 1,0 0-1,-1-1 0,-13-3 0,22 2-73,0 0 0,1 0 0,-1-1-1,1 0 1,0 0 0,0 0 0,0 0 0,0-1-1,1 0 1,-1 1 0,-4-9 0,-15-12-578,25 27-8434,9 12 6067,3-9 402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32.0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22 3713,'0'0'1189,"0"0"-348,0 0 490,0 0 198,0 0-523,0 0-271,1 17-54,8 53-41,-9-68-590,1 0-1,-1 0 1,1 0-1,-1-1 1,1 1-1,0 0 0,0 0 1,0-1-1,0 1 1,0 0-1,0-1 1,1 1-1,-1-1 1,1 0-1,-1 1 1,1-1-1,-1 0 1,1 0-1,-1 0 1,1 0-1,0 0 1,0 0-1,-1 0 1,4 0-1,1 0 131,0 0-1,0 0 0,1-1 1,-1 0-1,10-1 1,-4 1 119,-3 0-180,0-1 1,-1 0 0,1 0-1,0-1 1,-1 0-1,0 0 1,1-1 0,13-7-1,-19 9-81,0-1-1,0 1 1,0-1-1,-1 0 1,1 0-1,0 0 1,-1 0-1,0-1 1,1 1-1,-1-1 1,0 1-1,0-1 1,-1 0-1,1 0 1,0 0-1,-1 0 1,0 0-1,0 0 0,0 0 1,0 0-1,0 0 1,-1-1-1,1 1 1,-1 0-1,0-7 1,-1 8-18,0-1 0,1 1 0,-2 0 0,1 0 0,0 0 0,0 0 0,-1 0 0,1 0 0,-1 0 0,1 0 0,-1 1 0,0-1 0,0 0 0,0 1 0,0 0 1,0-1-1,0 1 0,0 0 0,0 0 0,0 0 0,-1 0 0,1 1 0,0-1 0,-4 0 0,-6-2-112,1 0 1,-1 1-1,-19-1 1,23 3-218,0 0 1,1 0-1,-1 0 1,1 1-1,-1 0 1,1 1-1,0-1 1,-11 5-1,16-5-28,-1 1 1,0 0-1,0 0 1,1 0-1,-1 0 0,1 0 1,0 0-1,-1 1 0,1-1 1,0 1-1,0-1 1,1 1-1,-1 0 0,1 0 1,-1 0-1,1 0 0,0 0 1,0 0-1,0 0 1,0 0-1,0 6 0,0 7-2183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32.42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3257,'0'0'2987,"0"0"-1756,0 0-379,0 0 355,0 0 145,0 0-45,24 1 10,186 11 1284,-184-9-2948,0 1 0,-1 1 0,36 12 0,-65-19-5784,-10-6 3004,-3-6-1282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32.7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 1 3825,'0'0'2232,"0"0"-943,0 0 527,0 0-128,0 0-615,0 0-553,0 0 424,-15 69 160,15-31-112,0 1-264,0-1-471,0-2-177,0-5-80,0 0-529,0-5-975,0 15-1337,0-9-1335,0-5-145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33.6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1 5033,'0'0'1516,"0"0"-597,0 0 129,0 0 246,0 0-204,0 0-346,0 1-717,0-1 1,0 0-1,0 0 1,-1 0-1,1 0 1,0 0-1,0 0 0,0 1 1,0-1-1,0 0 1,0 0-1,0 0 1,0 0-1,-1 0 1,1 0-1,0 0 0,0 0 1,0 0-1,0 0 1,0 0-1,-1 0 1,1 1-1,0-1 1,0 0-1,0 0 1,0 0-1,0 0 0,-1 0 1,1 0-1,0 0 1,0 0-1,0-1 1,0 1-1,0 0 1,-1 0-1,1 0 0,0 0 1,0 0-1,0 0 1,0 0-1,0 0 1,0 0-1,0 0 1,-1 0-1,1 0 1,0-1-1,0 1 0,0 0 1,0 0-1,0 0 1,0 0-1,0 0 1,0 0-1,0-1 1,0 1-1,0 0 0,-1 0 1,1 0-1,0 0 1,-7 197 2005,1-105-1398,11 162-1,6-205-350,-11-48-148,0-1 131,0 0 54,4-20-2,-2 11-358,1 0 0,1 0 1,-1 0-1,1 1 0,1 0 0,0-1 0,0 1 1,0 1-1,1-1 0,0 1 0,1 0 1,0 0-1,0 1 0,0 0 0,1 0 1,-1 1-1,1 0 0,1 0 0,-1 1 1,1 0-1,0 0 0,0 1 0,0 0 0,0 1 1,0 0-1,1 0 0,-1 1 0,12 0 1,-18 2 35,0 0 1,0-1-1,-1 1 1,1 1-1,0-1 1,0 0 0,-1 1-1,1-1 1,-1 1-1,1 0 1,-1 0-1,0 0 1,0 0-1,0 0 1,0 1 0,0-1-1,0 0 1,-1 1-1,1 0 1,-1-1-1,1 1 1,-1 0 0,0 0-1,0-1 1,-1 1-1,2 4 1,2 7 10,-1 1 1,0 0-1,0 28 1,-2-39 37,-1 0 0,1 0 1,-1 0-1,-1 0 1,1 0-1,-1 1 0,1-1 1,-1-1-1,0 1 1,0 0-1,-1 0 0,1 0 1,-1 0-1,0-1 1,0 1-1,0-1 0,0 0 1,-1 1-1,0-1 1,1 0-1,-1 0 0,0-1 1,0 1-1,-1 0 1,1-1-1,0 0 0,-1 0 1,1 0-1,-1 0 1,0-1-1,0 1 0,0-1 1,0 0-1,0 0 1,0 0-1,0-1 0,0 0 1,-7 0-1,7 1-32,0-1-1,0 0 0,0 0 0,0 0 1,1 0-1,-1-1 0,0 0 0,0 1 1,0-2-1,0 1 0,-6-3 0,5 0-147,0 0-1,0 0 0,1-1 0,0 0 0,-1 0 0,-3-6 0,8 11 129,-2-3-276,-11-11-456,2 11-3480,11 3 2396,0 0-102,0 9-2281,0-1 1548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34.5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42 0 1288,'0'0'843,"0"0"-285,0 0-130,0 0-202,0 0-343,0 1-19,0 3 119,0-3 105,0-1 261,0 0 347,0 0 298,0 0 167,0 0 114,0 0-16,0 0-88,0 0-37,0 0 39,0 0-20,0 0-69,0 0-83,0 0-174,0 0-223,0 0-237,0 35 90,-1 107 230,1-70-1374,-1 3-3962,-5-66 1587,-15 1 4429,8-3 2283,30-4-2412,100-7-1918,-115-6-6708,-2 4 3767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35.2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58 0 3081,'0'0'1497,"0"0"-554,0 0-45,0 0 175,0 0 133,0 0-10,1 15-30,0 55 1038,-14 132 1,-7-106-1976,12-65-55,2 1 0,1-1 0,-2 48 0,7-77-150,1 0-1,-1 0 0,1-1 1,-1 1-1,1 0 1,0-1-1,0 1 0,0 0 1,0-1-1,0 1 1,0-1-1,0 1 0,0-1 1,1 0-1,-1 1 1,0-1-1,1 0 0,-1 0 1,1 0-1,0 0 1,-1 0-1,1 0 0,0-1 1,-1 1-1,1-1 1,0 1-1,0-1 0,0 1 1,0-1-1,2 0 1,65 4 292,-61-4-295,18 1-1,-12-1-147,1 1 0,0-2 0,-1 0 0,1 0 0,-1-2 0,0 0 0,16-5 0,-29 8-8,0-1 0,0 1 0,0-1 0,0 0 1,-1 1-1,1-1 0,0 0 0,-1 1 0,1-1 0,0 0 1,-1 0-1,1 0 0,-1 1 0,1-1 0,-1 0 0,1 0 1,-1 0-1,0 0 0,0 0 0,1 0 0,-1 0 0,0 0 1,0 0-1,0 0 0,0 0 0,0 0 0,0 0 0,0 0 0,0 0 1,0 0-1,-1 0 0,0-1 0,-14-30-5275,-2 14 1442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05.2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78 203 3081,'0'0'3115,"5"6"-2678,1 1-260,1 0-1,0 0 0,0-1 0,1 0 1,0 0-1,0-1 0,0 0 0,1 0 0,0-1 1,-1-1-1,1 1 0,1-1 0,17 3 1,-24-5-152,0 0 1,0 0 0,0-1 0,0 1 0,0-1-1,0 0 1,0 0 0,0 0 0,1-1 0,-1 1 0,0-1-1,0 1 1,0-1 0,-1 0 0,1 0 0,0 0-1,0-1 1,0 1 0,-1 0 0,1-1 0,-1 0-1,1 0 1,-1 0 0,4-4 0,-3 0-1,0 1-1,0-1 1,-1 0 0,0 0 0,0 0 0,-1 0-1,0 0 1,0 0 0,0-1 0,-1 1 0,0-12-1,0 9-70,0 0-1,-1 0 0,0 0 0,-1 1 0,1-1 0,-2 0 0,1 0 0,-1 1 0,0 0 0,-1-1 0,0 1 0,0 1 0,-1-1 0,0 0 1,-1 1-1,1 0 0,-1 1 0,0-1 0,-1 1 0,-9-7 0,15 12 29,-1 0 0,0 1 0,1-1 0,-1 1 0,0-1 0,0 1 0,0-1-1,0 1 1,1 0 0,-1 0 0,0 0 0,0 0 0,0 0 0,0 0 0,0 1 0,0-1 0,1 1 0,-1-1 0,0 1 0,0 0 0,1-1 0,-1 1 0,0 0-1,1 0 1,-1 0 0,1 0 0,-1 1 0,1-1 0,0 0 0,-1 1 0,0 1 0,-7 7 54,0 1 0,1 0 0,-9 16 0,7-10-29,-13 17 236,-33 63 1,50-84-159,0 1 0,1 0 0,0 1 0,1-1 0,1 1 0,0 0 0,1 0 0,0 17 0,2-30-76,-1 20 145,2 1-1,7 41 1,-7-56-124,1 0 0,0-1 1,1 1-1,0-1 0,0 0 0,1 0 1,-1 0-1,2 0 0,-1-1 0,1 1 1,0-1-1,10 9 0,-15-15-62,2 0-1062,-1-1 952,1 0 0,-1 0 0,0 0 0,1 0 0,-1 0 0,0-1 0,0 1 0,1 0 0,-1-1 0,0 1 0,0 0 1,-1-1-1,1 1 0,0-1 0,0 0 0,0-1 0,2-3-428,15-22-1826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35.5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16 4321,'0'0'1688,"0"0"-744,0 0 81,0 0-1,0 0-288,0 0 8,0 0 232,94-13-15,-70 11-329,-1 2-184,-6 0-376,-2 0-72,-4 0-752,-1 0-721,3 0-807,-2 0-1249,-5 0-896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37.2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14 24,'0'0'4500,"0"0"-2196,0 0-529,0 0 52,0 0-16,0 0-374,0-1-1363,0 0 0,1 1 1,-1-1-1,0 1 1,1-1-1,-1 1 1,0-1-1,1 1 1,-1-1-1,1 1 1,-1-1-1,1 1 0,-1-1 1,1 1-1,-1 0 1,1-1-1,0 1 1,-1 0-1,1 0 1,-1-1-1,1 1 1,0 0-1,-1 0 0,1 0 1,0 0-1,-1 0 1,1 0-1,1 0 1,50-1 624,-29-1-680,0 2 0,-1 0 0,1 1 0,0 2 0,-1 0 0,27 8 0,-43-9 1000,6 0-4742,-12-2 3596,0 0-1,0 0 1,-1 0-1,1-1 1,0 1-1,0 0 1,0 0-1,0 0 0,-1 0 1,1 0-1,0-1 1,0 1-1,0 0 1,0 0-1,0 0 1,0-1-1,0 1 1,-1 0-1,1 0 0,0 0 1,0-1-1,0 1 1,0 0-1,0 0 1,0-1-1,0 1 1,0 0-1,0 0 1,0 0-1,0-1 0,0 1 1,0 0-1,1 0 1,-1-1-1,0 1 1,0 0-1,0 0 1,0 0-1,0-1 1,0 1-1,0 0 0,1 0 1,-1 0-1,0 0 1,0-1-1,0 1 1,0 0-1,1 0 1,-1 0-1,0 0 1,0 0-1,0 0 0,1 0 1,-1 0-1,0-1 1,0 1-1,0 0 1,1 0-1,-1 0 1,0 0-1,0 0 1,1 0-1,-1 0 0,0 0 1,0 0-1,1 1 1,-12-11-2940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37.64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 0 3449,'0'0'1344,"0"0"104,0 0 449,0 0-273,0 0-600,0 0-344,0 0-239,-12 4-257,7 15 88,-1 10 80,0 0-184,1 3-96,3-1-72,2-2-304,0 7-961,7-9-863,10-10-1417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38.3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 1 3849,'0'0'1213,"0"0"-160,0 0-113,0 0-5,0 0-118,0 0 42,-2 16 95,-16 394 2583,14-212-3838,6-216 128,1-1 0,0 1 0,2-1 0,0 1 0,1 0 0,1 1 0,16-31 0,-22 44 178,1 0-1,1 1 1,-1-1 0,1 0 0,-1 1-1,1 0 1,0 0 0,0 0 0,0 0-1,1 0 1,-1 0 0,1 1 0,0 0-1,-1 0 1,1 0 0,0 0 0,0 0-1,0 1 1,1 0 0,-1-1 0,0 2-1,0-1 1,1 0 0,-1 1 0,0 0-1,7 0 1,-6 2 2,0-1 1,0 1-1,0-1 0,0 1 1,-1 1-1,1-1 0,0 1 0,-1 0 1,0 0-1,1 0 0,-1 0 0,-1 1 1,1-1-1,0 1 0,-1 0 0,0 1 1,0-1-1,0 0 0,0 1 1,-1 0-1,2 4 0,0 1 58,0-1-1,-1 1 0,0 0 1,0 0-1,-1 0 1,-1 0-1,0 0 1,0 19-1,-1-25-4,-1 0 0,1 1 0,-1-1 0,0 1 0,0-1 0,0 0-1,-1 0 1,0 1 0,1-1 0,-1 0 0,-1 0 0,1-1 0,-1 1 0,1 0 0,-1-1 0,0 0-1,0 1 1,-1-1 0,1 0 0,0-1 0,-1 1 0,-4 2 0,-11 3-170,1-1-1,-1 0 1,0-2 0,-1 0-1,1-1 1,-1-1 0,0 0-1,0-2 1,-25-1 0,45 0-122,0-1 0,-1 1-1,1 0 1,-1-1 0,1 1 0,-1-1 0,1 1 0,0-1 0,-1 1-1,1 0 1,0-1 0,0 0 0,-1 1 0,1-1 0,0 1-1,0-1 1,0 1 0,0-1 0,-1 1 0,1-1 0,0 1-1,0-1 1,0 0 0,0 1 0,0-1 0,0 1 0,1-1 0,-1 1-1,0-1 1,0 0 0,0 1 0,0-1 0,1 1 0,-1-1-1,0 1 1,1-1 0,-1 0 0,9-6-3377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38.9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 23 3177,'0'0'1476,"0"0"-345,0 0 404,0 0 187,0 0-518,0 0-599,-1-3-321,1 2-274,0 1 0,0-1-1,0 0 1,-1 1 0,1-1 0,0 1-1,0-1 1,0 1 0,0-1-1,0 0 1,0 1 0,0-1 0,0 1-1,0-1 1,0 1 0,0-1-1,1 0 1,-1 1 0,0-1-1,0 1 1,0-1 0,1 1 0,-1-1-1,0 1 1,1-1 0,-1 1-1,0-1 1,1 1 0,-1 0-1,1-1 1,-1 1 0,1 0 0,-1-1-1,1 1 1,-1 0 0,1-1-1,-1 1 1,2 0 0,30 0 408,-30 0-416,0 1 0,-1 0 0,1 0 0,-1 0 1,1 0-1,-1 0 0,1 0 0,-1 0 1,0 1-1,1-1 0,-1 0 0,0 1 0,0-1 1,0 1-1,0-1 0,0 1 0,0 0 1,-1-1-1,1 1 0,0 0 0,-1-1 1,1 1-1,-1 0 0,0 0 0,0 2 0,4 52 65,-4-49-61,-2 1 60,1 1 0,-1-1 0,-1 0 0,0 1 0,0-1 0,0 0 0,-1-1 0,0 1 0,-1-1-1,0 1 1,0-2 0,0 1 0,-1 0 0,0-1 0,0 0 0,-1 0 0,1-1 0,-1 0 0,-1 0 0,-9 5 0,16-10 416,1 0 64,0 0-45,0 0-110,0 0-127,0 0-149,31 0-247,21 0-72,47 0 618,-32 0-4896,-65-1 4006,0 0 1,0 0-1,0 0 0,0 0 1,0-1-1,-1 1 0,1-1 1,0 1-1,-1-1 1,1 1-1,-1-1 0,0 0 1,0 0-1,2-2 0,5-12-2650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39.3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5617,'0'0'1311,"0"0"-255,0 0 199,0 0-10,0 0-280,0 0-33,9 7 31,-6-5-857,0 0-38,0 0 0,0 0 0,0 1 0,-1-1 0,1 1 0,-1-1 1,0 1-1,1 0 0,-1 0 0,0-1 0,-1 2 0,1-1 0,-1 0 0,1 0 1,-1 0-1,0 1 0,0-1 0,0 1 0,-1-1 0,1 1 0,-1 3 1,-10 168 2140,-1 2-1499,11-176-709,1 1-1,-1-1 1,1 1 0,-1-1-1,1 1 1,0-1 0,-1 0-1,1 1 1,0-1 0,0 0-1,0 0 1,0 0 0,0 0 0,0 0-1,0 0 1,0 0 0,1 0-1,-1 0 1,0 0 0,1-1-1,-1 1 1,0 0 0,1-1-1,-1 1 1,1-1 0,-1 0-1,1 1 1,-1-1 0,1 0 0,-1 0-1,3 0 1,59 2-215,-48-3-117,-12 1 234,4 0-339,1 0 1,-1 0-1,1-1 0,-1 1 1,0-2-1,8-1 0,-13 2 192,0 0 0,-1 0 1,1 0-1,0 0 0,-1 0 0,1 0 0,-1 0 0,1 0 0,-1-1 0,0 1 0,0 0 0,0-1 0,1 1 0,-1-1 0,0 0 0,-1 1 0,1-1 0,0 0 1,0 0-1,-1 1 0,1-1 0,-1 0 0,0 0 0,1 0 0,-1 0 0,0 1 0,0-1 0,0-3 0,0-8-2463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39.6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28 4065,'0'0'2368,"0"0"-1639,0 0 631,0 0 240,0 0 1,121-2-457,-91 0-464,-4 0-328,-9 0-352,-2 0-568,-7 2-808,1-2-633,6-7-1272,-3 3 641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40.0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 25 3369,'0'0'1295,"0"0"-315,0 0 347,0 0 109,0 0-437,0 0-404,6-4-219,-2 1-343,0 1 0,0-1 0,0 1 0,0 0 0,1 1 0,-1-1 0,0 1-1,1-1 1,-1 1 0,1 1 0,0-1 0,-1 1 0,1 0 0,-1 0 0,1 0 0,8 2 0,-12-1-33,0 0 1,0 0-1,-1 1 0,1-1 1,0 0-1,0 1 0,-1-1 1,1 1-1,-1-1 0,1 1 0,-1-1 1,0 1-1,1-1 0,-1 1 1,0-1-1,0 1 0,0 0 1,0-1-1,-1 3 0,-5 31 94,2-28-54,-1-1 1,1 0-1,-1 0 1,-1 0-1,1-1 1,-1 0-1,0 0 1,-13 8-1,11-7 56,0-1-1,0 2 1,1-1-1,0 1 1,-7 7 0,14-13-73,0-1 0,0 1 0,0-1 0,0 0 0,0 1 0,0-1 0,0 0 0,0 1 0,0-1 0,0 1 0,0-1 0,0 0 0,0 1 0,0-1 0,0 1 0,0-1 0,0 0 0,1 1 0,-1-1 0,0 0 0,0 1 0,0-1 0,1 0 0,-1 1 0,0-1 0,0 0 0,1 0 0,-1 1 0,0-1 0,1 0 0,-1 0 0,0 1 0,1-1 0,-1 0 0,0 0 0,1 0 0,-1 0 0,0 0 0,1 0 0,-1 1 0,1-1 0,-1 0 0,0 0 0,1 0 0,-1 0 0,1 0 0,-1 0 0,0 0 0,1-1 0,-1 1 0,0 0 0,1 0 1,0 0-1,30 1 723,-26-1-576,187 9 873,-191-9-1948,-1 8-6424,0-2 3067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40.4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4649,'0'0'1526,"0"0"-319,0 0 184,0 0-75,0 0-216,0 0 143,12 0-256,61 8-336,55 5 252,-50-10-3436,-78-7-3168,0-3 1811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40.81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 1 4913,'0'0'1767,"0"0"-459,0 0 53,0 0-257,0 0-463,0 0-51,-1 13 254,-3 43-652,-10 135 2908,11-124-5298,2-4-3636,1-59 2679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05.9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355 1 3049,'0'0'1936,"-9"20"-1021,7-14-834,-21 43 1161,-42 71-1,51-99-746,-1 0 0,-1 0 0,-22 20 0,35-37-456,-1 0 0,1 0 1,-1-1-1,0 0 0,0 0 0,-1 0 1,1 0-1,-1 0 0,1-1 1,-1 0-1,0 0 0,0 0 0,0-1 1,0 1-1,0-1 0,0-1 1,0 1-1,0 0 0,-1-1 0,1 0 1,0-1-1,0 1 0,-6-2 0,8 0-57,-1 0 0,0 0-1,1-1 1,0 0-1,-1 1 1,1-1-1,0 0 1,1-1 0,-1 1-1,0 0 1,1-1-1,0 1 1,0-1-1,0 0 1,0 0 0,0 0-1,1 0 1,0 0-1,0 0 1,0 0-1,0-8 1,-1 7-14,2-1 0,-1 1 0,1-1 0,-1 1 0,1-1 0,1 1 0,-1-1 0,1 1 0,0-1 0,1 1 0,-1 0 0,1-1 0,0 1 0,0 0 0,0 0 0,5-6 0,-6 9 19,1 0-1,0 0 1,0 0 0,0 0 0,0 1-1,0-1 1,0 0 0,0 1-1,0 0 1,1-1 0,-1 1 0,1 0-1,-1 0 1,1 0 0,-1 1 0,1-1-1,0 0 1,-1 1 0,4 0 0,-4 0-2,0 0 1,1 1-1,-1 0 1,0-1-1,0 1 1,0 0-1,0 0 1,0 0-1,0 1 1,0-1-1,-1 0 1,1 1-1,0-1 1,-1 1-1,1-1 1,-1 1-1,1 0 1,-1 0-1,0-1 1,0 1-1,0 0 1,2 4-1,16 39-91,-12-27 78,1 0 0,0-1 0,1 0 0,1 0 0,17 22 0,-25-36 17,1 0-1,0 0 0,-1-1 1,1 1-1,0-1 0,1 0 0,-1 0 1,0 0-1,0 0 0,1 0 0,-1-1 1,1 0-1,0 1 0,-1-1 1,1-1-1,0 1 0,0 0 0,0-1 1,-1 0-1,1 0 0,0 0 1,0 0-1,0-1 0,-1 1 0,1-1 1,0 0-1,0 0 0,-1-1 1,1 1-1,-1-1 0,1 1 0,-1-1 1,5-4-1,0 1 72,1-1-1,-1-1 1,-1 0-1,1 0 1,-1 0 0,0-1-1,-1 0 1,0-1-1,0 1 1,-1-1 0,0 0-1,0 0 1,-1-1 0,0 1-1,-1-1 1,0 0-1,-1 0 1,0 0 0,2-18-1,-4 510 548,0-482-820,2-15-1206,1-11-538,-2-47 0,-1 39 902,0-16-940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42.6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3961,'0'0'2672,"0"0"-1759,0 0-81,0 0 16,0 0-88,0 0-760,0 0 0,5 0-520,-1 0-328,7 0-656,-3 0-393,1 0-1528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42.9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4369,'0'0'1344,"0"0"-600,0 0-520,0 0-224,0 0-824,0 0-1520,0 0-281</inkml:trace>
  <inkml:trace contextRef="#ctx0" brushRef="#br0" timeOffset="1">252 17 1376,'0'0'0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43.2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3241,'0'0'2248,"0"0"-968,0 0-255,0 0-857,0 0-168,0 0-1641,0 0-1447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43.8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4225,'0'0'1328,"0"0"-317,0 0-171,0 0 39,0 0-21,0 0-29,0 9 131,0 3-715,2 170 2830,8-57-5755,-10-120 2223,0-4-969,0-4-3072,0-10-75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44.1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33 3177,'0'0'2208,"0"0"-1496,0 0 513,0 0-41,109-17-80,-71 11-488,7 0-280,-2 2-152,-5 4-184,-6 0-248,-7 0-1272,3 0-593,-7 10-383,-6-4-929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44.6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62 0 848,'0'0'3792,"0"0"-2097,0 0-580,0 0-78,0 0-97,0 0-296,-6 11-82,-4 14-145,0 1 0,2 0 0,1 0 0,1 1 0,1 0-1,2 0 1,-1 34 0,3-36-228,0 17 97,6 75 1,6-141-1313,26-41-1,-31 58 1014,0 1 0,0-1 0,1 1 0,0 0-1,0 0 1,1 1 0,-1 0 0,1 0 0,0 1 0,1 0-1,-1 0 1,1 1 0,12-3 0,-17 5 24,0 0 0,0 1 0,0-1 0,0 1-1,1 0 1,-1 1 0,0-1 0,0 0 0,0 1 0,0 0 0,0 0 0,0 0 0,0 1 0,0-1 0,-1 1 0,1 0 0,0 0 0,-1 0 0,1 1 0,-1-1-1,0 1 1,0 0 0,0 0 0,0 0 0,-1 0 0,1 0 0,-1 1 0,1-1 0,-1 1 0,0-1 0,2 7 0,-2-4 92,1-1 0,0 2 0,-1-1 0,-1 0 0,1 0 0,-1 1 0,0-1 0,0 1 0,0-1 0,-1 1 0,0-1 0,-1 1 0,1-1 0,-4 12 0,3-14-63,-1 1 0,-1-1 1,1 0-1,0 0 1,-1 0-1,0 0 1,0 0-1,0-1 0,0 1 1,-1-1-1,1 0 1,-1 1-1,0-2 1,0 1-1,0 0 0,0-1 1,-1 0-1,1 0 1,-1 0-1,-5 1 1,-8 2-11,0-1 1,0 0 0,-1-1 0,1-1 0,-22-1-1,-17-1-2673,27 0-630,33-5-1326,8-3 1677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45.0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3737,'0'0'1667,"0"0"60,0 0 9,0 0-322,0 0-370,0 0-324,7 18-40,23 57-54,-27-63-496,0-1 1,0 1 0,-2 0-1,1 0 1,-2 0-1,1 0 1,-2 0-1,-1 15 1,-1 15-726,5-43-6139,2-9 3809,18-37 1250,-1 21 350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45.3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165 1 480,'0'0'767,"0"0"341,0 0 163,0 0-101,0 0-243,0 0-303,-1 8 820,-6 1-1019,-1-2 0,0 1-1,-1-1 1,0 0 0,0-1 0,0 0 0,-20 9-1,14-7-33,1 0-1,1 1 0,-16 12 1,29-21-389,0 0 0,-1 0 0,1 1 0,0-1 0,-1 0 0,1 1 0,0-1 0,-1 0 1,1 1-1,0-1 0,0 0 0,-1 1 0,1-1 0,0 1 0,0-1 0,0 1 0,0-1 0,-1 0 0,1 1 1,0-1-1,0 1 0,0-1 0,0 1 0,0-1 0,0 1 0,0-1 0,0 1 0,0-1 0,1 1 0,-1-1 1,0 0-1,0 1 0,0-1 0,0 1 0,1 0 0,16 10 454,25 1 674,107 10 437,-99-21-4170,-1-4-4624,-33 0 2678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45.8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73 1 2865,'0'0'1344,"0"0"-424,0 0-209,0 0 212,0 0 282,0 0-22,-5 12 20,-2 14-454,1-1 1,2 1-1,0 0 0,0 40 0,3 8-167,-3 0-1,-27 142 1,28-196-584,1 0-1,0 38 1,2-48-23,0-9 14,1 1-1,-1-1 1,1 0 0,-1 0 0,0 0 0,1 0 0,0 0-1,-1 0 1,1 0 0,0 0 0,0 0 0,-1 0 0,1 0-1,0 0 1,0 0 0,0-1 0,0 1 0,0 0 0,0-1-1,0 1 1,0 0 0,1-1 0,-1 0 0,0 1 0,0-1-1,0 0 1,0 1 0,1-1 0,-1 0 0,0 0 0,2 0-1,48 1-101,-40-2 142,21 2 30,-20 0-384,-1 0 0,1-1 0,0 0 0,-1-1 1,1-1-1,-1 0 0,14-4 0,-23 5 78,0-1 0,-1 1 0,1 0 1,0-1-1,-1 0 0,1 1 0,-1-1 1,0 0-1,1 0 0,-1 0 0,0 0 1,0 0-1,0 0 0,0 0 0,-1 0 0,1-1 1,0 1-1,-1 0 0,0 0 0,1-1 1,-1 1-1,0 0 0,0-1 0,-1-2 1,1 4 41,1-18-2635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46.2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43 3433,'0'0'1344,"0"0"-592,0 0 208,0 0 33,0 0-209,0 0-40,0 0-24,137-6-344,-103 2-264,0 0-112,2-2 0,17-1-1280,-8 1-2369,-5-4-1520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06.7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52 2096,'0'0'2676,"2"19"-2312,10 62-59,-11-77-262,0 0 1,0 0-1,0 0 0,1 0 0,-1-1 1,1 1-1,0 0 0,0-1 0,0 0 1,1 1-1,-1-1 0,1 0 0,0 0 1,0 0-1,0-1 0,0 1 0,0-1 1,1 1-1,-1-1 0,1 0 0,0-1 1,-1 1-1,1-1 0,0 1 0,0-1 1,0 0-1,4 0 0,-2 0-15,0 0-1,0-1 0,0 0 1,-1 0-1,1 0 0,0-1 1,0 0-1,0 0 0,-1-1 1,1 1-1,-1-1 0,1 0 1,-1-1-1,0 1 0,9-7 1,-10 7 37,0-1 0,0 0 1,-1-1-1,1 1 0,-1-1 1,0 1-1,1-1 0,-2 0 1,1 0-1,0 0 0,-1-1 1,0 1-1,0-1 0,0 1 1,-1-1-1,1 0 0,0-6 697,-4 37-838,2-22 64,0 1 1,0-1 0,0 1-1,1-1 1,-1 1-1,1-1 1,0 1-1,0-1 1,1 0-1,-1 1 1,1-1 0,0 0-1,5 7 1,-5-8 6,1-1 0,0 0 0,0 0 0,0 0 0,0 0 1,0 0-1,1-1 0,-1 1 0,0-1 0,1 0 0,-1 0 1,1 0-1,0 0 0,-1-1 0,1 1 0,0-1 1,-1 0-1,6-1 0,-1 1 7,0 0-1,-1-1 1,1 0 0,0-1 0,-1 1-1,1-2 1,-1 1 0,0-1 0,0 0-1,0 0 1,0-1 0,0 0 0,-1 0-1,0-1 1,1 1 0,-2-1 0,1-1-1,6-7 1,-6 6 43,0-1 0,-1-1 0,0 1 0,0-1 1,-1 0-1,0 0 0,0 0 0,-1 0 0,-1-1 0,1 1 0,-2-1 0,1 0 0,-1 0 0,0-9 0,-1-17 1902,0 35-1551,-4 8-378,-6 74-19,5 0-1,6 111 1,1-66-542,0-130-448,1 0 597,-1 0 0,0-1 0,0 1 0,0 0 0,-1-1 0,1 1 0,-1-1 0,1-9 0,0 4-631,4-23-1601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48.2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 24 3665,'0'0'1241,"0"0"-116,0 0 44,0 0 173,0 0-187,0 0-171,0-5 31,3-13 1208,-3 47-1536,-3 51-348,-12 6-1536,15-86 144,0 0-181,0 0-165,0 0-309,0-9-2833,0-3 1624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48.7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175 1 2865,'0'0'1244,"0"0"-219,0 0-192,0 0 12,0 0-109,0 0-96,-18 29 2280,5-16-2338,-1-1 1,-1 0-1,-22 14 0,21-16-388,1 1 0,0 0 0,-16 18-1,31-28-157,1 0 0,0 1-1,0-1 1,-1 0-1,1 0 1,0 0 0,0 0-1,0 0 1,1 0-1,-1-1 1,0 1 0,0 0-1,0 0 1,0-1-1,1 1 1,-1-1 0,0 1-1,1-1 1,-1 0 0,0 1-1,3-1 1,38 13 407,64 15 242,-62-14-9122,-39-13 4143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49.2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51 4057,'0'0'1422,"0"0"-104,0 0-4,0 0-43,0 0-323,0 0-265,8-2 128,67-5 691,1 3-1,85 6 1,-32 1-1836,-111-2 48,9-3-2337,-26 1 2379,0 1 0,0-1 1,-1 1-1,1-1 0,0 0 0,-1 0 0,1 1 0,0-1 0,-1 0 0,1 0 1,-1 0-1,1 0 0,-1 0 0,1 0 0,-1 1 0,0-1 0,1 0 0,-1 0 1,0 0-1,0 0 0,0 0 0,0 0 0,0 0 0,0 0 0,0-2 0,0-14-3308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49.6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0 2144,'0'0'2072,"0"0"-895,0 0 22,0 0 425,0 0 106,0 0-71,0 22-127,-2 68-262,3-75-850,1 0 1,0 0-1,1 0 1,0-1-1,1 1 0,8 17 1,-7-21-537,-2 0 1,1-1 0,-1 1 0,-1 1 0,0-1 0,1 20 0,-3-28-129,0 0 0,0 0 1,0 0-1,0-1 1,1 1-1,-1 0 1,1 0-1,0-1 1,-1 1-1,1 0 0,1-1 1,-1 1-1,2 2 1,-2-4-8,0 0 0,1 1 0,-1-1 1,1 0-1,0 0 0,-1 0 0,1 0 0,0 0 1,0-1-1,-1 1 0,1-1 0,0 1 0,0-1 1,0 1-1,0-1 0,0 0 0,0 0 0,0 0 1,2 0-1,19 0-1956,-1 0-407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49.9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5729,'0'0'2673,"0"0"-1129,0 0 168,0 0-39,0 0-929,0 0-744,0 0-104,0 0-1344,0 2-505,13 0-1279,-2-2 503,2 0-1880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50.2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6 5081,'0'0'1728,"0"0"-247,0 0-113,0 0-144,0 0-560,0 0-263,0 0-401,46 0-136,-20 0-785,21 0-1391,-2 0-1393,-5-1-472</inkml:trace>
  <inkml:trace contextRef="#ctx0" brushRef="#br0" timeOffset="1">461 1 1120,'0'0'2465,"0"0"-2241,0 0-224,0 0-1304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7:50.6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33 3161,'0'0'2304,"0"0"-1088,0 0 561,0 0-321,0 0-624,0 0-624,0 0-208,21-17-1272,-21 1-5185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8:00.7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7 2393,'0'0'1194,"0"0"-88,0 0-6,0 0 138,-3 0 2411,5 0 407,122-4-2975,-55 1-1410,122 10 0,-192-7 190,1 0-1,0 0 0,0 1 1,-1-1-1,1 0 1,0 0-1,0 0 0,-1 0 1,1 1-1,0-1 0,0 0 1,0 0-1,-1 1 1,1-1-1,0 0 0,0 0 1,0 1-1,0-1 0,0 0 1,-1 0-1,1 1 1,0-1-1,0 0 0,0 1 1,0-1-1,0 0 0,0 0 1,0 1-1,0-1 1,0 0-1,0 1 0,0-1 1,0 0-1,0 1 1,1-1-1,-1 0 0,0 0 1,0 1-1,0-1 0,0 0 1,0 0-1,1 1 1,-1-1-1,0 0 0,0 0 1,0 1-1,1-1 0,-1 0 1,0 0-1,0 0 1,1 0-1,-1 1 0,0-1 1,0 0-1,1 0 0,-1 0 1,0 0-1,0 0 1,1 0-1,-25 13-2892,7-7 594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8:01.0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 3465,'0'0'1536,"0"0"-293,0 0-29,0 0 259,0 0 72,0 0-169,20 0-272,169 0 1417,-175 0-2512,-8-1-125,-1 1 0,1 0 1,0 0-1,0 0 0,0 1 0,-1 0 0,1 0 0,0 0 1,-1 1-1,1 0 0,-1 0 0,0 0 0,10 6 0,-8-4-2229,-3-4-2665,-4 0 2486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8:01.6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4521,'0'0'1563,"0"0"-495,0 0 76,0 0 198,0 0-232,0 0-244,23 23 2694,5 3-3008,2-1-1,0-2 1,56 33 0,-73-48-541,-10-5-5,0-1-1,1 0 1,-1 0-1,1 0 1,-1 0-1,1-1 1,0 1-1,-1-1 1,1 0-1,0 0 1,0 0-1,0-1 1,5 1-1,-9 0-29,0 0 0,0 0-1,-1 1 1,1-1 0,0 0 0,-1 0-1,1 0 1,0 0 0,-1 0 0,1 0-1,-1 0 1,0 0 0,1 0-1,-1 0 1,-1 1 0,-32 32 180,1 0 0,2 3-1,2 0 1,-36 59 0,61-84-4550,13-28-2191,-6 4 1024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07.1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0 2985,'0'0'3576,"-1"8"-3094,0-3-407,0 0-1,0 0 1,1 0 0,-1 0-1,1-1 1,0 1 0,1 0-1,-1 0 1,1 0 0,0 0-1,0 0 1,1 0 0,-1-1-1,1 1 1,0-1 0,0 1-1,1-1 1,-1 0 0,1 1-1,0-1 1,0-1 0,0 1 0,6 5-1,-3-5 0,0 0-1,0 0 1,0-1-1,1 0 0,0 0 1,-1 0-1,1-1 1,0 0-1,0-1 1,0 1-1,0-1 0,0 0 1,0-1-1,1 0 1,-1 0-1,13-2 1,-16 1-29,-1 0 0,1 1 0,0-1 0,-1-1 0,1 1 0,0 0 1,-1-1-1,0 0 0,1 0 0,-1 0 0,0 0 0,0 0 0,0-1 1,0 1-1,-1-1 0,1 0 0,-1 0 0,1 0 0,-1 0 0,0 0 1,0-1-1,0 1 0,-1 0 0,1-1 0,-1 0 0,0 1 0,0-1 0,0 0 1,0 1-1,-1-1 0,0 0 0,0-5 0,0 9-33,-1-28 505,1 27-485,0 0-1,0 1 0,0-1 1,0 0-1,0 0 0,0 0 1,0 0-1,-1 0 0,1 0 1,0 0-1,0 1 0,-1-1 1,1 0-1,-1 0 1,1 0-1,-1 1 0,1-1 1,-1 0-1,1 1 0,-1-1 1,0 0-1,1 1 0,-1-1 1,0 1-1,0-1 0,1 33-400,-1-4 375,1 34-1270,1-54 485,-1 0 1,2 0-1,-1 0 0,1 0 0,3 9 0,7-3-2023,-5-13 483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8:47.7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168 1 264,'0'0'3461,"0"0"-1809,0 0-690,0 0-10,0 0 144,-2 2-242,-10 12-484,1 1 1,1 0-1,0 1 1,1 0 0,0 1-1,-8 23 1,-32 111 1292,37-97-1403,2 0 1,2 1 0,3 0 0,2 0 0,8 101 0,-5-151-252,0 0-1,1 0 1,0 1 0,1-2-1,-1 1 1,1 0-1,0 0 1,0 0-1,0-1 1,6 9 0,15 6-2042,10-12-4960,-31-7 4558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8:48.8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1 209 4929,'0'0'1160,"0"0"-548,0 0 77,0 0 376,0 0-310,0 0-463,6-19-211,25-62-67,-26 73 5,1 0 1,0 0 0,0 1 0,0 0 0,1 0-1,1 0 1,-1 1 0,1 0 0,0 1 0,0-1-1,0 2 1,1-1 0,0 1 0,0 0-1,0 1 1,0 0 0,16-2 0,-22 4 23,-1 0-1,1 0 1,-1 0 0,1 1 0,0-1-1,-1 1 1,1 0 0,0-1 0,-1 1-1,1 1 1,0-1 0,-1 0 0,1 1-1,0-1 1,-1 1 0,1 0 0,-1 0-1,1 0 1,-1 0 0,1 0 0,-1 0-1,0 1 1,1-1 0,-1 1 0,0 0-1,0 0 1,0 0 0,-1 0 0,1 0-1,0 0 1,-1 0 0,3 4 0,0 5 99,-1 0 1,0 0 0,-1 0-1,0 0 1,-1 0 0,0 18-1,-1-27-127,2 19 162,-1 0-1,-2 1 0,0-1 1,-1 0-1,-1 0 0,-7 23 1,8-37-170,0 0 1,-1-1-1,0 1 1,0-1 0,0 0-1,-1 0 1,0 0-1,0-1 1,-1 1-1,1-1 1,-1 0-1,0 0 1,-1-1 0,1 1-1,-1-1 1,0 0-1,0-1 1,0 0-1,0 1 1,-1-2-1,1 1 1,-11 2 0,16-5-37,0 1 1,0-1-1,0 1 0,1-1 1,-1 0-1,0 1 1,0-1-1,0 0 1,0 0-1,0 0 1,0 1-1,1-1 1,-1 0-1,0 0 0,0 0 1,0-1-1,0 1 1,0 0-1,0 0 1,0 0-1,1-1 1,-1 1-1,0 0 1,0-1-1,0 1 1,0-1-1,1 1 0,-1-1 1,0 1-1,1-1 1,-1 1-1,0-1 1,1 0-1,-1 1 1,1-1-1,-1 0 1,1 0-1,-1 0 1,1 1-1,-1-1 0,1 0 1,0 0-1,-1 0 1,1 0-1,0 0 1,0 1-1,0-1 1,0 0-1,0 0 1,0 0-1,0 0 0,0 0 1,0 0-1,0-1 1,1-3-177,1-1 0,-1 1 0,1 0 0,0-1 0,0 1 0,1 0 0,4-8 0,141-172-3058,-86 112 3860,-62 74-504,0-1 1,0 0-1,0 0 0,0 0 1,0 0-1,0 0 1,0 1-1,0-1 0,0 0 1,0 0-1,0 0 1,0 0-1,0 0 0,0 0 1,0 1-1,0-1 1,0 0-1,1 0 0,-1 0 1,0 0-1,0 0 1,0 0-1,0 0 0,0 0 1,0 1-1,0-1 1,0 0-1,1 0 1,-1 0-1,0 0 0,0 0 1,0 0-1,0 0 1,0 0-1,0 0 0,1 0 1,-1 0-1,0 0 1,0 0-1,0 0 0,0 0 1,0 0-1,0 0 1,1 0-1,-1 0 0,0 0 1,0 0-1,0 0 1,0 0-1,0 0 1,0 0-1,1 0 0,-6 26 986,-12 32-776,12-44-85,2 0 0,-1 1 1,2-1-1,0 1 1,0 0-1,2-1 0,1 27 1,0-40-205,-1 0 0,1 1 1,-1-1-1,1 0 0,-1 1 0,1-1 1,0 0-1,0 0 0,0 1 0,0-1 1,0 0-1,0 0 0,0 0 0,0 0 1,0 0-1,0 0 0,0-1 1,1 1-1,-1 0 0,0-1 0,1 1 1,-1-1-1,0 1 0,1-1 0,-1 1 1,1-1-1,-1 0 0,0 0 1,4 0-1,53 1 179,-40-2-153,-18 1-44,15 0 52,1 0 0,-1-1 0,0 0 0,0-1 0,22-7 1,-34 8-152,1 0 0,-1 0 0,0-1 0,0 0 0,0 0 0,0 0 1,0 0-1,0 0 0,0 0 0,-1-1 0,1 1 0,2-5 0,-3 4-247,0 0-1,-1 0 1,0-1-1,1 1 0,-1 0 1,0-1-1,0 1 1,-1 0-1,1-1 0,-1 1 1,0-1-1,0 1 0,0-1 1,-1-6-1,-4-6-2816,-6 0-43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8:49.32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66 3673,'0'0'696,"0"0"-361,0 0 74,0 0 338,0 0 52,0 0-34,15 3-25,-10-1-644,19 3 438,-1 0 1,1-2-1,27 2 0,-49-6-474,0 0 0,0 0 0,-1 0 0,1 0 0,-1-1 0,1 1 0,-1 0 1,1-1-1,-1 1 0,0-1 0,1 1 0,-1-1 0,0 1 0,0-1 0,0 0 0,-1 0 0,1 0 0,0 1 1,-1-1-1,1 0 0,-1 0 0,1 0 0,-1 0 0,0 0 0,0-2 0,1 2-55,-1 1 1,1-1-1,-1 1 0,0 0 0,0-1 1,0 1-1,0-1 0,0 1 0,0-1 1,0 1-1,0-1 0,0 1 0,-1-1 1,1 1-1,-1 0 0,1-1 0,-1 1 1,1 0-1,-1-1 0,0 1 0,0 0 1,0 0-1,1-1 0,-1 1 0,0 0 1,0 0-1,-1 0 0,1 0 0,0 0 1,0 1-1,0-1 0,-1 0 0,1 0 1,0 1-1,-1-1 0,1 1 0,-3-1 1,-1 0-243,-1 1 0,0 0 0,1 0 0,-1 1 0,1 0 0,-1 0 1,1 0-1,-1 0 0,1 1 0,0 0 0,-1 0 0,1 1 0,-8 4 0,7-2-273,0 0-1,0 1 1,1-1-1,0 1 1,0 0-1,0 1 0,1-1 1,0 1-1,-5 10 1,-1 6-2883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8:49.8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60 0 2993,'0'0'2452,"0"0"-1426,0 0-199,0 0 597,0 0-212,0 0-422,3 3 26,6 7-451,0 0 0,0 0 0,-1 1 0,-1 0 0,0 0 0,-1 1 0,0-1 0,0 2 0,5 17 0,-6-8-182,0 0-1,-1 0 0,-1 1 1,-1 42-1,-2-34-45,-1 0 1,-10 52-1,9-72-125,-1 1-1,0-1 1,-1 0-1,0 0 1,-1 0-1,0 0 1,-1-1-1,0 0 1,-1 0-1,-10 12 1,-56 27-4313,71-47 3756,-6 6 346,5-3-4896,3-5 2235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8:51.1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 1264,'0'0'2321,"0"0"-1526,0 0-599,0 0-99,0 0 103,0 0 107,9 0 8067,40 0-7066,18-3-685,-45 1-582,-1 0 0,1 2 1,36 4-1,-57-4-117,0 0 0,-1 0 0,1 0 0,0 0 0,-1 0 0,1 0-1,0 1 1,-1-1 0,1 0 0,0 0 0,-1 1 0,1-1 0,0 0 0,-1 1 0,1-1 0,-1 0 0,1 1 0,-1-1-1,1 1 1,-1-1 0,1 1 0,-1-1 0,0 1 0,1 0 0,-1 0-176,0-1 0,-1 1 0,1-1 0,0 0 0,-1 1-1,1-1 1,-1 1 0,1-1 0,-1 0 0,1 1 0,-1-1 0,1 0 0,-1 1 0,1-1 0,-1 0-1,1 0 1,-1 0 0,1 0 0,-1 1 0,1-1 0,-1 0 0,0 0 0,1 0 0,-1 0 0,1 0 0,-2-1-1,-13 2-4119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8:51.5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3097,'0'0'2129,"0"0"-1120,0 0-52,0 0 540,0 0 3,0 0-140,13 1-109,135 3 805,-80-4-4048,-67 0 833,-3 3-3423,-15 10 1428,2-7-351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8:51.8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2393,'0'0'1294,"0"0"-341,0 0 295,0 0 410,0 0-13,0 0-146,14 4-25,201 58 2335,-192-59-5903,-22-3 1906,0 0 1,-1 0-1,1 0 1,-1 0-1,1 0 1,-1 0-1,1 0 0,-1-1 1,1 1-1,-1 0 1,1 0-1,-1-1 1,1 1-1,-1 0 0,1-1 1,-1 1-1,0 0 1,1-1-1,-1 1 1,1-1-1,-1 1 0,0 0 1,1-1-1,-1 1 1,0-1-1,0 1 1,1-1-1,-1 1 0,0-1 1,0 1-1,0-1 1,0 0-1,0 0 1,1-10-4250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8:53.7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63 10 3809,'0'0'980,"0"0"-205,0 0 288,0 0 373,0 0-201,0 0-480,-6-9-398,4 17-302,0-1-1,1 1 0,-1 0 1,2 0-1,-1 14 0,0 4 171,-12 106 673,5 149 0,8-274-880,1-1 0,-1 1 0,2 0 0,-1 0 0,5 11 0,-6-17 173,3-37 757,0 22-966,0-1 0,2 1 0,-1 0-1,2 1 1,0-1 0,0 1 0,2 0-1,-1 0 1,13-15 0,-15 22-2,-1 1 1,1-1-1,0 1 0,1-1 1,-1 2-1,1-1 0,0 0 1,0 1-1,0 0 1,1 1-1,-1-1 0,1 1 1,0 1-1,0-1 0,0 1 1,0 0-1,1 1 0,-1 0 1,0 0-1,11 0 1,-14 2 13,0 0 1,0 1 0,0-1 0,0 1 0,0 0 0,0 0 0,-1 0 0,1 0 0,-1 1 0,0-1 0,1 1 0,-1 0 0,0 0 0,-1 0 0,1 1 0,0-1-1,-1 1 1,0-1 0,0 1 0,3 7 0,5 9 61,-2 1 0,9 32 0,-11-30 125,-2 0 0,-1 1 0,0-1 0,-2 1 0,-2 29-1,1-49-131,-1 0-1,0 0 1,0 0-1,0 0 1,0 0-1,-1 0 0,1 0 1,-1 0-1,0-1 1,0 1-1,0 0 1,-1-1-1,1 0 1,-1 0-1,0 1 0,0-2 1,0 1-1,0 0 1,-1-1-1,1 1 1,-1-1-1,1 0 0,-1 0 1,0 0-1,0-1 1,0 1-1,0-1 1,0 0-1,-8 1 0,3 0-77,-1 0 0,0-1 0,0-1 0,1 1-1,-1-1 1,0-1 0,0 0 0,1-1 0,-1 1 0,0-2-1,1 1 1,-10-5 0,13 4-206,-78-31-1094,75 32-148,0-1 1,0 2-1,0-1 0,-14 1 1,23 1-207,0 2 204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8:54.6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38 203 4201,'0'0'1344,"0"0"-354,0 0 270,0 0-12,0 0-612,0 0-318,15-20 81,44-65 123,-55 81-362,-1 0-1,-1-1 1,1 1 0,-1-1-1,1 1 1,-1-1-1,-1 0 1,1 0-1,-1 0 1,1 0-1,-1 0 1,-1 0-1,1 0 1,-1 0 0,0-8-1,-1 0 1492,1 101-1703,20 146 0,-20-233 53,0 0 0,1 1 0,-1-1 0,0 0 0,0 0 0,0 0 0,0 1 0,0-1 0,0 0 0,0 0 0,0 1 0,0-1 0,-1 0 0,1 0 0,0 0 0,-1 1 0,1-1 0,-1 0 0,0 0 0,1 0 0,-1 0 0,0 0 0,1 0 0,-1 0 0,0 0 0,0 0 0,0 0 0,-1 0 0,-2 1 13,0-1-1,0 0 0,0 0 1,0 0-1,0-1 0,0 1 1,-6-1-1,-4 1 24,-81 5 1720,403 1-1589,-297-6-872,12-2-2499,-10-4-2259,-4-7-861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8:56.8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71 2320,'0'0'1339,"0"0"23,0 0 208,0 0 143,0 0-159,-1-4-55,1 4-1369,0 0 0,-1-1 0,1 1 0,0-1 0,0 1 0,0-1-1,0 1 1,0-1 0,0 1 0,0-1 0,1 1 0,-1-1 0,0 1 0,0-1 0,0 1 0,0-1-1,1 1 1,-1-1 0,0 1 0,0 0 0,1-1 0,-1 1 0,0-1 0,1 1 0,-1 0 0,0-1-1,1 1 1,-1 0 0,1 0 0,-1-1 0,0 1 0,1 0 0,0-1 0,26-5 1380,49 6-2109,-46 1 1080,100-8-140,26 1-3968,-155 5 3392,0 1 1,-1 0-1,1-1 0,-1 1 0,1-1 0,-1 1 0,1-1 0,-1 1 0,1-1 0,-1 1 1,0-1-1,1 1 0,-1-1 0,0 0 0,1 1 0,-1-1 0,0 1 0,0-1 0,0 0 1,0 1-1,1-1 0,-1 0 0,0 1 0,0-1 0,0 0 0,0 1 0,0-1 0,-1 0 1,1 1-1,0-1 0,0 0 0,0 1 0,0-1 0,-1 1 0,1-1 0,0 0 0,-1 1 1,0-1-1,-7-11-3733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07.5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 51 2945,'0'0'4198,"13"1"-3422,60 7 922,-72-8-1644,-1 0-1,0-1 1,0 1 0,1 0 0,-1 0 0,0 0 0,0 0 0,1-1-1,-1 1 1,0 0 0,0 0 0,1 0 0,-1-1 0,0 1-1,0 0 1,0 0 0,0-1 0,1 1 0,-1 0 0,0-1 0,0 1-1,0 0 1,0 0 0,0-1 0,0 1 0,0 0 0,0-1-1,0 1 1,0 0 0,0-1 0,0 1 0,0 0 0,0 0 0,0-1-1,0 1 1,0 0 0,0-1 0,0 1 0,-1 0 0,1 0-1,0-1 1,0 1 0,0 0 0,0 0 0,-1-1 0,1 1 0,0 0-1,-1-1 1,-8-13 139,3 10-444,-1-1 0,1 1 0,-1 1 1,0-1-1,-8-2 0,-21 0-4285,23 6 1642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8:57.21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 1 1104,'0'0'2651,"0"0"-1058,0 0-189,0 0-29,0 0-357,0 0-340,-1 3-32,-2 5-341,0 0 0,1 0 1,0 0-1,0 0 0,1 0 0,0 0 1,1 0-1,0 1 0,1 10 0,12 85 772,-7-70-1083,-4-12 54,10 40-700,-11-60 404,-1 0 0,1 1 0,0-1 0,0 0 0,1 0 0,-1 0 0,0 0 0,1 0 0,-1 0 0,1 0 0,0-1 0,0 1 0,-1 0 0,1-1 0,0 1-1,0-1 1,1 0 0,-1 0 0,0 0 0,0 0 0,4 1 0,11-1-3362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8:57.93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50 206 3625,'0'0'1435,"0"0"-483,0 0 144,0 0 292,0 0-203,0 0-324,-10-15-365,-26-50-260,35 63-227,1 0-1,-1-1 0,1 1 1,-1 0-1,1 0 0,0 0 0,0 0 1,0 0-1,0-1 0,0 1 1,0 0-1,1 0 0,-1 0 1,1 0-1,-1 0 0,1 0 0,0 0 1,0 0-1,0 0 0,0 0 1,0 0-1,0 0 0,1 0 1,1-1-1,36-28 143,-36 29-136,7-4 26,1 1-1,0 0 1,0 0 0,0 1 0,0 0-1,1 1 1,0 1 0,-1 0 0,1 0 0,0 1-1,0 0 1,0 1 0,15 2 0,-23-1-39,0 0 0,-1 0 1,0 0-1,1 1 1,-1-1-1,0 1 0,1 0 1,-1 0-1,0 0 0,0 0 1,0 0-1,-1 1 1,1-1-1,-1 1 0,1 0 1,-1 0-1,0 0 0,0 0 1,0 0-1,0 0 1,-1 0-1,1 1 0,-1-1 1,0 1-1,0-1 0,0 1 1,0-1-1,0 8 1,1 5 14,-1 0 0,0 0 1,-1 0-1,0 0 1,-4 24-1,-1-22 6,0 1 0,-1-1-1,-1 0 1,0-1 0,-2 0 0,0 0 0,-1-1 0,-18 25-1,6-13 253,-1-2 0,-1 0 0,-49 40-1,157-78 1115,-57 9-1454,-1 1 0,1 1 0,0 1 1,0 1-1,0 2 0,-1 0 0,1 2 1,42 14-1,-68-19-172,0 1 1,1-1-1,-1 0 0,0 1 1,1-1-1,-1 0 1,1 0-1,-1 0 0,0 0 1,1 0-1,-1 0 1,1 0-1,-1 0 0,0 0 1,1-1-1,-1 1 1,0-1-1,1 1 0,-1-1 1,0 1-1,0-1 1,1 0-1,0-1 0,19-27-3924,-16 19 3034,8-13-2272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8:58.5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 0 5009,'0'0'1602,"0"0"-315,0 0 274,0 0-64,0 0-626,0 0-494,-1 5-198,0 8 18,0-1 1,0 0-1,1 1 1,1-1 0,0 0-1,6 23 1,1 22 199,3 293 795,-11-349-1036,0-13 346,-1 2-506,1 0 0,1 0 0,-1 0 0,2 0 0,-1 0 0,1 0 0,1 1 0,0-1 0,0 0 0,1 1 0,0 0 0,1 0 0,0 0 0,0 1 0,1 0 0,0 0 0,0 0 0,1 0 0,0 1 0,1 0 0,-1 1 0,1 0 0,0 0 0,1 0 0,14-6 0,-18 9-7,0 1 0,0 0 1,1 0-1,-1 1 1,0 0-1,1-1 0,-1 2 1,0-1-1,1 1 0,-1-1 1,1 2-1,-1-1 1,11 2-1,-13-1 4,0 0 1,0 0 0,0 1-1,0-1 1,-1 1-1,1 0 1,0 0 0,-1 0-1,1 0 1,-1 0-1,0 0 1,1 1-1,-1-1 1,0 1 0,0-1-1,-1 1 1,1 0-1,-1 0 1,1 0-1,-1 0 1,0 0 0,0 0-1,0 0 1,0 5-1,1 2 24,0 0 0,-1 0 1,-1 0-1,1 0 0,-2 0 0,1 0 0,-1 0 0,-1 0 0,0 0 0,0 0 0,-1 0 0,0-1 0,-1 1 0,0-1 1,-1 0-1,-7 12 0,7-15 39,0 1 0,0-1 0,-1 0 0,1 0 0,-1 0 0,-1-1 0,1 0 0,-1 0 0,0-1 0,0 0 0,0 0 0,-1-1 0,1 1 0,-1-2 0,0 1 0,0-1 0,0 0 0,0-1 0,0 0 0,-15 0 0,14 0-150,1-1-1,-1-1 0,1 1 1,-1-2-1,1 1 0,-1-1 1,1 0-1,0-1 0,0 0 0,0 0 1,-13-7-1,10 5 998,-4-4-7453,15 9 6421,0-1 0,0 1 0,0-1 0,0 1 0,0 0 0,0-1 0,0 1 0,0 0 0,0-1 0,0 1 0,0-1 0,0 1 0,0 0 0,0-1 0,0 1 0,1 0 0,-1-1 0,0 1 0,0 0 0,0-1 0,1 1 0,-1 0 0,0-1 0,0 1 0,1 0 0,-1 0 0,0-1 0,1 1 0,-1 0 0,0 0 0,1 0 0,-1 0 0,0-1 0,1 1 0,-1 0 0,0 0-1,1 0 1,-1 0 0,1 0 0,-1 0 0,0 0 0,1 0 0,0 0 0,17-6-2221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8:59.0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39 4297,'0'0'1464,"0"0"58,0 0 178,0 0-249,0 0-504,0 0-295,7-5-200,0 0-302,0 1-1,0 0 0,0 1 0,0-1 1,0 2-1,1-1 0,-1 1 0,1 0 1,0 0-1,0 1 0,0 0 0,11 0 1,-18 2-148,0-1 1,0 0-1,1 1 1,-1-1-1,0 0 0,0 1 1,0 0-1,0-1 1,0 1-1,0-1 1,0 1-1,0 0 1,0 0-1,-1 0 0,1-1 1,0 1-1,0 0 1,-1 0-1,1 0 1,-1 0-1,1 0 1,-1 0-1,1 1 0,-1-1 1,1 0-1,-1 0 1,0 0-1,0 0 1,1 0-1,-1 1 1,0 1-1,1 46 4,-1-38 20,-1-4-9,0 1-1,0-1 0,0 0 0,-1 0 0,0 0 0,0 0 0,-1 0 0,0 0 1,0 0-1,-1-1 0,0 0 0,-5 7 0,-8 10 167,-37 35-1,32-35 166,23-22-273,1 0 0,0 0 0,0 0-1,1 0 1,-1-1 0,0 1 0,0-1-1,0 1 1,0-1 0,0 0 0,1 0-1,-1 0 1,0 0 0,3 0 0,47 2 198,30 1 606,-42 0-2004,0-2-5541,-40-1 2293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00.5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4417,'0'0'1540,"0"0"-716,0 0-165,0 0 367,0 0-258,0 0-255,6 5 148,-1-1-500,-1 1 1,0 0-1,1 0 1,-2 1 0,1 0-1,0-1 1,-1 1-1,0 0 1,-1 0 0,0 1-1,1-1 1,-2 0-1,1 1 1,1 11-1,-1 12 355,0 1-1,-3 32 0,0-16-117,0-27-157,-1-1 0,-6 27-1,4-33-158,2 1 0,0-1-1,0 0 1,1 1-1,1-1 1,0 0 0,3 19-1,-2-28-68,1-1 0,-1 0 0,1 0-1,-1 0 1,1 0 0,0 0 0,0 0 0,0 0 0,0-1-1,1 1 1,-1-1 0,1 0 0,0 1 0,-1-1 0,1 0-1,0-1 1,0 1 0,0 0 0,1-1 0,-1 0-1,0 0 1,5 1 0,0 1-111,-1-2 0,1 1 0,0-1 0,0 0 0,0-1-1,0 0 1,-1 0 0,15-2 0,-19 1-94,-1 0 1,1 0-1,-1 0 1,0-1-1,1 1 1,-1-1-1,0 1 1,0-1-1,0 1 1,0-1-1,0 0 0,-1 0 1,1 0-1,0 0 1,-1-1-1,1 1 1,-1 0-1,0 0 1,0-1-1,0 1 0,0-1 1,1-4-1,-1 2-212,0 1-1,0 0 0,0-1 0,-1 1 1,0-1-1,0 1 0,0-1 0,0 1 1,0-1-1,-1 1 0,0-1 0,-2-5 1,-12-13-2002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00.9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31 3753,'0'0'1640,"0"0"-472,0 0 385,0 0-113,0 0-600,0 0 32,0 0-39,119-21-257,-80 17-376,-1 1-200,0 1-1104,11 2-313,-8 0-1543,-5 0-361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01.2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3209,'0'0'2584,"0"0"-2112,0 0 809,0 0 487,0 0-472,115 6-183,-78-6-153,3 0-8,-2 0-376,-4 0-392,-6 0-184,-7 0-432,-6 0-680,-13 0-561,-2 0-407,0 0-1225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01.6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 1 3969,'0'0'2912,"0"0"-1539,0 0-125,0 0 619,0 0-57,-3 24-418,2-9-1198,-5 34 804,0 91 0,8-114-933,2 0 1,0 0-1,9 27 1,17 31-2979,-30-83 2654,1 1 1,0 0-1,0-1 0,0 1 1,0-1-1,0 0 1,1 1-1,-1-1 0,0 0 1,1 0-1,-1 1 1,1-1-1,-1 0 1,1 0-1,-1-1 0,1 1 1,0 0-1,0-1 1,-1 1-1,1-1 0,0 1 1,0-1-1,-1 0 1,1 0-1,0 1 1,0-1-1,0-1 0,0 1 1,-1 0-1,4-1 1,6 1-699,9 0-1980</inkml:trace>
  <inkml:trace contextRef="#ctx0" brushRef="#br0" timeOffset="1">577 327 5137,'0'0'1656,"0"0"-575,0 0-17,0 0-528,0 0-536,0 0-232,0 0-896,115-4-305,-83-2-263,3 4-872,-1-1 1391,-7 1 665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01.96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7 144,'0'0'2265,"0"0"-833,0 0-400,0 0 40,0 0 137,0 0-313,51-2-680,-40 0-216,-1 0-736,7 2-977,-2 0-1247</inkml:trace>
  <inkml:trace contextRef="#ctx0" brushRef="#br0" timeOffset="1">220 22 1664,'0'0'977,"0"0"-33,0 0-32,0 0 208,0 0-448,0 0-128,0 0-544,21 2-1336,-16-4-3793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02.2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5 6337,'0'0'1558,"0"0"157,0 0 570,0 0 71,0 0-668,0 0-685,2-4-525,1 4-239,-1 11-51,0 37 58,0 66-105,-2-107-142,-1 3-72,1 15-200,1 0 0,0 0 0,6 26 0,-6-49 303,-1-2-2603,0 0-4590,-3-1 2370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6:37:08.2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 4817,'0'0'5759,"1"0"-5666,0-1 0,0 1 0,-1-1 1,1 1-1,0 0 0,0-1 1,0 1-1,-1 0 0,1 0 0,0-1 1,0 1-1,0 0 0,0 0 1,0 0-1,0 0 0,0 0 0,-1 0 1,1 1-1,2-1 0,124 113 1465,-67-61-1344,-2 3 1,84 104-1,-138-154-274,-1-1 5,0 0 0,0 0 0,0 0 0,0-1-1,0 1 1,1-1 0,-1 0 0,1 0 0,0 0 0,0 0-1,6 2 1,-9-12-4063,-1-63-1810,0 44 3302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02.6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31 2016,'0'0'4609,"0"0"-3472,0 0 119,0 0 432,0 0-71,0 0-553,0 0-312,137-31-360,-105 31-248,-5 0-144,-3 0-872,1 0-1056,-8 0-1297,-6 4-912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04.4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3825,'0'0'1399,"0"0"102,0 0 168,0 0-134,0 0-383,0 0-192,4 3 82,0 1-837,0 0 1,0 0-1,0 1 1,-1-1-1,0 1 1,0 0-1,0 0 1,0 0-1,-1 0 1,0 1-1,0-1 1,0 1-1,-1-1 0,0 1 1,0 0-1,0 6 1,2 19 177,-3 58 1,-1-48-237,1-24-925,0 63 2175,1-63-4157,-1-14-4110,9-29 3966,4-5-70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04.8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216 1 1184,'0'0'1875,"0"0"-834,0 0 109,0 0 105,0 0-72,0 0-152,1 0-982,-1 0 1,1 1-1,-1-1 0,0 0 1,1 1-1,-1-1 0,0 0 1,1 1-1,-1-1 0,0 0 0,1 1 1,-1-1-1,0 1 0,0-1 1,1 1-1,-1-1 0,0 1 1,0-1-1,0 1 0,0-1 0,0 1 1,0-1-1,0 1 0,0-1 1,0 1-1,0-1 0,0 1 1,0-1-1,0 1 0,-2 2 93,-1 0 0,1 0 0,-1 0 0,1-1 0,-1 1 0,0-1 0,0 0 0,-6 3 0,-4 4 210,-17 14 255,-2 1 8,0 2-1,-36 38 1,67-63-580,-1 0 1,1 1-1,0-1 0,0 0 0,-1 1 1,1-1-1,0 1 0,0 0 0,0-1 1,1 1-1,-1 0 0,0-1 0,1 1 1,-1 0-1,1 0 0,-1-1 1,1 1-1,0 0 0,0 0 0,0 0 1,0-1-1,0 1 0,0 0 0,1 0 1,-1 0-1,0 0 0,1-1 0,0 1 1,-1 0-1,1-1 0,0 1 0,0 0 1,0-1-1,0 1 0,0-1 1,0 1-1,0-1 0,0 0 0,1 1 1,-1-1-1,1 0 0,-1 0 0,1 0 1,-1 0-1,1 0 0,2 1 0,11 6 254,1-1 1,-1-1-1,1 0 0,20 4 0,-16-5-251,10 5-687,63 11 0,-82-20-761,1 0 0,0-1 0,0 0 1,-1 0-1,15-3 0,6-7-3412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05.6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58 10 3025,'0'0'1205,"0"0"61,0 0 83,0 0 130,0 0-269,0 0-520,-3-4-396,2 3-290,1 1-1,0 0 1,0-1 0,-1 1-1,1 0 1,0 0-1,-1-1 1,1 1-1,0 0 1,-1-1-1,1 1 1,0 0 0,-1 0-1,1 0 1,0 0-1,-1-1 1,1 1-1,-1 0 1,1 0 0,0 0-1,-1 0 1,1 0-1,-1 0 1,1 0-1,0 0 1,-1 0-1,1 0 1,-1 0 0,1 0-1,0 0 1,-1 1-1,1-1 1,-1 0-1,1 0 1,0 0 0,-1 0-1,1 1 1,0-1-1,-1 0 1,1 0-1,-1 1 1,-8 24 333,0 60 576,6-49-498,-14 461 1473,17-480-1889,2 42 415,-2-59-399,0 0 1,0 0-1,1 0 0,-1 0 0,0 0 1,0 0-1,0-1 0,0 1 0,0 0 1,0 0-1,1 0 0,-1 0 0,0 0 1,0 0-1,0 0 0,0 0 0,0 0 1,0 0-1,1 0 0,-1 0 0,0 0 1,0 0-1,0 1 0,0-1 0,0 0 1,0 0-1,1 0 0,-1 0 0,0 0 1,0 0-1,0 0 0,0 0 0,0 0 1,0 0-1,0 0 0,0 1 0,1-1 1,-1 0-1,0 0 0,0 0 0,0 0 1,0 0-1,0 0 0,0 0 0,0 1 1,0-1-1,0 0 0,0 0 0,0 0 1,0 0-1,0 0 0,0 1 0,0-1 1,0 0-1,0 0 0,0 0 0,0 0 1,0 1-1,9-33 437,-6 17-473,1 0 0,1 1 0,0-1 0,1 2 0,0-1 0,1 0 0,1 1 0,0 1 0,12-15 0,-16 23 12,-1 0 0,1 0 0,0 0-1,0 0 1,0 1 0,0-1 0,1 1-1,-1 1 1,1-1 0,0 0 0,0 1 0,0 0-1,0 0 1,0 1 0,0-1 0,1 1-1,-1 0 1,0 1 0,1-1 0,-1 1-1,0 0 1,1 0 0,-1 1 0,1 0-1,-1 0 1,0 0 0,0 0 0,1 1 0,6 3-1,-2 0 6,-1 0-1,-1 0 1,1 1-1,-1 0 1,0 0-1,0 1 0,-1 0 1,0 1-1,0-1 1,11 18-1,-14-18 8,0-1 0,0 1 0,-1 0 0,0 0 0,0 0 0,-1 1 0,0-1 0,0 0 0,-1 1 0,1 0 0,-2-1 0,1 1 0,-1 0 0,-1-1 0,-1 12 0,1-14 18,-1 1 1,-1-1 0,1 0 0,-1-1-1,0 1 1,0 0 0,0-1-1,-1 1 1,1-1 0,-1 0 0,0 0-1,0-1 1,-1 1 0,1-1 0,-1 0-1,1 0 1,-1 0 0,0-1-1,-7 3 1,-1 1 50,-1-1-1,0-1 1,0 0-1,0 0 1,-1-2-1,-17 2 1,18-3-2,0 0 1,0-2-1,0 0 1,-24-4-1,35 4-93,-1 1 0,1-1-1,0 0 1,0-1 0,-1 1 0,1-1-1,0 1 1,0-1 0,0 0-1,1 0 1,-1 0 0,0 0 0,1-1-1,-1 1 1,1-1 0,0 1-1,0-1 1,0 0 0,0 0 0,0 0-1,1 0 1,-1 0 0,1 0-1,-2-7 1,9 6-8392,21 4 5353,-15 3 137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06.1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0 4649,'0'0'2829,"0"0"-1412,0 0-135,0 0 114,0 0-422,0 0-91,0 10 79,0 127 1462,0-38-4882,-4-147-7783,4 32 6396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06.6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199 1 1600,'0'0'1459,"0"0"-318,0 0 13,0 0 45,0 0-84,0 0-124,-9 6-1,6-4-970,-31 22 1327,2 1 1,1 1-1,-35 38 0,57-53-1172,-5 10 149,14-20-312,1 0-1,-1 0 1,0 0-1,1-1 1,-1 1-1,1 0 1,0-1-1,-1 1 1,1 0-1,0-1 1,-1 1-1,1-1 1,0 1-1,0-1 1,-1 1-1,1-1 1,0 0-1,0 1 1,0-1-1,0 0 1,-1 0-1,1 1 1,0-1 0,0 0-1,0 0 1,0 0-1,0 0 1,0 0-1,0 0 1,1-1-1,161 22 1008,-108-13-2963,-19-6-2932,-20-2 228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07.3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 3697,'0'0'1589,"0"0"-119,0 0-55,0 0 117,0 0 90,0 0-235,0 0-1336,1-1-1,-1 1 1,0 0-1,0 0 1,0-1-1,0 1 1,0 0-1,0 0 1,1-1-1,-1 1 1,0 0-1,0 0 1,0 0-1,1-1 1,-1 1-1,0 0 1,0 0-1,1 0 1,-1 0-1,0 0 1,0 0-1,1-1 1,-1 1-1,0 0 1,1 0-1,-1 0 1,0 0-1,0 0 1,1 0-1,-1 0 1,0 0-1,1 0 1,-1 0-1,0 0 1,0 0-1,1 0 1,-1 1-1,0-1 1,1 0-1,-1 0 1,0 0-1,0 0 1,0 0-1,1 1 1,5 24 73,-1 1 0,-1 0 1,-1 0-1,-2 0 0,0 1 0,-5 34 1,3-14 50,-10 76 223,1 18-208,10-138-169,1 0 0,0 0 0,0 0-1,0 0 1,1 0 0,-1 0 0,1 0 0,0 0 0,0 0-1,0-1 1,0 1 0,0-1 0,0 1 0,1-1-1,-1 0 1,1 0 0,0 0 0,-1 0 0,1 0 0,0-1-1,0 1 1,0-1 0,0 0 0,0 0 0,4 1-1,13 4 85,-1 0 0,34 5 0,-37-9-124,-1 0 0,1-1 0,0 0 0,0-2 0,24-2 0,-35 2-216,0 0 0,-1 0 0,1 0 0,-1 0-1,1-1 1,-1 1 0,1-1 0,-1 0 0,0-1 0,0 1-1,0-1 1,0 1 0,-1-1 0,1-1 0,-1 1-1,0 0 1,0-1 0,0 1 0,0-1 0,0 0-1,-1 0 1,0 0 0,3-6 0,-4 5-427,0 0 1,0 0-1,0 0 1,-1 0-1,0 0 1,0 0 0,0 0-1,0 0 1,-3-9-1,-4-5-2423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07.7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4561,'0'0'2248,"0"0"-1303,0 0-345,0 0 488,0 0 208,0 0-336,126 0-159,-94 0-425,-4 0-184,-5 0-192,-6 0-856,-2 4-1457,-7 0-1352,-3-2-1120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10.0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 3201,'0'0'2041,"0"0"-723,0 0-160,0 0 1,0 0-7,0 0-212,1-4 1119,4 31-1861,-1 0-1,-1 0 0,-1 1 1,-3 36-1,0-21-1896,8-51-2826,1-3 3177,2-10-1077,-1-4-121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6T08:19:10.41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145 0 1096,'0'0'1315,"0"0"-73,0 0-79,0 0 5,0 0-155,0 0-163,-3 4 30,-128 120 3576,121-114-4265,9-10-78,1 0 24,0 0-10,35 14 881,-9-7-987,66 14 650,-28-15-5001,-61-8-76,-1-2 1236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F4E93-F899-48E1-A8CC-CBD659FBC6E2}" type="datetimeFigureOut">
              <a:rPr lang="el-GR" smtClean="0"/>
              <a:t>8/11/2021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675E4-F8AF-474E-A0F6-D87019E53D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6220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χρονική αποκριση= γενική λύση της Δ.Ε.</a:t>
            </a:r>
          </a:p>
          <a:p>
            <a:r>
              <a:rPr lang="el-GR" dirty="0"/>
              <a:t>αντικαθιστω στην εξισ.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48361D-76F6-4BD4-AE17-1C656E75F378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8686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t=0, x(t)/t=0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48361D-76F6-4BD4-AE17-1C656E75F378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2515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 2</a:t>
            </a:r>
            <a:r>
              <a:rPr lang="el-GR" baseline="30000" dirty="0"/>
              <a:t>ης</a:t>
            </a:r>
            <a:r>
              <a:rPr lang="el-GR" dirty="0"/>
              <a:t> ταξης αρα </a:t>
            </a:r>
            <a:r>
              <a:rPr lang="en-US" dirty="0"/>
              <a:t>R(</a:t>
            </a:r>
            <a:r>
              <a:rPr lang="el-GR" dirty="0"/>
              <a:t>λ) 1</a:t>
            </a:r>
            <a:r>
              <a:rPr lang="el-GR" baseline="30000" dirty="0"/>
              <a:t>ης</a:t>
            </a:r>
            <a:r>
              <a:rPr lang="el-GR" dirty="0"/>
              <a:t> ταξης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48361D-76F6-4BD4-AE17-1C656E75F378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0739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  <a:blipFill>
            <a:blip r:embed="rId2">
              <a:alphaModFix amt="3000"/>
            </a:blip>
            <a:tile tx="0" ty="0" sx="100000" sy="100000" flip="none" algn="tl"/>
          </a:blipFill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rgbClr val="002060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baseline="0">
                <a:solidFill>
                  <a:schemeClr val="accent1">
                    <a:lumMod val="75000"/>
                  </a:schemeClr>
                </a:solidFill>
                <a:latin typeface="Segoe Script" panose="030B0504020000000003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85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024C-208D-4842-984B-B911AFEE0782}" type="datetime1">
              <a:rPr lang="el-GR" smtClean="0"/>
              <a:t>8/11/2021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D460-EB8F-4975-ADAA-C286E81145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765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26A0-97C8-4B9C-A6DB-3B329441BF18}" type="datetime1">
              <a:rPr lang="el-GR" smtClean="0"/>
              <a:t>8/11/2021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D460-EB8F-4975-ADAA-C286E81145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658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1BFD-7F70-46C2-B123-C6A24033DC0C}" type="datetime1">
              <a:rPr lang="el-GR" smtClean="0"/>
              <a:t>8/11/2021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D460-EB8F-4975-ADAA-C286E81145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478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636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8662-AAD1-4C90-8D1D-E0CF8EE3121D}" type="datetime1">
              <a:rPr lang="el-GR" smtClean="0"/>
              <a:t>8/11/2021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D460-EB8F-4975-ADAA-C286E81145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042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E941-7E8A-45F6-AA6C-C123C431FF70}" type="datetime1">
              <a:rPr lang="el-GR" smtClean="0"/>
              <a:t>8/11/2021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D460-EB8F-4975-ADAA-C286E81145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089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4CCB-3AB8-468F-9343-5F79657153F6}" type="datetime1">
              <a:rPr lang="el-GR" smtClean="0"/>
              <a:t>8/11/2021</a:t>
            </a:fld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D460-EB8F-4975-ADAA-C286E81145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490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42B9-C40D-4184-AE55-646B4C1CCF64}" type="datetime1">
              <a:rPr lang="el-GR" smtClean="0"/>
              <a:t>8/11/2021</a:t>
            </a:fld>
            <a:endParaRPr lang="el-GR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D460-EB8F-4975-ADAA-C286E81145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336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1BABDA-1ABB-403C-B0D9-9F81C83F138D}" type="datetime1">
              <a:rPr lang="el-GR" smtClean="0"/>
              <a:t>8/11/2021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40D460-EB8F-4975-ADAA-C286E81145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431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342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02EBAB01-2C2E-4C59-82BD-590AF8DA8018}" type="datetime1">
              <a:rPr lang="el-GR" smtClean="0"/>
              <a:t>8/11/2021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C940D460-EB8F-4975-ADAA-C286E81145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387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baseline="0">
          <a:solidFill>
            <a:srgbClr val="002060"/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rgbClr val="002060"/>
        </a:buClr>
        <a:buSzPct val="100000"/>
        <a:buFont typeface="Arial" panose="020B0604020202020204" pitchFamily="34" charset="0"/>
        <a:buChar char="•"/>
        <a:defRPr sz="2000" kern="1200" baseline="0">
          <a:solidFill>
            <a:srgbClr val="002060"/>
          </a:solidFill>
          <a:latin typeface="Segoe Script" panose="030B0504020000000003" pitchFamily="66" charset="0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rgbClr val="002060"/>
        </a:buClr>
        <a:buSzPct val="100000"/>
        <a:buFont typeface="Arial" panose="020B0604020202020204" pitchFamily="34" charset="0"/>
        <a:buChar char="•"/>
        <a:defRPr sz="1800" kern="1200" baseline="0">
          <a:solidFill>
            <a:srgbClr val="002060"/>
          </a:solidFill>
          <a:latin typeface="Segoe Script" panose="030B0504020000000003" pitchFamily="66" charset="0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rgbClr val="002060"/>
        </a:buClr>
        <a:buSzPct val="100000"/>
        <a:buFont typeface="Arial" panose="020B0604020202020204" pitchFamily="34" charset="0"/>
        <a:buChar char="•"/>
        <a:defRPr sz="1600" kern="1200" baseline="0">
          <a:solidFill>
            <a:srgbClr val="002060"/>
          </a:solidFill>
          <a:latin typeface="Segoe Script" panose="030B0504020000000003" pitchFamily="66" charset="0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rgbClr val="002060"/>
        </a:buClr>
        <a:buSzPct val="100000"/>
        <a:buFont typeface="Arial" panose="020B0604020202020204" pitchFamily="34" charset="0"/>
        <a:buChar char="•"/>
        <a:defRPr sz="1400" kern="1200" baseline="0">
          <a:solidFill>
            <a:srgbClr val="002060"/>
          </a:solidFill>
          <a:latin typeface="Segoe Script" panose="030B0504020000000003" pitchFamily="66" charset="0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rgbClr val="002060"/>
        </a:buClr>
        <a:buSzPct val="100000"/>
        <a:buFont typeface="Courier New" panose="02070309020205020404" pitchFamily="49" charset="0"/>
        <a:buChar char="o"/>
        <a:defRPr sz="1200" kern="1200" baseline="0">
          <a:solidFill>
            <a:srgbClr val="002060"/>
          </a:solidFill>
          <a:latin typeface="Segoe Script" panose="030B0504020000000003" pitchFamily="66" charset="0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e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7.xm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9" Type="http://schemas.openxmlformats.org/officeDocument/2006/relationships/customXml" Target="../ink/ink20.xml"/><Relationship Id="rId21" Type="http://schemas.openxmlformats.org/officeDocument/2006/relationships/customXml" Target="../ink/ink11.xml"/><Relationship Id="rId34" Type="http://schemas.openxmlformats.org/officeDocument/2006/relationships/image" Target="../media/image17.png"/><Relationship Id="rId42" Type="http://schemas.openxmlformats.org/officeDocument/2006/relationships/image" Target="../media/image21.png"/><Relationship Id="rId47" Type="http://schemas.openxmlformats.org/officeDocument/2006/relationships/customXml" Target="../ink/ink24.xml"/><Relationship Id="rId50" Type="http://schemas.openxmlformats.org/officeDocument/2006/relationships/image" Target="../media/image25.png"/><Relationship Id="rId7" Type="http://schemas.openxmlformats.org/officeDocument/2006/relationships/customXml" Target="../ink/ink4.xml"/><Relationship Id="rId2" Type="http://schemas.openxmlformats.org/officeDocument/2006/relationships/image" Target="../media/image58.png"/><Relationship Id="rId16" Type="http://schemas.openxmlformats.org/officeDocument/2006/relationships/image" Target="../media/image8.png"/><Relationship Id="rId29" Type="http://schemas.openxmlformats.org/officeDocument/2006/relationships/customXml" Target="../ink/ink15.xml"/><Relationship Id="rId11" Type="http://schemas.openxmlformats.org/officeDocument/2006/relationships/customXml" Target="../ink/ink6.xml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37" Type="http://schemas.openxmlformats.org/officeDocument/2006/relationships/customXml" Target="../ink/ink19.xml"/><Relationship Id="rId40" Type="http://schemas.openxmlformats.org/officeDocument/2006/relationships/image" Target="../media/image20.png"/><Relationship Id="rId45" Type="http://schemas.openxmlformats.org/officeDocument/2006/relationships/customXml" Target="../ink/ink23.xml"/><Relationship Id="rId5" Type="http://schemas.openxmlformats.org/officeDocument/2006/relationships/customXml" Target="../ink/ink3.xml"/><Relationship Id="rId15" Type="http://schemas.openxmlformats.org/officeDocument/2006/relationships/customXml" Target="../ink/ink8.xml"/><Relationship Id="rId23" Type="http://schemas.openxmlformats.org/officeDocument/2006/relationships/customXml" Target="../ink/ink12.xml"/><Relationship Id="rId28" Type="http://schemas.openxmlformats.org/officeDocument/2006/relationships/image" Target="../media/image14.png"/><Relationship Id="rId36" Type="http://schemas.openxmlformats.org/officeDocument/2006/relationships/image" Target="../media/image18.png"/><Relationship Id="rId49" Type="http://schemas.openxmlformats.org/officeDocument/2006/relationships/customXml" Target="../ink/ink25.xml"/><Relationship Id="rId10" Type="http://schemas.openxmlformats.org/officeDocument/2006/relationships/image" Target="../media/image5.png"/><Relationship Id="rId19" Type="http://schemas.openxmlformats.org/officeDocument/2006/relationships/customXml" Target="../ink/ink10.xml"/><Relationship Id="rId31" Type="http://schemas.openxmlformats.org/officeDocument/2006/relationships/customXml" Target="../ink/ink16.xml"/><Relationship Id="rId44" Type="http://schemas.openxmlformats.org/officeDocument/2006/relationships/image" Target="../media/image22.png"/><Relationship Id="rId4" Type="http://schemas.openxmlformats.org/officeDocument/2006/relationships/image" Target="../media/image2.png"/><Relationship Id="rId9" Type="http://schemas.openxmlformats.org/officeDocument/2006/relationships/customXml" Target="../ink/ink5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customXml" Target="../ink/ink14.xml"/><Relationship Id="rId30" Type="http://schemas.openxmlformats.org/officeDocument/2006/relationships/image" Target="../media/image15.png"/><Relationship Id="rId35" Type="http://schemas.openxmlformats.org/officeDocument/2006/relationships/customXml" Target="../ink/ink18.xml"/><Relationship Id="rId43" Type="http://schemas.openxmlformats.org/officeDocument/2006/relationships/customXml" Target="../ink/ink22.xml"/><Relationship Id="rId48" Type="http://schemas.openxmlformats.org/officeDocument/2006/relationships/image" Target="../media/image24.png"/><Relationship Id="rId8" Type="http://schemas.openxmlformats.org/officeDocument/2006/relationships/image" Target="../media/image4.png"/><Relationship Id="rId3" Type="http://schemas.openxmlformats.org/officeDocument/2006/relationships/customXml" Target="../ink/ink2.xml"/><Relationship Id="rId12" Type="http://schemas.openxmlformats.org/officeDocument/2006/relationships/image" Target="../media/image6.png"/><Relationship Id="rId17" Type="http://schemas.openxmlformats.org/officeDocument/2006/relationships/customXml" Target="../ink/ink9.xml"/><Relationship Id="rId25" Type="http://schemas.openxmlformats.org/officeDocument/2006/relationships/customXml" Target="../ink/ink13.xml"/><Relationship Id="rId33" Type="http://schemas.openxmlformats.org/officeDocument/2006/relationships/customXml" Target="../ink/ink17.xml"/><Relationship Id="rId38" Type="http://schemas.openxmlformats.org/officeDocument/2006/relationships/image" Target="../media/image19.png"/><Relationship Id="rId46" Type="http://schemas.openxmlformats.org/officeDocument/2006/relationships/image" Target="../media/image23.png"/><Relationship Id="rId20" Type="http://schemas.openxmlformats.org/officeDocument/2006/relationships/image" Target="../media/image10.png"/><Relationship Id="rId41" Type="http://schemas.openxmlformats.org/officeDocument/2006/relationships/customXml" Target="../ink/ink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NULL"/><Relationship Id="rId299" Type="http://schemas.openxmlformats.org/officeDocument/2006/relationships/image" Target="NULL"/><Relationship Id="rId21" Type="http://schemas.openxmlformats.org/officeDocument/2006/relationships/image" Target="NULL"/><Relationship Id="rId63" Type="http://schemas.openxmlformats.org/officeDocument/2006/relationships/image" Target="NULL"/><Relationship Id="rId159" Type="http://schemas.openxmlformats.org/officeDocument/2006/relationships/image" Target="NULL"/><Relationship Id="rId324" Type="http://schemas.openxmlformats.org/officeDocument/2006/relationships/customXml" Target="../ink/ink186.xml"/><Relationship Id="rId170" Type="http://schemas.openxmlformats.org/officeDocument/2006/relationships/customXml" Target="../ink/ink109.xml"/><Relationship Id="rId226" Type="http://schemas.openxmlformats.org/officeDocument/2006/relationships/customXml" Target="../ink/ink137.xml"/><Relationship Id="rId268" Type="http://schemas.openxmlformats.org/officeDocument/2006/relationships/customXml" Target="../ink/ink158.xml"/><Relationship Id="rId32" Type="http://schemas.openxmlformats.org/officeDocument/2006/relationships/customXml" Target="../ink/ink40.xml"/><Relationship Id="rId74" Type="http://schemas.openxmlformats.org/officeDocument/2006/relationships/customXml" Target="../ink/ink61.xml"/><Relationship Id="rId128" Type="http://schemas.openxmlformats.org/officeDocument/2006/relationships/customXml" Target="../ink/ink88.xml"/><Relationship Id="rId335" Type="http://schemas.openxmlformats.org/officeDocument/2006/relationships/image" Target="../media/image27.png"/><Relationship Id="rId5" Type="http://schemas.openxmlformats.org/officeDocument/2006/relationships/image" Target="NULL"/><Relationship Id="rId181" Type="http://schemas.openxmlformats.org/officeDocument/2006/relationships/image" Target="NULL"/><Relationship Id="rId237" Type="http://schemas.openxmlformats.org/officeDocument/2006/relationships/image" Target="NULL"/><Relationship Id="rId279" Type="http://schemas.openxmlformats.org/officeDocument/2006/relationships/image" Target="NULL"/><Relationship Id="rId43" Type="http://schemas.openxmlformats.org/officeDocument/2006/relationships/image" Target="NULL"/><Relationship Id="rId139" Type="http://schemas.openxmlformats.org/officeDocument/2006/relationships/image" Target="NULL"/><Relationship Id="rId290" Type="http://schemas.openxmlformats.org/officeDocument/2006/relationships/customXml" Target="../ink/ink169.xml"/><Relationship Id="rId304" Type="http://schemas.openxmlformats.org/officeDocument/2006/relationships/customXml" Target="../ink/ink176.xml"/><Relationship Id="rId85" Type="http://schemas.openxmlformats.org/officeDocument/2006/relationships/image" Target="NULL"/><Relationship Id="rId150" Type="http://schemas.openxmlformats.org/officeDocument/2006/relationships/customXml" Target="../ink/ink99.xml"/><Relationship Id="rId192" Type="http://schemas.openxmlformats.org/officeDocument/2006/relationships/customXml" Target="../ink/ink120.xml"/><Relationship Id="rId206" Type="http://schemas.openxmlformats.org/officeDocument/2006/relationships/customXml" Target="../ink/ink127.xml"/><Relationship Id="rId248" Type="http://schemas.openxmlformats.org/officeDocument/2006/relationships/customXml" Target="../ink/ink148.xml"/><Relationship Id="rId12" Type="http://schemas.openxmlformats.org/officeDocument/2006/relationships/customXml" Target="../ink/ink30.xml"/><Relationship Id="rId108" Type="http://schemas.openxmlformats.org/officeDocument/2006/relationships/customXml" Target="../ink/ink78.xml"/><Relationship Id="rId315" Type="http://schemas.openxmlformats.org/officeDocument/2006/relationships/image" Target="NULL"/><Relationship Id="rId54" Type="http://schemas.openxmlformats.org/officeDocument/2006/relationships/customXml" Target="../ink/ink51.xml"/><Relationship Id="rId96" Type="http://schemas.openxmlformats.org/officeDocument/2006/relationships/customXml" Target="../ink/ink72.xml"/><Relationship Id="rId161" Type="http://schemas.openxmlformats.org/officeDocument/2006/relationships/image" Target="NULL"/><Relationship Id="rId217" Type="http://schemas.openxmlformats.org/officeDocument/2006/relationships/image" Target="NULL"/><Relationship Id="rId259" Type="http://schemas.openxmlformats.org/officeDocument/2006/relationships/image" Target="NULL"/><Relationship Id="rId23" Type="http://schemas.openxmlformats.org/officeDocument/2006/relationships/image" Target="NULL"/><Relationship Id="rId119" Type="http://schemas.openxmlformats.org/officeDocument/2006/relationships/image" Target="NULL"/><Relationship Id="rId270" Type="http://schemas.openxmlformats.org/officeDocument/2006/relationships/customXml" Target="../ink/ink159.xml"/><Relationship Id="rId326" Type="http://schemas.openxmlformats.org/officeDocument/2006/relationships/customXml" Target="../ink/ink187.xml"/><Relationship Id="rId65" Type="http://schemas.openxmlformats.org/officeDocument/2006/relationships/image" Target="NULL"/><Relationship Id="rId130" Type="http://schemas.openxmlformats.org/officeDocument/2006/relationships/customXml" Target="../ink/ink89.xml"/><Relationship Id="rId172" Type="http://schemas.openxmlformats.org/officeDocument/2006/relationships/customXml" Target="../ink/ink110.xml"/><Relationship Id="rId228" Type="http://schemas.openxmlformats.org/officeDocument/2006/relationships/customXml" Target="../ink/ink138.xml"/><Relationship Id="rId281" Type="http://schemas.openxmlformats.org/officeDocument/2006/relationships/image" Target="NULL"/><Relationship Id="rId337" Type="http://schemas.openxmlformats.org/officeDocument/2006/relationships/image" Target="../media/image28.png"/><Relationship Id="rId34" Type="http://schemas.openxmlformats.org/officeDocument/2006/relationships/customXml" Target="../ink/ink41.xml"/><Relationship Id="rId76" Type="http://schemas.openxmlformats.org/officeDocument/2006/relationships/customXml" Target="../ink/ink62.xml"/><Relationship Id="rId141" Type="http://schemas.openxmlformats.org/officeDocument/2006/relationships/image" Target="NULL"/><Relationship Id="rId7" Type="http://schemas.openxmlformats.org/officeDocument/2006/relationships/image" Target="NULL"/><Relationship Id="rId183" Type="http://schemas.openxmlformats.org/officeDocument/2006/relationships/image" Target="NULL"/><Relationship Id="rId239" Type="http://schemas.openxmlformats.org/officeDocument/2006/relationships/image" Target="NULL"/><Relationship Id="rId250" Type="http://schemas.openxmlformats.org/officeDocument/2006/relationships/customXml" Target="../ink/ink149.xml"/><Relationship Id="rId292" Type="http://schemas.openxmlformats.org/officeDocument/2006/relationships/customXml" Target="../ink/ink170.xml"/><Relationship Id="rId306" Type="http://schemas.openxmlformats.org/officeDocument/2006/relationships/customXml" Target="../ink/ink177.xml"/><Relationship Id="rId45" Type="http://schemas.openxmlformats.org/officeDocument/2006/relationships/image" Target="NULL"/><Relationship Id="rId87" Type="http://schemas.openxmlformats.org/officeDocument/2006/relationships/image" Target="NULL"/><Relationship Id="rId110" Type="http://schemas.openxmlformats.org/officeDocument/2006/relationships/customXml" Target="../ink/ink79.xml"/><Relationship Id="rId152" Type="http://schemas.openxmlformats.org/officeDocument/2006/relationships/customXml" Target="../ink/ink100.xml"/><Relationship Id="rId173" Type="http://schemas.openxmlformats.org/officeDocument/2006/relationships/image" Target="NULL"/><Relationship Id="rId194" Type="http://schemas.openxmlformats.org/officeDocument/2006/relationships/customXml" Target="../ink/ink121.xml"/><Relationship Id="rId208" Type="http://schemas.openxmlformats.org/officeDocument/2006/relationships/customXml" Target="../ink/ink128.xml"/><Relationship Id="rId229" Type="http://schemas.openxmlformats.org/officeDocument/2006/relationships/image" Target="NULL"/><Relationship Id="rId240" Type="http://schemas.openxmlformats.org/officeDocument/2006/relationships/customXml" Target="../ink/ink144.xml"/><Relationship Id="rId261" Type="http://schemas.openxmlformats.org/officeDocument/2006/relationships/image" Target="NULL"/><Relationship Id="rId14" Type="http://schemas.openxmlformats.org/officeDocument/2006/relationships/customXml" Target="../ink/ink31.xml"/><Relationship Id="rId35" Type="http://schemas.openxmlformats.org/officeDocument/2006/relationships/image" Target="NULL"/><Relationship Id="rId56" Type="http://schemas.openxmlformats.org/officeDocument/2006/relationships/customXml" Target="../ink/ink52.xml"/><Relationship Id="rId77" Type="http://schemas.openxmlformats.org/officeDocument/2006/relationships/image" Target="NULL"/><Relationship Id="rId100" Type="http://schemas.openxmlformats.org/officeDocument/2006/relationships/customXml" Target="../ink/ink74.xml"/><Relationship Id="rId282" Type="http://schemas.openxmlformats.org/officeDocument/2006/relationships/customXml" Target="../ink/ink165.xml"/><Relationship Id="rId317" Type="http://schemas.openxmlformats.org/officeDocument/2006/relationships/image" Target="NULL"/><Relationship Id="rId338" Type="http://schemas.openxmlformats.org/officeDocument/2006/relationships/customXml" Target="../ink/ink193.xml"/><Relationship Id="rId8" Type="http://schemas.openxmlformats.org/officeDocument/2006/relationships/customXml" Target="../ink/ink28.xml"/><Relationship Id="rId98" Type="http://schemas.openxmlformats.org/officeDocument/2006/relationships/customXml" Target="../ink/ink73.xml"/><Relationship Id="rId121" Type="http://schemas.openxmlformats.org/officeDocument/2006/relationships/image" Target="NULL"/><Relationship Id="rId142" Type="http://schemas.openxmlformats.org/officeDocument/2006/relationships/customXml" Target="../ink/ink95.xml"/><Relationship Id="rId163" Type="http://schemas.openxmlformats.org/officeDocument/2006/relationships/image" Target="NULL"/><Relationship Id="rId184" Type="http://schemas.openxmlformats.org/officeDocument/2006/relationships/customXml" Target="../ink/ink116.xml"/><Relationship Id="rId219" Type="http://schemas.openxmlformats.org/officeDocument/2006/relationships/image" Target="NULL"/><Relationship Id="rId230" Type="http://schemas.openxmlformats.org/officeDocument/2006/relationships/customXml" Target="../ink/ink139.xml"/><Relationship Id="rId251" Type="http://schemas.openxmlformats.org/officeDocument/2006/relationships/image" Target="NULL"/><Relationship Id="rId25" Type="http://schemas.openxmlformats.org/officeDocument/2006/relationships/image" Target="NULL"/><Relationship Id="rId46" Type="http://schemas.openxmlformats.org/officeDocument/2006/relationships/customXml" Target="../ink/ink47.xml"/><Relationship Id="rId67" Type="http://schemas.openxmlformats.org/officeDocument/2006/relationships/image" Target="NULL"/><Relationship Id="rId272" Type="http://schemas.openxmlformats.org/officeDocument/2006/relationships/customXml" Target="../ink/ink160.xml"/><Relationship Id="rId293" Type="http://schemas.openxmlformats.org/officeDocument/2006/relationships/image" Target="NULL"/><Relationship Id="rId307" Type="http://schemas.openxmlformats.org/officeDocument/2006/relationships/image" Target="NULL"/><Relationship Id="rId328" Type="http://schemas.openxmlformats.org/officeDocument/2006/relationships/customXml" Target="../ink/ink188.xml"/><Relationship Id="rId88" Type="http://schemas.openxmlformats.org/officeDocument/2006/relationships/customXml" Target="../ink/ink68.xml"/><Relationship Id="rId111" Type="http://schemas.openxmlformats.org/officeDocument/2006/relationships/image" Target="NULL"/><Relationship Id="rId132" Type="http://schemas.openxmlformats.org/officeDocument/2006/relationships/customXml" Target="../ink/ink90.xml"/><Relationship Id="rId153" Type="http://schemas.openxmlformats.org/officeDocument/2006/relationships/image" Target="NULL"/><Relationship Id="rId174" Type="http://schemas.openxmlformats.org/officeDocument/2006/relationships/customXml" Target="../ink/ink111.xml"/><Relationship Id="rId195" Type="http://schemas.openxmlformats.org/officeDocument/2006/relationships/image" Target="NULL"/><Relationship Id="rId209" Type="http://schemas.openxmlformats.org/officeDocument/2006/relationships/image" Target="NULL"/><Relationship Id="rId220" Type="http://schemas.openxmlformats.org/officeDocument/2006/relationships/customXml" Target="../ink/ink134.xml"/><Relationship Id="rId241" Type="http://schemas.openxmlformats.org/officeDocument/2006/relationships/image" Target="NULL"/><Relationship Id="rId15" Type="http://schemas.openxmlformats.org/officeDocument/2006/relationships/image" Target="NULL"/><Relationship Id="rId36" Type="http://schemas.openxmlformats.org/officeDocument/2006/relationships/customXml" Target="../ink/ink42.xml"/><Relationship Id="rId57" Type="http://schemas.openxmlformats.org/officeDocument/2006/relationships/image" Target="NULL"/><Relationship Id="rId262" Type="http://schemas.openxmlformats.org/officeDocument/2006/relationships/customXml" Target="../ink/ink155.xml"/><Relationship Id="rId283" Type="http://schemas.openxmlformats.org/officeDocument/2006/relationships/image" Target="NULL"/><Relationship Id="rId318" Type="http://schemas.openxmlformats.org/officeDocument/2006/relationships/customXml" Target="../ink/ink183.xml"/><Relationship Id="rId339" Type="http://schemas.openxmlformats.org/officeDocument/2006/relationships/image" Target="../media/image29.png"/><Relationship Id="rId78" Type="http://schemas.openxmlformats.org/officeDocument/2006/relationships/customXml" Target="../ink/ink63.xml"/><Relationship Id="rId99" Type="http://schemas.openxmlformats.org/officeDocument/2006/relationships/image" Target="NULL"/><Relationship Id="rId101" Type="http://schemas.openxmlformats.org/officeDocument/2006/relationships/image" Target="NULL"/><Relationship Id="rId122" Type="http://schemas.openxmlformats.org/officeDocument/2006/relationships/customXml" Target="../ink/ink85.xml"/><Relationship Id="rId143" Type="http://schemas.openxmlformats.org/officeDocument/2006/relationships/image" Target="NULL"/><Relationship Id="rId164" Type="http://schemas.openxmlformats.org/officeDocument/2006/relationships/customXml" Target="../ink/ink106.xml"/><Relationship Id="rId185" Type="http://schemas.openxmlformats.org/officeDocument/2006/relationships/image" Target="NULL"/><Relationship Id="rId9" Type="http://schemas.openxmlformats.org/officeDocument/2006/relationships/image" Target="NULL"/><Relationship Id="rId210" Type="http://schemas.openxmlformats.org/officeDocument/2006/relationships/customXml" Target="../ink/ink129.xml"/><Relationship Id="rId26" Type="http://schemas.openxmlformats.org/officeDocument/2006/relationships/customXml" Target="../ink/ink37.xml"/><Relationship Id="rId231" Type="http://schemas.openxmlformats.org/officeDocument/2006/relationships/image" Target="NULL"/><Relationship Id="rId252" Type="http://schemas.openxmlformats.org/officeDocument/2006/relationships/customXml" Target="../ink/ink150.xml"/><Relationship Id="rId273" Type="http://schemas.openxmlformats.org/officeDocument/2006/relationships/image" Target="NULL"/><Relationship Id="rId294" Type="http://schemas.openxmlformats.org/officeDocument/2006/relationships/customXml" Target="../ink/ink171.xml"/><Relationship Id="rId308" Type="http://schemas.openxmlformats.org/officeDocument/2006/relationships/customXml" Target="../ink/ink178.xml"/><Relationship Id="rId329" Type="http://schemas.openxmlformats.org/officeDocument/2006/relationships/image" Target="NULL"/><Relationship Id="rId47" Type="http://schemas.openxmlformats.org/officeDocument/2006/relationships/image" Target="NULL"/><Relationship Id="rId68" Type="http://schemas.openxmlformats.org/officeDocument/2006/relationships/customXml" Target="../ink/ink58.xml"/><Relationship Id="rId89" Type="http://schemas.openxmlformats.org/officeDocument/2006/relationships/image" Target="NULL"/><Relationship Id="rId112" Type="http://schemas.openxmlformats.org/officeDocument/2006/relationships/customXml" Target="../ink/ink80.xml"/><Relationship Id="rId133" Type="http://schemas.openxmlformats.org/officeDocument/2006/relationships/image" Target="NULL"/><Relationship Id="rId154" Type="http://schemas.openxmlformats.org/officeDocument/2006/relationships/customXml" Target="../ink/ink101.xml"/><Relationship Id="rId175" Type="http://schemas.openxmlformats.org/officeDocument/2006/relationships/image" Target="NULL"/><Relationship Id="rId196" Type="http://schemas.openxmlformats.org/officeDocument/2006/relationships/customXml" Target="../ink/ink122.xml"/><Relationship Id="rId200" Type="http://schemas.openxmlformats.org/officeDocument/2006/relationships/customXml" Target="../ink/ink124.xml"/><Relationship Id="rId16" Type="http://schemas.openxmlformats.org/officeDocument/2006/relationships/customXml" Target="../ink/ink32.xml"/><Relationship Id="rId221" Type="http://schemas.openxmlformats.org/officeDocument/2006/relationships/image" Target="NULL"/><Relationship Id="rId242" Type="http://schemas.openxmlformats.org/officeDocument/2006/relationships/customXml" Target="../ink/ink145.xml"/><Relationship Id="rId263" Type="http://schemas.openxmlformats.org/officeDocument/2006/relationships/image" Target="NULL"/><Relationship Id="rId284" Type="http://schemas.openxmlformats.org/officeDocument/2006/relationships/customXml" Target="../ink/ink166.xml"/><Relationship Id="rId319" Type="http://schemas.openxmlformats.org/officeDocument/2006/relationships/image" Target="NULL"/><Relationship Id="rId37" Type="http://schemas.openxmlformats.org/officeDocument/2006/relationships/image" Target="NULL"/><Relationship Id="rId58" Type="http://schemas.openxmlformats.org/officeDocument/2006/relationships/customXml" Target="../ink/ink53.xml"/><Relationship Id="rId79" Type="http://schemas.openxmlformats.org/officeDocument/2006/relationships/image" Target="NULL"/><Relationship Id="rId102" Type="http://schemas.openxmlformats.org/officeDocument/2006/relationships/customXml" Target="../ink/ink75.xml"/><Relationship Id="rId123" Type="http://schemas.openxmlformats.org/officeDocument/2006/relationships/image" Target="NULL"/><Relationship Id="rId144" Type="http://schemas.openxmlformats.org/officeDocument/2006/relationships/customXml" Target="../ink/ink96.xml"/><Relationship Id="rId330" Type="http://schemas.openxmlformats.org/officeDocument/2006/relationships/customXml" Target="../ink/ink189.xml"/><Relationship Id="rId90" Type="http://schemas.openxmlformats.org/officeDocument/2006/relationships/customXml" Target="../ink/ink69.xml"/><Relationship Id="rId165" Type="http://schemas.openxmlformats.org/officeDocument/2006/relationships/image" Target="NULL"/><Relationship Id="rId186" Type="http://schemas.openxmlformats.org/officeDocument/2006/relationships/customXml" Target="../ink/ink117.xml"/><Relationship Id="rId211" Type="http://schemas.openxmlformats.org/officeDocument/2006/relationships/image" Target="NULL"/><Relationship Id="rId232" Type="http://schemas.openxmlformats.org/officeDocument/2006/relationships/customXml" Target="../ink/ink140.xml"/><Relationship Id="rId253" Type="http://schemas.openxmlformats.org/officeDocument/2006/relationships/image" Target="NULL"/><Relationship Id="rId274" Type="http://schemas.openxmlformats.org/officeDocument/2006/relationships/customXml" Target="../ink/ink161.xml"/><Relationship Id="rId295" Type="http://schemas.openxmlformats.org/officeDocument/2006/relationships/image" Target="NULL"/><Relationship Id="rId309" Type="http://schemas.openxmlformats.org/officeDocument/2006/relationships/image" Target="NULL"/><Relationship Id="rId27" Type="http://schemas.openxmlformats.org/officeDocument/2006/relationships/image" Target="NULL"/><Relationship Id="rId48" Type="http://schemas.openxmlformats.org/officeDocument/2006/relationships/customXml" Target="../ink/ink48.xml"/><Relationship Id="rId69" Type="http://schemas.openxmlformats.org/officeDocument/2006/relationships/image" Target="NULL"/><Relationship Id="rId113" Type="http://schemas.openxmlformats.org/officeDocument/2006/relationships/image" Target="NULL"/><Relationship Id="rId134" Type="http://schemas.openxmlformats.org/officeDocument/2006/relationships/customXml" Target="../ink/ink91.xml"/><Relationship Id="rId320" Type="http://schemas.openxmlformats.org/officeDocument/2006/relationships/customXml" Target="../ink/ink184.xml"/><Relationship Id="rId80" Type="http://schemas.openxmlformats.org/officeDocument/2006/relationships/customXml" Target="../ink/ink64.xml"/><Relationship Id="rId155" Type="http://schemas.openxmlformats.org/officeDocument/2006/relationships/image" Target="NULL"/><Relationship Id="rId176" Type="http://schemas.openxmlformats.org/officeDocument/2006/relationships/customXml" Target="../ink/ink112.xml"/><Relationship Id="rId197" Type="http://schemas.openxmlformats.org/officeDocument/2006/relationships/image" Target="NULL"/><Relationship Id="rId201" Type="http://schemas.openxmlformats.org/officeDocument/2006/relationships/image" Target="NULL"/><Relationship Id="rId222" Type="http://schemas.openxmlformats.org/officeDocument/2006/relationships/customXml" Target="../ink/ink135.xml"/><Relationship Id="rId243" Type="http://schemas.openxmlformats.org/officeDocument/2006/relationships/image" Target="NULL"/><Relationship Id="rId264" Type="http://schemas.openxmlformats.org/officeDocument/2006/relationships/customXml" Target="../ink/ink156.xml"/><Relationship Id="rId285" Type="http://schemas.openxmlformats.org/officeDocument/2006/relationships/image" Target="NULL"/><Relationship Id="rId17" Type="http://schemas.openxmlformats.org/officeDocument/2006/relationships/image" Target="NULL"/><Relationship Id="rId38" Type="http://schemas.openxmlformats.org/officeDocument/2006/relationships/customXml" Target="../ink/ink43.xml"/><Relationship Id="rId59" Type="http://schemas.openxmlformats.org/officeDocument/2006/relationships/image" Target="NULL"/><Relationship Id="rId103" Type="http://schemas.openxmlformats.org/officeDocument/2006/relationships/image" Target="NULL"/><Relationship Id="rId124" Type="http://schemas.openxmlformats.org/officeDocument/2006/relationships/customXml" Target="../ink/ink86.xml"/><Relationship Id="rId310" Type="http://schemas.openxmlformats.org/officeDocument/2006/relationships/customXml" Target="../ink/ink179.xml"/><Relationship Id="rId70" Type="http://schemas.openxmlformats.org/officeDocument/2006/relationships/customXml" Target="../ink/ink59.xml"/><Relationship Id="rId91" Type="http://schemas.openxmlformats.org/officeDocument/2006/relationships/image" Target="NULL"/><Relationship Id="rId145" Type="http://schemas.openxmlformats.org/officeDocument/2006/relationships/image" Target="NULL"/><Relationship Id="rId166" Type="http://schemas.openxmlformats.org/officeDocument/2006/relationships/customXml" Target="../ink/ink107.xml"/><Relationship Id="rId187" Type="http://schemas.openxmlformats.org/officeDocument/2006/relationships/image" Target="NULL"/><Relationship Id="rId331" Type="http://schemas.openxmlformats.org/officeDocument/2006/relationships/image" Target="NULL"/><Relationship Id="rId1" Type="http://schemas.openxmlformats.org/officeDocument/2006/relationships/slideLayout" Target="../slideLayouts/slideLayout2.xml"/><Relationship Id="rId212" Type="http://schemas.openxmlformats.org/officeDocument/2006/relationships/customXml" Target="../ink/ink130.xml"/><Relationship Id="rId233" Type="http://schemas.openxmlformats.org/officeDocument/2006/relationships/image" Target="NULL"/><Relationship Id="rId254" Type="http://schemas.openxmlformats.org/officeDocument/2006/relationships/customXml" Target="../ink/ink151.xml"/><Relationship Id="rId28" Type="http://schemas.openxmlformats.org/officeDocument/2006/relationships/customXml" Target="../ink/ink38.xml"/><Relationship Id="rId49" Type="http://schemas.openxmlformats.org/officeDocument/2006/relationships/image" Target="NULL"/><Relationship Id="rId114" Type="http://schemas.openxmlformats.org/officeDocument/2006/relationships/customXml" Target="../ink/ink81.xml"/><Relationship Id="rId275" Type="http://schemas.openxmlformats.org/officeDocument/2006/relationships/image" Target="NULL"/><Relationship Id="rId296" Type="http://schemas.openxmlformats.org/officeDocument/2006/relationships/customXml" Target="../ink/ink172.xml"/><Relationship Id="rId300" Type="http://schemas.openxmlformats.org/officeDocument/2006/relationships/customXml" Target="../ink/ink174.xml"/><Relationship Id="rId60" Type="http://schemas.openxmlformats.org/officeDocument/2006/relationships/customXml" Target="../ink/ink54.xml"/><Relationship Id="rId81" Type="http://schemas.openxmlformats.org/officeDocument/2006/relationships/image" Target="NULL"/><Relationship Id="rId135" Type="http://schemas.openxmlformats.org/officeDocument/2006/relationships/image" Target="NULL"/><Relationship Id="rId156" Type="http://schemas.openxmlformats.org/officeDocument/2006/relationships/customXml" Target="../ink/ink102.xml"/><Relationship Id="rId177" Type="http://schemas.openxmlformats.org/officeDocument/2006/relationships/image" Target="NULL"/><Relationship Id="rId198" Type="http://schemas.openxmlformats.org/officeDocument/2006/relationships/customXml" Target="../ink/ink123.xml"/><Relationship Id="rId321" Type="http://schemas.openxmlformats.org/officeDocument/2006/relationships/image" Target="NULL"/><Relationship Id="rId202" Type="http://schemas.openxmlformats.org/officeDocument/2006/relationships/customXml" Target="../ink/ink125.xml"/><Relationship Id="rId223" Type="http://schemas.openxmlformats.org/officeDocument/2006/relationships/image" Target="NULL"/><Relationship Id="rId244" Type="http://schemas.openxmlformats.org/officeDocument/2006/relationships/customXml" Target="../ink/ink146.xml"/><Relationship Id="rId18" Type="http://schemas.openxmlformats.org/officeDocument/2006/relationships/customXml" Target="../ink/ink33.xml"/><Relationship Id="rId39" Type="http://schemas.openxmlformats.org/officeDocument/2006/relationships/image" Target="NULL"/><Relationship Id="rId265" Type="http://schemas.openxmlformats.org/officeDocument/2006/relationships/image" Target="NULL"/><Relationship Id="rId286" Type="http://schemas.openxmlformats.org/officeDocument/2006/relationships/customXml" Target="../ink/ink167.xml"/><Relationship Id="rId50" Type="http://schemas.openxmlformats.org/officeDocument/2006/relationships/customXml" Target="../ink/ink49.xml"/><Relationship Id="rId104" Type="http://schemas.openxmlformats.org/officeDocument/2006/relationships/customXml" Target="../ink/ink76.xml"/><Relationship Id="rId125" Type="http://schemas.openxmlformats.org/officeDocument/2006/relationships/image" Target="NULL"/><Relationship Id="rId146" Type="http://schemas.openxmlformats.org/officeDocument/2006/relationships/customXml" Target="../ink/ink97.xml"/><Relationship Id="rId167" Type="http://schemas.openxmlformats.org/officeDocument/2006/relationships/image" Target="NULL"/><Relationship Id="rId188" Type="http://schemas.openxmlformats.org/officeDocument/2006/relationships/customXml" Target="../ink/ink118.xml"/><Relationship Id="rId311" Type="http://schemas.openxmlformats.org/officeDocument/2006/relationships/image" Target="NULL"/><Relationship Id="rId332" Type="http://schemas.openxmlformats.org/officeDocument/2006/relationships/customXml" Target="../ink/ink190.xml"/><Relationship Id="rId71" Type="http://schemas.openxmlformats.org/officeDocument/2006/relationships/image" Target="NULL"/><Relationship Id="rId92" Type="http://schemas.openxmlformats.org/officeDocument/2006/relationships/customXml" Target="../ink/ink70.xml"/><Relationship Id="rId213" Type="http://schemas.openxmlformats.org/officeDocument/2006/relationships/image" Target="NULL"/><Relationship Id="rId234" Type="http://schemas.openxmlformats.org/officeDocument/2006/relationships/customXml" Target="../ink/ink141.xml"/><Relationship Id="rId2" Type="http://schemas.openxmlformats.org/officeDocument/2006/relationships/notesSlide" Target="../notesSlides/notesSlide1.xml"/><Relationship Id="rId29" Type="http://schemas.openxmlformats.org/officeDocument/2006/relationships/image" Target="NULL"/><Relationship Id="rId255" Type="http://schemas.openxmlformats.org/officeDocument/2006/relationships/image" Target="NULL"/><Relationship Id="rId276" Type="http://schemas.openxmlformats.org/officeDocument/2006/relationships/customXml" Target="../ink/ink162.xml"/><Relationship Id="rId297" Type="http://schemas.openxmlformats.org/officeDocument/2006/relationships/image" Target="NULL"/><Relationship Id="rId40" Type="http://schemas.openxmlformats.org/officeDocument/2006/relationships/customXml" Target="../ink/ink44.xml"/><Relationship Id="rId115" Type="http://schemas.openxmlformats.org/officeDocument/2006/relationships/image" Target="NULL"/><Relationship Id="rId136" Type="http://schemas.openxmlformats.org/officeDocument/2006/relationships/customXml" Target="../ink/ink92.xml"/><Relationship Id="rId157" Type="http://schemas.openxmlformats.org/officeDocument/2006/relationships/image" Target="NULL"/><Relationship Id="rId178" Type="http://schemas.openxmlformats.org/officeDocument/2006/relationships/customXml" Target="../ink/ink113.xml"/><Relationship Id="rId301" Type="http://schemas.openxmlformats.org/officeDocument/2006/relationships/image" Target="NULL"/><Relationship Id="rId322" Type="http://schemas.openxmlformats.org/officeDocument/2006/relationships/customXml" Target="../ink/ink185.xml"/><Relationship Id="rId61" Type="http://schemas.openxmlformats.org/officeDocument/2006/relationships/image" Target="NULL"/><Relationship Id="rId82" Type="http://schemas.openxmlformats.org/officeDocument/2006/relationships/customXml" Target="../ink/ink65.xml"/><Relationship Id="rId199" Type="http://schemas.openxmlformats.org/officeDocument/2006/relationships/image" Target="NULL"/><Relationship Id="rId203" Type="http://schemas.openxmlformats.org/officeDocument/2006/relationships/image" Target="NULL"/><Relationship Id="rId19" Type="http://schemas.openxmlformats.org/officeDocument/2006/relationships/image" Target="NULL"/><Relationship Id="rId224" Type="http://schemas.openxmlformats.org/officeDocument/2006/relationships/customXml" Target="../ink/ink136.xml"/><Relationship Id="rId245" Type="http://schemas.openxmlformats.org/officeDocument/2006/relationships/image" Target="NULL"/><Relationship Id="rId266" Type="http://schemas.openxmlformats.org/officeDocument/2006/relationships/customXml" Target="../ink/ink157.xml"/><Relationship Id="rId287" Type="http://schemas.openxmlformats.org/officeDocument/2006/relationships/image" Target="NULL"/><Relationship Id="rId30" Type="http://schemas.openxmlformats.org/officeDocument/2006/relationships/customXml" Target="../ink/ink39.xml"/><Relationship Id="rId105" Type="http://schemas.openxmlformats.org/officeDocument/2006/relationships/image" Target="NULL"/><Relationship Id="rId126" Type="http://schemas.openxmlformats.org/officeDocument/2006/relationships/customXml" Target="../ink/ink87.xml"/><Relationship Id="rId147" Type="http://schemas.openxmlformats.org/officeDocument/2006/relationships/image" Target="NULL"/><Relationship Id="rId168" Type="http://schemas.openxmlformats.org/officeDocument/2006/relationships/customXml" Target="../ink/ink108.xml"/><Relationship Id="rId312" Type="http://schemas.openxmlformats.org/officeDocument/2006/relationships/customXml" Target="../ink/ink180.xml"/><Relationship Id="rId333" Type="http://schemas.openxmlformats.org/officeDocument/2006/relationships/image" Target="../media/image26.png"/><Relationship Id="rId51" Type="http://schemas.openxmlformats.org/officeDocument/2006/relationships/image" Target="NULL"/><Relationship Id="rId72" Type="http://schemas.openxmlformats.org/officeDocument/2006/relationships/customXml" Target="../ink/ink60.xml"/><Relationship Id="rId93" Type="http://schemas.openxmlformats.org/officeDocument/2006/relationships/image" Target="NULL"/><Relationship Id="rId189" Type="http://schemas.openxmlformats.org/officeDocument/2006/relationships/image" Target="NULL"/><Relationship Id="rId3" Type="http://schemas.openxmlformats.org/officeDocument/2006/relationships/image" Target="../media/image110.png"/><Relationship Id="rId214" Type="http://schemas.openxmlformats.org/officeDocument/2006/relationships/customXml" Target="../ink/ink131.xml"/><Relationship Id="rId235" Type="http://schemas.openxmlformats.org/officeDocument/2006/relationships/image" Target="NULL"/><Relationship Id="rId256" Type="http://schemas.openxmlformats.org/officeDocument/2006/relationships/customXml" Target="../ink/ink152.xml"/><Relationship Id="rId277" Type="http://schemas.openxmlformats.org/officeDocument/2006/relationships/image" Target="NULL"/><Relationship Id="rId298" Type="http://schemas.openxmlformats.org/officeDocument/2006/relationships/customXml" Target="../ink/ink173.xml"/><Relationship Id="rId116" Type="http://schemas.openxmlformats.org/officeDocument/2006/relationships/customXml" Target="../ink/ink82.xml"/><Relationship Id="rId137" Type="http://schemas.openxmlformats.org/officeDocument/2006/relationships/image" Target="NULL"/><Relationship Id="rId158" Type="http://schemas.openxmlformats.org/officeDocument/2006/relationships/customXml" Target="../ink/ink103.xml"/><Relationship Id="rId302" Type="http://schemas.openxmlformats.org/officeDocument/2006/relationships/customXml" Target="../ink/ink175.xml"/><Relationship Id="rId323" Type="http://schemas.openxmlformats.org/officeDocument/2006/relationships/image" Target="NULL"/><Relationship Id="rId20" Type="http://schemas.openxmlformats.org/officeDocument/2006/relationships/customXml" Target="../ink/ink34.xml"/><Relationship Id="rId41" Type="http://schemas.openxmlformats.org/officeDocument/2006/relationships/image" Target="NULL"/><Relationship Id="rId62" Type="http://schemas.openxmlformats.org/officeDocument/2006/relationships/customXml" Target="../ink/ink55.xml"/><Relationship Id="rId83" Type="http://schemas.openxmlformats.org/officeDocument/2006/relationships/image" Target="NULL"/><Relationship Id="rId179" Type="http://schemas.openxmlformats.org/officeDocument/2006/relationships/image" Target="NULL"/><Relationship Id="rId190" Type="http://schemas.openxmlformats.org/officeDocument/2006/relationships/customXml" Target="../ink/ink119.xml"/><Relationship Id="rId204" Type="http://schemas.openxmlformats.org/officeDocument/2006/relationships/customXml" Target="../ink/ink126.xml"/><Relationship Id="rId225" Type="http://schemas.openxmlformats.org/officeDocument/2006/relationships/image" Target="NULL"/><Relationship Id="rId246" Type="http://schemas.openxmlformats.org/officeDocument/2006/relationships/customXml" Target="../ink/ink147.xml"/><Relationship Id="rId267" Type="http://schemas.openxmlformats.org/officeDocument/2006/relationships/image" Target="NULL"/><Relationship Id="rId288" Type="http://schemas.openxmlformats.org/officeDocument/2006/relationships/customXml" Target="../ink/ink168.xml"/><Relationship Id="rId106" Type="http://schemas.openxmlformats.org/officeDocument/2006/relationships/customXml" Target="../ink/ink77.xml"/><Relationship Id="rId127" Type="http://schemas.openxmlformats.org/officeDocument/2006/relationships/image" Target="NULL"/><Relationship Id="rId313" Type="http://schemas.openxmlformats.org/officeDocument/2006/relationships/image" Target="NULL"/><Relationship Id="rId10" Type="http://schemas.openxmlformats.org/officeDocument/2006/relationships/customXml" Target="../ink/ink29.xml"/><Relationship Id="rId31" Type="http://schemas.openxmlformats.org/officeDocument/2006/relationships/image" Target="NULL"/><Relationship Id="rId52" Type="http://schemas.openxmlformats.org/officeDocument/2006/relationships/customXml" Target="../ink/ink50.xml"/><Relationship Id="rId73" Type="http://schemas.openxmlformats.org/officeDocument/2006/relationships/image" Target="NULL"/><Relationship Id="rId94" Type="http://schemas.openxmlformats.org/officeDocument/2006/relationships/customXml" Target="../ink/ink71.xml"/><Relationship Id="rId148" Type="http://schemas.openxmlformats.org/officeDocument/2006/relationships/customXml" Target="../ink/ink98.xml"/><Relationship Id="rId169" Type="http://schemas.openxmlformats.org/officeDocument/2006/relationships/image" Target="NULL"/><Relationship Id="rId334" Type="http://schemas.openxmlformats.org/officeDocument/2006/relationships/customXml" Target="../ink/ink191.xml"/><Relationship Id="rId4" Type="http://schemas.openxmlformats.org/officeDocument/2006/relationships/customXml" Target="../ink/ink26.xml"/><Relationship Id="rId180" Type="http://schemas.openxmlformats.org/officeDocument/2006/relationships/customXml" Target="../ink/ink114.xml"/><Relationship Id="rId215" Type="http://schemas.openxmlformats.org/officeDocument/2006/relationships/image" Target="NULL"/><Relationship Id="rId236" Type="http://schemas.openxmlformats.org/officeDocument/2006/relationships/customXml" Target="../ink/ink142.xml"/><Relationship Id="rId257" Type="http://schemas.openxmlformats.org/officeDocument/2006/relationships/image" Target="NULL"/><Relationship Id="rId278" Type="http://schemas.openxmlformats.org/officeDocument/2006/relationships/customXml" Target="../ink/ink163.xml"/><Relationship Id="rId303" Type="http://schemas.openxmlformats.org/officeDocument/2006/relationships/image" Target="NULL"/><Relationship Id="rId42" Type="http://schemas.openxmlformats.org/officeDocument/2006/relationships/customXml" Target="../ink/ink45.xml"/><Relationship Id="rId84" Type="http://schemas.openxmlformats.org/officeDocument/2006/relationships/customXml" Target="../ink/ink66.xml"/><Relationship Id="rId138" Type="http://schemas.openxmlformats.org/officeDocument/2006/relationships/customXml" Target="../ink/ink93.xml"/><Relationship Id="rId191" Type="http://schemas.openxmlformats.org/officeDocument/2006/relationships/image" Target="NULL"/><Relationship Id="rId205" Type="http://schemas.openxmlformats.org/officeDocument/2006/relationships/image" Target="NULL"/><Relationship Id="rId247" Type="http://schemas.openxmlformats.org/officeDocument/2006/relationships/image" Target="NULL"/><Relationship Id="rId107" Type="http://schemas.openxmlformats.org/officeDocument/2006/relationships/image" Target="NULL"/><Relationship Id="rId289" Type="http://schemas.openxmlformats.org/officeDocument/2006/relationships/image" Target="NULL"/><Relationship Id="rId11" Type="http://schemas.openxmlformats.org/officeDocument/2006/relationships/image" Target="NULL"/><Relationship Id="rId53" Type="http://schemas.openxmlformats.org/officeDocument/2006/relationships/image" Target="NULL"/><Relationship Id="rId149" Type="http://schemas.openxmlformats.org/officeDocument/2006/relationships/image" Target="NULL"/><Relationship Id="rId314" Type="http://schemas.openxmlformats.org/officeDocument/2006/relationships/customXml" Target="../ink/ink181.xml"/><Relationship Id="rId95" Type="http://schemas.openxmlformats.org/officeDocument/2006/relationships/image" Target="NULL"/><Relationship Id="rId160" Type="http://schemas.openxmlformats.org/officeDocument/2006/relationships/customXml" Target="../ink/ink104.xml"/><Relationship Id="rId216" Type="http://schemas.openxmlformats.org/officeDocument/2006/relationships/customXml" Target="../ink/ink132.xml"/><Relationship Id="rId258" Type="http://schemas.openxmlformats.org/officeDocument/2006/relationships/customXml" Target="../ink/ink153.xml"/><Relationship Id="rId22" Type="http://schemas.openxmlformats.org/officeDocument/2006/relationships/customXml" Target="../ink/ink35.xml"/><Relationship Id="rId64" Type="http://schemas.openxmlformats.org/officeDocument/2006/relationships/customXml" Target="../ink/ink56.xml"/><Relationship Id="rId118" Type="http://schemas.openxmlformats.org/officeDocument/2006/relationships/customXml" Target="../ink/ink83.xml"/><Relationship Id="rId325" Type="http://schemas.openxmlformats.org/officeDocument/2006/relationships/image" Target="NULL"/><Relationship Id="rId171" Type="http://schemas.openxmlformats.org/officeDocument/2006/relationships/image" Target="NULL"/><Relationship Id="rId227" Type="http://schemas.openxmlformats.org/officeDocument/2006/relationships/image" Target="NULL"/><Relationship Id="rId269" Type="http://schemas.openxmlformats.org/officeDocument/2006/relationships/image" Target="NULL"/><Relationship Id="rId33" Type="http://schemas.openxmlformats.org/officeDocument/2006/relationships/image" Target="NULL"/><Relationship Id="rId129" Type="http://schemas.openxmlformats.org/officeDocument/2006/relationships/image" Target="NULL"/><Relationship Id="rId280" Type="http://schemas.openxmlformats.org/officeDocument/2006/relationships/customXml" Target="../ink/ink164.xml"/><Relationship Id="rId336" Type="http://schemas.openxmlformats.org/officeDocument/2006/relationships/customXml" Target="../ink/ink192.xml"/><Relationship Id="rId75" Type="http://schemas.openxmlformats.org/officeDocument/2006/relationships/image" Target="NULL"/><Relationship Id="rId140" Type="http://schemas.openxmlformats.org/officeDocument/2006/relationships/customXml" Target="../ink/ink94.xml"/><Relationship Id="rId182" Type="http://schemas.openxmlformats.org/officeDocument/2006/relationships/customXml" Target="../ink/ink115.xml"/><Relationship Id="rId6" Type="http://schemas.openxmlformats.org/officeDocument/2006/relationships/customXml" Target="../ink/ink27.xml"/><Relationship Id="rId238" Type="http://schemas.openxmlformats.org/officeDocument/2006/relationships/customXml" Target="../ink/ink143.xml"/><Relationship Id="rId291" Type="http://schemas.openxmlformats.org/officeDocument/2006/relationships/image" Target="NULL"/><Relationship Id="rId305" Type="http://schemas.openxmlformats.org/officeDocument/2006/relationships/image" Target="NULL"/><Relationship Id="rId44" Type="http://schemas.openxmlformats.org/officeDocument/2006/relationships/customXml" Target="../ink/ink46.xml"/><Relationship Id="rId86" Type="http://schemas.openxmlformats.org/officeDocument/2006/relationships/customXml" Target="../ink/ink67.xml"/><Relationship Id="rId151" Type="http://schemas.openxmlformats.org/officeDocument/2006/relationships/image" Target="NULL"/><Relationship Id="rId193" Type="http://schemas.openxmlformats.org/officeDocument/2006/relationships/image" Target="NULL"/><Relationship Id="rId207" Type="http://schemas.openxmlformats.org/officeDocument/2006/relationships/image" Target="NULL"/><Relationship Id="rId249" Type="http://schemas.openxmlformats.org/officeDocument/2006/relationships/image" Target="NULL"/><Relationship Id="rId13" Type="http://schemas.openxmlformats.org/officeDocument/2006/relationships/image" Target="NULL"/><Relationship Id="rId109" Type="http://schemas.openxmlformats.org/officeDocument/2006/relationships/image" Target="NULL"/><Relationship Id="rId260" Type="http://schemas.openxmlformats.org/officeDocument/2006/relationships/customXml" Target="../ink/ink154.xml"/><Relationship Id="rId316" Type="http://schemas.openxmlformats.org/officeDocument/2006/relationships/customXml" Target="../ink/ink182.xml"/><Relationship Id="rId55" Type="http://schemas.openxmlformats.org/officeDocument/2006/relationships/image" Target="NULL"/><Relationship Id="rId97" Type="http://schemas.openxmlformats.org/officeDocument/2006/relationships/image" Target="NULL"/><Relationship Id="rId120" Type="http://schemas.openxmlformats.org/officeDocument/2006/relationships/customXml" Target="../ink/ink84.xml"/><Relationship Id="rId162" Type="http://schemas.openxmlformats.org/officeDocument/2006/relationships/customXml" Target="../ink/ink105.xml"/><Relationship Id="rId218" Type="http://schemas.openxmlformats.org/officeDocument/2006/relationships/customXml" Target="../ink/ink133.xml"/><Relationship Id="rId271" Type="http://schemas.openxmlformats.org/officeDocument/2006/relationships/image" Target="NULL"/><Relationship Id="rId24" Type="http://schemas.openxmlformats.org/officeDocument/2006/relationships/customXml" Target="../ink/ink36.xml"/><Relationship Id="rId66" Type="http://schemas.openxmlformats.org/officeDocument/2006/relationships/customXml" Target="../ink/ink57.xml"/><Relationship Id="rId131" Type="http://schemas.openxmlformats.org/officeDocument/2006/relationships/image" Target="NULL"/><Relationship Id="rId327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4.png"/><Relationship Id="rId18" Type="http://schemas.openxmlformats.org/officeDocument/2006/relationships/customXml" Target="../ink/ink201.xml"/><Relationship Id="rId26" Type="http://schemas.openxmlformats.org/officeDocument/2006/relationships/customXml" Target="../ink/ink205.xml"/><Relationship Id="rId3" Type="http://schemas.openxmlformats.org/officeDocument/2006/relationships/image" Target="../media/image233.png"/><Relationship Id="rId21" Type="http://schemas.openxmlformats.org/officeDocument/2006/relationships/image" Target="../media/image38.png"/><Relationship Id="rId34" Type="http://schemas.openxmlformats.org/officeDocument/2006/relationships/customXml" Target="../ink/ink209.xml"/><Relationship Id="rId7" Type="http://schemas.openxmlformats.org/officeDocument/2006/relationships/image" Target="../media/image31.png"/><Relationship Id="rId12" Type="http://schemas.openxmlformats.org/officeDocument/2006/relationships/customXml" Target="../ink/ink198.xml"/><Relationship Id="rId17" Type="http://schemas.openxmlformats.org/officeDocument/2006/relationships/image" Target="../media/image36.png"/><Relationship Id="rId25" Type="http://schemas.openxmlformats.org/officeDocument/2006/relationships/image" Target="../media/image40.png"/><Relationship Id="rId33" Type="http://schemas.openxmlformats.org/officeDocument/2006/relationships/image" Target="../media/image44.png"/><Relationship Id="rId2" Type="http://schemas.openxmlformats.org/officeDocument/2006/relationships/notesSlide" Target="../notesSlides/notesSlide2.xml"/><Relationship Id="rId16" Type="http://schemas.openxmlformats.org/officeDocument/2006/relationships/customXml" Target="../ink/ink200.xml"/><Relationship Id="rId20" Type="http://schemas.openxmlformats.org/officeDocument/2006/relationships/customXml" Target="../ink/ink202.xml"/><Relationship Id="rId29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95.xml"/><Relationship Id="rId11" Type="http://schemas.openxmlformats.org/officeDocument/2006/relationships/image" Target="../media/image33.png"/><Relationship Id="rId24" Type="http://schemas.openxmlformats.org/officeDocument/2006/relationships/customXml" Target="../ink/ink204.xml"/><Relationship Id="rId32" Type="http://schemas.openxmlformats.org/officeDocument/2006/relationships/customXml" Target="../ink/ink208.xml"/><Relationship Id="rId5" Type="http://schemas.openxmlformats.org/officeDocument/2006/relationships/image" Target="../media/image30.png"/><Relationship Id="rId15" Type="http://schemas.openxmlformats.org/officeDocument/2006/relationships/image" Target="../media/image35.png"/><Relationship Id="rId23" Type="http://schemas.openxmlformats.org/officeDocument/2006/relationships/image" Target="../media/image39.png"/><Relationship Id="rId28" Type="http://schemas.openxmlformats.org/officeDocument/2006/relationships/customXml" Target="../ink/ink206.xml"/><Relationship Id="rId10" Type="http://schemas.openxmlformats.org/officeDocument/2006/relationships/customXml" Target="../ink/ink197.xml"/><Relationship Id="rId19" Type="http://schemas.openxmlformats.org/officeDocument/2006/relationships/image" Target="../media/image37.png"/><Relationship Id="rId31" Type="http://schemas.openxmlformats.org/officeDocument/2006/relationships/image" Target="../media/image43.png"/><Relationship Id="rId4" Type="http://schemas.openxmlformats.org/officeDocument/2006/relationships/customXml" Target="../ink/ink194.xml"/><Relationship Id="rId9" Type="http://schemas.openxmlformats.org/officeDocument/2006/relationships/image" Target="../media/image32.png"/><Relationship Id="rId14" Type="http://schemas.openxmlformats.org/officeDocument/2006/relationships/customXml" Target="../ink/ink199.xml"/><Relationship Id="rId22" Type="http://schemas.openxmlformats.org/officeDocument/2006/relationships/customXml" Target="../ink/ink203.xml"/><Relationship Id="rId27" Type="http://schemas.openxmlformats.org/officeDocument/2006/relationships/image" Target="../media/image41.png"/><Relationship Id="rId30" Type="http://schemas.openxmlformats.org/officeDocument/2006/relationships/customXml" Target="../ink/ink207.xml"/><Relationship Id="rId35" Type="http://schemas.openxmlformats.org/officeDocument/2006/relationships/image" Target="../media/image45.png"/><Relationship Id="rId8" Type="http://schemas.openxmlformats.org/officeDocument/2006/relationships/customXml" Target="../ink/ink19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0.xml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5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Προτυπο</a:t>
            </a:r>
            <a:r>
              <a:rPr lang="el-GR" dirty="0"/>
              <a:t> </a:t>
            </a:r>
            <a:r>
              <a:rPr lang="el-GR" dirty="0" err="1"/>
              <a:t>Μεταβλητων</a:t>
            </a:r>
            <a:r>
              <a:rPr lang="el-GR" dirty="0"/>
              <a:t> Κατάστασης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Επίλυση Καταστατικων Εξισωσεων</a:t>
            </a:r>
          </a:p>
        </p:txBody>
      </p:sp>
    </p:spTree>
    <p:extLst>
      <p:ext uri="{BB962C8B-B14F-4D97-AF65-F5344CB8AC3E}">
        <p14:creationId xmlns:p14="http://schemas.microsoft.com/office/powerpoint/2010/main" val="392384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897" y="290964"/>
            <a:ext cx="10157354" cy="887792"/>
          </a:xfrm>
        </p:spPr>
        <p:txBody>
          <a:bodyPr>
            <a:noAutofit/>
          </a:bodyPr>
          <a:lstStyle/>
          <a:p>
            <a:pPr algn="ctr"/>
            <a:r>
              <a:rPr lang="el-GR" sz="3199" dirty="0"/>
              <a:t>Λύση της Δ.Ε. στο χρόνο-</a:t>
            </a:r>
            <a:r>
              <a:rPr lang="el-GR" sz="3199" dirty="0" err="1"/>
              <a:t>Προτυπο</a:t>
            </a:r>
            <a:r>
              <a:rPr lang="el-GR" sz="3199" dirty="0"/>
              <a:t> </a:t>
            </a:r>
            <a:r>
              <a:rPr lang="el-GR" sz="3199" dirty="0" err="1"/>
              <a:t>καταστατικων</a:t>
            </a:r>
            <a:r>
              <a:rPr lang="el-GR" sz="3199" dirty="0"/>
              <a:t> </a:t>
            </a:r>
            <a:r>
              <a:rPr lang="el-GR" sz="3199" dirty="0" err="1"/>
              <a:t>εξισωσεων</a:t>
            </a:r>
            <a:r>
              <a:rPr lang="el-GR" sz="3199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7409" y="1178757"/>
                <a:ext cx="10508843" cy="5221276"/>
              </a:xfrm>
            </p:spPr>
            <p:txBody>
              <a:bodyPr/>
              <a:lstStyle/>
              <a:p>
                <a:r>
                  <a:rPr lang="el-GR" dirty="0"/>
                  <a:t>Από την Δ.Ε. </a:t>
                </a:r>
                <a:r>
                  <a:rPr lang="en-US" dirty="0"/>
                  <a:t>n </a:t>
                </a:r>
                <a:r>
                  <a:rPr lang="el-GR" dirty="0" err="1"/>
                  <a:t>ταξης</a:t>
                </a:r>
                <a:r>
                  <a:rPr lang="el-GR" dirty="0"/>
                  <a:t>            </a:t>
                </a:r>
                <a:r>
                  <a:rPr lang="el-GR" dirty="0" err="1"/>
                  <a:t>συστημα</a:t>
                </a:r>
                <a:r>
                  <a:rPr lang="el-GR" dirty="0"/>
                  <a:t> </a:t>
                </a:r>
                <a:r>
                  <a:rPr lang="en-US" dirty="0"/>
                  <a:t>n </a:t>
                </a:r>
                <a:r>
                  <a:rPr lang="el-GR" dirty="0"/>
                  <a:t>(</a:t>
                </a:r>
                <a:r>
                  <a:rPr lang="el-GR" dirty="0" err="1"/>
                  <a:t>γραμμικων</a:t>
                </a:r>
                <a:r>
                  <a:rPr lang="el-GR" dirty="0"/>
                  <a:t>) εξισώσεων 1</a:t>
                </a:r>
                <a:r>
                  <a:rPr lang="el-GR" baseline="30000" dirty="0"/>
                  <a:t>ης</a:t>
                </a:r>
                <a:r>
                  <a:rPr lang="el-GR" dirty="0"/>
                  <a:t> τάξης </a:t>
                </a:r>
              </a:p>
              <a:p>
                <a:r>
                  <a:rPr lang="el-GR" dirty="0"/>
                  <a:t>Αν θεωρήσουμε την κατάσταση σαν διάνυσμα         πρότυπο καταστατικών εξισώσεων με πίνακες:</a:t>
                </a:r>
              </a:p>
              <a:p>
                <a:r>
                  <a:rPr lang="el-GR" dirty="0"/>
                  <a:t>           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l-GR" dirty="0"/>
                  <a:t>κατάσταση </a:t>
                </a:r>
                <a:r>
                  <a:rPr lang="en-US" dirty="0"/>
                  <a:t>x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≜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𝑛𝑥𝑛</m:t>
                        </m:r>
                      </m:sup>
                    </m:sSup>
                  </m:oMath>
                </a14:m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∈  </m:t>
                    </m:r>
                    <m:sSup>
                      <m:sSupPr>
                        <m:ctrlPr>
                          <a:rPr lang="el-GR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dirty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𝑛𝑥𝑚</m:t>
                        </m:r>
                      </m:sup>
                    </m:sSup>
                  </m:oMath>
                </a14:m>
                <a:r>
                  <a:rPr lang="en-US" dirty="0"/>
                  <a:t>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∈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dirty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r>
                  <a:rPr lang="el-GR" dirty="0"/>
                  <a:t>Επειδή η Δ.Ε. περιγράφει την </a:t>
                </a:r>
                <a:r>
                  <a:rPr lang="el-GR" dirty="0">
                    <a:solidFill>
                      <a:srgbClr val="C00000"/>
                    </a:solidFill>
                  </a:rPr>
                  <a:t>μεταβολή της κατάστασης </a:t>
                </a:r>
                <a:r>
                  <a:rPr lang="en-US" dirty="0">
                    <a:solidFill>
                      <a:srgbClr val="C00000"/>
                    </a:solidFill>
                  </a:rPr>
                  <a:t>x(t), </a:t>
                </a:r>
                <a:r>
                  <a:rPr lang="el-GR" dirty="0"/>
                  <a:t>(παράγωγο) η </a:t>
                </a:r>
                <a:r>
                  <a:rPr lang="el-GR" dirty="0">
                    <a:solidFill>
                      <a:srgbClr val="C00000"/>
                    </a:solidFill>
                  </a:rPr>
                  <a:t>λύση</a:t>
                </a:r>
                <a:r>
                  <a:rPr lang="el-GR" dirty="0"/>
                  <a:t> της είναι η </a:t>
                </a:r>
                <a:r>
                  <a:rPr lang="en-US" dirty="0"/>
                  <a:t>x(t), </a:t>
                </a:r>
                <a:r>
                  <a:rPr lang="el-GR" dirty="0" err="1"/>
                  <a:t>αρα</a:t>
                </a:r>
                <a:r>
                  <a:rPr lang="el-GR" dirty="0"/>
                  <a:t>, κατάσταση </a:t>
                </a:r>
                <a:r>
                  <a:rPr lang="en-US" dirty="0"/>
                  <a:t>x(t)</a:t>
                </a:r>
                <a:r>
                  <a:rPr lang="el-GR" dirty="0"/>
                  <a:t>=λύση(τροχιά) της Δ.Ε.</a:t>
                </a:r>
                <a:r>
                  <a:rPr lang="en-US" dirty="0"/>
                  <a:t> </a:t>
                </a:r>
                <a:r>
                  <a:rPr lang="el-GR" dirty="0"/>
                  <a:t>του </a:t>
                </a:r>
                <a:r>
                  <a:rPr lang="el-GR" dirty="0" err="1"/>
                  <a:t>συστηματος</a:t>
                </a:r>
                <a:r>
                  <a:rPr lang="el-GR" dirty="0"/>
                  <a:t>= η χρονική μεταβολή της πληροφορίας για το σύστημα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7409" y="1178757"/>
                <a:ext cx="10508843" cy="5221276"/>
              </a:xfrm>
              <a:blipFill>
                <a:blip r:embed="rId2"/>
                <a:stretch>
                  <a:fillRect l="-522" t="-128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EB74C-FD54-4C91-8DA5-0371C918139B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5" name="Right Arrow 4"/>
          <p:cNvSpPr/>
          <p:nvPr/>
        </p:nvSpPr>
        <p:spPr>
          <a:xfrm>
            <a:off x="4333411" y="1178756"/>
            <a:ext cx="597721" cy="431766"/>
          </a:xfrm>
          <a:prstGeom prst="rightArrow">
            <a:avLst>
              <a:gd name="adj1" fmla="val 50000"/>
              <a:gd name="adj2" fmla="val 46371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2399"/>
          </a:p>
        </p:txBody>
      </p:sp>
      <p:sp>
        <p:nvSpPr>
          <p:cNvPr id="6" name="Right Arrow 5"/>
          <p:cNvSpPr/>
          <p:nvPr/>
        </p:nvSpPr>
        <p:spPr>
          <a:xfrm>
            <a:off x="7134975" y="1670152"/>
            <a:ext cx="597721" cy="431766"/>
          </a:xfrm>
          <a:prstGeom prst="rightArrow">
            <a:avLst>
              <a:gd name="adj1" fmla="val 50000"/>
              <a:gd name="adj2" fmla="val 46371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2399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FE7DA7A-8A6C-4691-84B4-E6E684DA00D3}"/>
                  </a:ext>
                </a:extLst>
              </p14:cNvPr>
              <p14:cNvContentPartPr/>
              <p14:nvPr/>
            </p14:nvContentPartPr>
            <p14:xfrm>
              <a:off x="6321028" y="2214000"/>
              <a:ext cx="3925800" cy="19519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FE7DA7A-8A6C-4691-84B4-E6E684DA00D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14908" y="2206440"/>
                <a:ext cx="3940920" cy="196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290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61815" y="278267"/>
                <a:ext cx="11092026" cy="6244818"/>
              </a:xfrm>
            </p:spPr>
            <p:txBody>
              <a:bodyPr>
                <a:normAutofit/>
              </a:bodyPr>
              <a:lstStyle/>
              <a:p>
                <a:r>
                  <a:rPr lang="el-GR" sz="2799" dirty="0"/>
                  <a:t>Λύση της Δ.Ε.</a:t>
                </a:r>
              </a:p>
              <a:p>
                <a:r>
                  <a:rPr lang="el-GR" dirty="0" err="1"/>
                  <a:t>εστω</a:t>
                </a:r>
                <a:r>
                  <a:rPr lang="el-GR" dirty="0"/>
                  <a:t> αρχικά ότι το </a:t>
                </a:r>
                <a:r>
                  <a:rPr lang="en-US" dirty="0"/>
                  <a:t>x </a:t>
                </a:r>
                <a:r>
                  <a:rPr lang="el-GR" dirty="0"/>
                  <a:t>είναι </a:t>
                </a:r>
                <a:r>
                  <a:rPr lang="el-GR" dirty="0" err="1"/>
                  <a:t>βαθμωτό</a:t>
                </a:r>
                <a:r>
                  <a:rPr lang="el-GR" dirty="0"/>
                  <a:t> μέγεθος (</a:t>
                </a:r>
                <a:r>
                  <a:rPr lang="el-GR" dirty="0" err="1"/>
                  <a:t>βαθμωτή</a:t>
                </a:r>
                <a:r>
                  <a:rPr lang="el-GR" dirty="0"/>
                  <a:t> Δ.Ε.)</a:t>
                </a:r>
              </a:p>
              <a:p>
                <a:pPr marL="0" indent="0">
                  <a:buNone/>
                </a:pPr>
                <a:r>
                  <a:rPr lang="el-GR" dirty="0"/>
                  <a:t>   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𝑏𝑢</m:t>
                    </m:r>
                  </m:oMath>
                </a14:m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x(</a:t>
                </a:r>
                <a:r>
                  <a:rPr lang="el-GR" dirty="0" err="1"/>
                  <a:t>ομογ</a:t>
                </a:r>
                <a:r>
                  <a:rPr lang="el-GR" dirty="0"/>
                  <a:t>.)+</a:t>
                </a:r>
                <a:r>
                  <a:rPr lang="en-US" dirty="0"/>
                  <a:t>x(</a:t>
                </a:r>
                <a:r>
                  <a:rPr lang="el-GR" dirty="0" err="1"/>
                  <a:t>μερ</a:t>
                </a:r>
                <a:r>
                  <a:rPr lang="el-GR" dirty="0"/>
                  <a:t>.)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     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l-GR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𝑎𝑡</m:t>
                        </m:r>
                      </m:sup>
                    </m:sSup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</m:d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</m:nary>
                  </m:oMath>
                </a14:m>
                <a:endParaRPr lang="el-GR" dirty="0"/>
              </a:p>
              <a:p>
                <a:endParaRPr lang="en-US" dirty="0"/>
              </a:p>
              <a:p>
                <a:r>
                  <a:rPr lang="el-GR" sz="2399" dirty="0"/>
                  <a:t>Διανυσματική λύση:    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l-GR" sz="2399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399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399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399" i="1">
                        <a:latin typeface="Cambria Math" panose="02040503050406030204" pitchFamily="18" charset="0"/>
                      </a:rPr>
                      <m:t>𝐴𝑥</m:t>
                    </m:r>
                    <m:r>
                      <a:rPr lang="en-US" sz="2399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399" i="1">
                        <a:latin typeface="Cambria Math" panose="02040503050406030204" pitchFamily="18" charset="0"/>
                      </a:rPr>
                      <m:t>𝐵𝑢</m:t>
                    </m:r>
                  </m:oMath>
                </a14:m>
                <a:endParaRPr lang="en-US" sz="2399" dirty="0"/>
              </a:p>
              <a:p>
                <a:pPr marL="0" indent="0">
                  <a:buNone/>
                </a:pPr>
                <a:r>
                  <a:rPr lang="en-US" sz="2399" dirty="0"/>
                  <a:t>                 </a:t>
                </a:r>
              </a:p>
              <a:p>
                <a:pPr marL="0" indent="0">
                  <a:buNone/>
                </a:pPr>
                <a:r>
                  <a:rPr lang="en-US" sz="2399" dirty="0"/>
                  <a:t>                     </a:t>
                </a:r>
                <a14:m>
                  <m:oMath xmlns:m="http://schemas.openxmlformats.org/officeDocument/2006/math">
                    <m:r>
                      <a:rPr lang="en-US" sz="2399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2399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99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399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399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399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399" i="1">
                            <a:latin typeface="Cambria Math" panose="02040503050406030204" pitchFamily="18" charset="0"/>
                          </a:rPr>
                          <m:t>𝐴𝑡</m:t>
                        </m:r>
                      </m:sup>
                    </m:sSup>
                    <m:r>
                      <a:rPr lang="en-US" sz="2399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2399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99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399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ctrlPr>
                          <a:rPr lang="en-US" sz="2399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2399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399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sSup>
                          <m:sSupPr>
                            <m:ctrlPr>
                              <a:rPr lang="en-US" sz="2399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399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399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d>
                              <m:dPr>
                                <m:ctrlPr>
                                  <a:rPr lang="en-US" sz="2399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399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399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399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</m:d>
                          </m:sup>
                        </m:sSup>
                      </m:e>
                    </m:nary>
                    <m:r>
                      <a:rPr lang="en-US" sz="2399" i="1">
                        <a:latin typeface="Cambria Math" panose="02040503050406030204" pitchFamily="18" charset="0"/>
                      </a:rPr>
                      <m:t>𝐵𝑢</m:t>
                    </m:r>
                    <m:d>
                      <m:dPr>
                        <m:ctrlPr>
                          <a:rPr lang="en-US" sz="2399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99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sz="2399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sz="2399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endParaRPr lang="el-GR" sz="2399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1815" y="278267"/>
                <a:ext cx="11092026" cy="6244818"/>
              </a:xfrm>
              <a:blipFill>
                <a:blip r:embed="rId2"/>
                <a:stretch>
                  <a:fillRect l="-990" t="-195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EB74C-FD54-4C91-8DA5-0371C918139B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3042934" y="1888794"/>
            <a:ext cx="4333479" cy="65046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2399"/>
          </a:p>
        </p:txBody>
      </p:sp>
      <p:sp>
        <p:nvSpPr>
          <p:cNvPr id="6" name="Rectangle 5"/>
          <p:cNvSpPr/>
          <p:nvPr/>
        </p:nvSpPr>
        <p:spPr>
          <a:xfrm>
            <a:off x="3172478" y="3901129"/>
            <a:ext cx="5247641" cy="106359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2399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5D913B6-5236-429D-9308-2168F6D06358}"/>
                  </a:ext>
                </a:extLst>
              </p14:cNvPr>
              <p14:cNvContentPartPr/>
              <p14:nvPr/>
            </p14:nvContentPartPr>
            <p14:xfrm>
              <a:off x="3694282" y="441341"/>
              <a:ext cx="122040" cy="9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5D913B6-5236-429D-9308-2168F6D0635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85282" y="432701"/>
                <a:ext cx="139680" cy="27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3" name="Group 32">
            <a:extLst>
              <a:ext uri="{FF2B5EF4-FFF2-40B4-BE49-F238E27FC236}">
                <a16:creationId xmlns:a16="http://schemas.microsoft.com/office/drawing/2014/main" id="{2E41115D-2D5D-47E4-86D7-519D9A7371E5}"/>
              </a:ext>
            </a:extLst>
          </p:cNvPr>
          <p:cNvGrpSpPr/>
          <p:nvPr/>
        </p:nvGrpSpPr>
        <p:grpSpPr>
          <a:xfrm>
            <a:off x="4031962" y="275381"/>
            <a:ext cx="1975320" cy="331200"/>
            <a:chOff x="4031962" y="275381"/>
            <a:chExt cx="1975320" cy="331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724F901F-9618-4108-AA05-1D14B3660649}"/>
                    </a:ext>
                  </a:extLst>
                </p14:cNvPr>
                <p14:cNvContentPartPr/>
                <p14:nvPr/>
              </p14:nvContentPartPr>
              <p14:xfrm>
                <a:off x="4031962" y="275381"/>
                <a:ext cx="141480" cy="20412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724F901F-9618-4108-AA05-1D14B366064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023322" y="266381"/>
                  <a:ext cx="15912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A40CF00B-6E33-4A1B-A9F0-5F31A075A0B4}"/>
                    </a:ext>
                  </a:extLst>
                </p14:cNvPr>
                <p14:cNvContentPartPr/>
                <p14:nvPr/>
              </p14:nvContentPartPr>
              <p14:xfrm>
                <a:off x="4115482" y="376901"/>
                <a:ext cx="111240" cy="21060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A40CF00B-6E33-4A1B-A9F0-5F31A075A0B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106482" y="368261"/>
                  <a:ext cx="12888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FD0D6BD-49EB-41D0-81E7-D6F4BC5AB883}"/>
                    </a:ext>
                  </a:extLst>
                </p14:cNvPr>
                <p14:cNvContentPartPr/>
                <p14:nvPr/>
              </p14:nvContentPartPr>
              <p14:xfrm>
                <a:off x="4255162" y="371501"/>
                <a:ext cx="156960" cy="23508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FD0D6BD-49EB-41D0-81E7-D6F4BC5AB883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246162" y="362861"/>
                  <a:ext cx="17460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77441888-ED05-4865-8BC8-2E01FB3260DD}"/>
                    </a:ext>
                  </a:extLst>
                </p14:cNvPr>
                <p14:cNvContentPartPr/>
                <p14:nvPr/>
              </p14:nvContentPartPr>
              <p14:xfrm>
                <a:off x="4408522" y="410741"/>
                <a:ext cx="190800" cy="1753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77441888-ED05-4865-8BC8-2E01FB3260DD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399882" y="401741"/>
                  <a:ext cx="20844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CCFD4F01-4C02-4DC7-8767-6183349D2C65}"/>
                    </a:ext>
                  </a:extLst>
                </p14:cNvPr>
                <p14:cNvContentPartPr/>
                <p14:nvPr/>
              </p14:nvContentPartPr>
              <p14:xfrm>
                <a:off x="4580962" y="440261"/>
                <a:ext cx="94680" cy="756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CCFD4F01-4C02-4DC7-8767-6183349D2C65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571962" y="431261"/>
                  <a:ext cx="11232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FEDB3C52-6823-4138-B823-BE0E913445A7}"/>
                    </a:ext>
                  </a:extLst>
                </p14:cNvPr>
                <p14:cNvContentPartPr/>
                <p14:nvPr/>
              </p14:nvContentPartPr>
              <p14:xfrm>
                <a:off x="4745842" y="491381"/>
                <a:ext cx="39600" cy="216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FEDB3C52-6823-4138-B823-BE0E913445A7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736842" y="482741"/>
                  <a:ext cx="5724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D784571E-53F0-482D-AA14-A4F5118B3967}"/>
                    </a:ext>
                  </a:extLst>
                </p14:cNvPr>
                <p14:cNvContentPartPr/>
                <p14:nvPr/>
              </p14:nvContentPartPr>
              <p14:xfrm>
                <a:off x="4931962" y="341981"/>
                <a:ext cx="164880" cy="1544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D784571E-53F0-482D-AA14-A4F5118B3967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922962" y="332981"/>
                  <a:ext cx="18252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85F2061C-4848-4BC3-B727-4126375660EC}"/>
                    </a:ext>
                  </a:extLst>
                </p14:cNvPr>
                <p14:cNvContentPartPr/>
                <p14:nvPr/>
              </p14:nvContentPartPr>
              <p14:xfrm>
                <a:off x="4959682" y="323981"/>
                <a:ext cx="178560" cy="15120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85F2061C-4848-4BC3-B727-4126375660EC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950682" y="315341"/>
                  <a:ext cx="19620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97A5B555-26A0-4C21-BBEA-DD0FB71BB026}"/>
                    </a:ext>
                  </a:extLst>
                </p14:cNvPr>
                <p14:cNvContentPartPr/>
                <p14:nvPr/>
              </p14:nvContentPartPr>
              <p14:xfrm>
                <a:off x="5242642" y="469781"/>
                <a:ext cx="42840" cy="270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97A5B555-26A0-4C21-BBEA-DD0FB71BB026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5234002" y="460781"/>
                  <a:ext cx="6048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23EA0C67-FE24-4264-B651-40CA5DF64BC4}"/>
                    </a:ext>
                  </a:extLst>
                </p14:cNvPr>
                <p14:cNvContentPartPr/>
                <p14:nvPr/>
              </p14:nvContentPartPr>
              <p14:xfrm>
                <a:off x="5426602" y="288701"/>
                <a:ext cx="123120" cy="20412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23EA0C67-FE24-4264-B651-40CA5DF64BC4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417962" y="280061"/>
                  <a:ext cx="14076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79072FCD-E07E-4B78-B1AF-8EF6C608F74C}"/>
                    </a:ext>
                  </a:extLst>
                </p14:cNvPr>
                <p14:cNvContentPartPr/>
                <p14:nvPr/>
              </p14:nvContentPartPr>
              <p14:xfrm>
                <a:off x="5447482" y="407861"/>
                <a:ext cx="124560" cy="32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79072FCD-E07E-4B78-B1AF-8EF6C608F74C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438482" y="398861"/>
                  <a:ext cx="14220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DC028764-1CAA-4086-9961-8EAAAF1C2BED}"/>
                    </a:ext>
                  </a:extLst>
                </p14:cNvPr>
                <p14:cNvContentPartPr/>
                <p14:nvPr/>
              </p14:nvContentPartPr>
              <p14:xfrm>
                <a:off x="5628562" y="369701"/>
                <a:ext cx="18720" cy="20196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DC028764-1CAA-4086-9961-8EAAAF1C2BED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619562" y="360701"/>
                  <a:ext cx="3636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A5AB70B3-B94C-4591-A27F-3BC032844C6A}"/>
                    </a:ext>
                  </a:extLst>
                </p14:cNvPr>
                <p14:cNvContentPartPr/>
                <p14:nvPr/>
              </p14:nvContentPartPr>
              <p14:xfrm>
                <a:off x="5633962" y="394541"/>
                <a:ext cx="136800" cy="6480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A5AB70B3-B94C-4591-A27F-3BC032844C6A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625322" y="385901"/>
                  <a:ext cx="15444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CE39B02D-8AF6-4162-81D9-306B2585603F}"/>
                    </a:ext>
                  </a:extLst>
                </p14:cNvPr>
                <p14:cNvContentPartPr/>
                <p14:nvPr/>
              </p14:nvContentPartPr>
              <p14:xfrm>
                <a:off x="5774362" y="360701"/>
                <a:ext cx="48960" cy="1083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CE39B02D-8AF6-4162-81D9-306B2585603F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5765362" y="351701"/>
                  <a:ext cx="666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AE2D1AE1-9863-4BE0-830F-5C4BDCE3F592}"/>
                    </a:ext>
                  </a:extLst>
                </p14:cNvPr>
                <p14:cNvContentPartPr/>
                <p14:nvPr/>
              </p14:nvContentPartPr>
              <p14:xfrm>
                <a:off x="5782282" y="396701"/>
                <a:ext cx="138600" cy="928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AE2D1AE1-9863-4BE0-830F-5C4BDCE3F592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5773642" y="387701"/>
                  <a:ext cx="156240" cy="11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5AC856E2-4C66-4886-840B-17E7EAA97C32}"/>
                    </a:ext>
                  </a:extLst>
                </p14:cNvPr>
                <p14:cNvContentPartPr/>
                <p14:nvPr/>
              </p14:nvContentPartPr>
              <p14:xfrm>
                <a:off x="5961202" y="463661"/>
                <a:ext cx="46080" cy="1728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5AC856E2-4C66-4886-840B-17E7EAA97C32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5952562" y="455021"/>
                  <a:ext cx="63720" cy="34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77077DA-2512-43BF-9922-0578212AC027}"/>
              </a:ext>
            </a:extLst>
          </p:cNvPr>
          <p:cNvGrpSpPr/>
          <p:nvPr/>
        </p:nvGrpSpPr>
        <p:grpSpPr>
          <a:xfrm>
            <a:off x="6297442" y="252341"/>
            <a:ext cx="1135800" cy="267840"/>
            <a:chOff x="6297442" y="252341"/>
            <a:chExt cx="1135800" cy="267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B91AB154-5151-49FE-9031-1BE1C8038CDE}"/>
                    </a:ext>
                  </a:extLst>
                </p14:cNvPr>
                <p14:cNvContentPartPr/>
                <p14:nvPr/>
              </p14:nvContentPartPr>
              <p14:xfrm>
                <a:off x="6328402" y="259901"/>
                <a:ext cx="137160" cy="1080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B91AB154-5151-49FE-9031-1BE1C8038CDE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6319762" y="250901"/>
                  <a:ext cx="15480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FB39C4D9-FE79-48A2-9FCD-5A1349ABDFAA}"/>
                    </a:ext>
                  </a:extLst>
                </p14:cNvPr>
                <p14:cNvContentPartPr/>
                <p14:nvPr/>
              </p14:nvContentPartPr>
              <p14:xfrm>
                <a:off x="6297442" y="295181"/>
                <a:ext cx="263160" cy="1825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FB39C4D9-FE79-48A2-9FCD-5A1349ABDFAA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6288802" y="286541"/>
                  <a:ext cx="280800" cy="20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15328FA-90D0-4D52-85D8-647808EC158C}"/>
                    </a:ext>
                  </a:extLst>
                </p14:cNvPr>
                <p14:cNvContentPartPr/>
                <p14:nvPr/>
              </p14:nvContentPartPr>
              <p14:xfrm>
                <a:off x="6594802" y="343781"/>
                <a:ext cx="55440" cy="1137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15328FA-90D0-4D52-85D8-647808EC158C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6586162" y="335141"/>
                  <a:ext cx="7308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DD4F355B-AABF-47EE-B931-795A87A07619}"/>
                    </a:ext>
                  </a:extLst>
                </p14:cNvPr>
                <p14:cNvContentPartPr/>
                <p14:nvPr/>
              </p14:nvContentPartPr>
              <p14:xfrm>
                <a:off x="6673642" y="348461"/>
                <a:ext cx="304200" cy="1717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DD4F355B-AABF-47EE-B931-795A87A07619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6664642" y="339461"/>
                  <a:ext cx="32184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C1E11E66-E928-4A1E-9872-0567148952F1}"/>
                    </a:ext>
                  </a:extLst>
                </p14:cNvPr>
                <p14:cNvContentPartPr/>
                <p14:nvPr/>
              </p14:nvContentPartPr>
              <p14:xfrm>
                <a:off x="6962362" y="377261"/>
                <a:ext cx="96480" cy="460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C1E11E66-E928-4A1E-9872-0567148952F1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6953362" y="368621"/>
                  <a:ext cx="11412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4E4CD031-7DD5-41C0-8EE8-94AD1EAE6691}"/>
                    </a:ext>
                  </a:extLst>
                </p14:cNvPr>
                <p14:cNvContentPartPr/>
                <p14:nvPr/>
              </p14:nvContentPartPr>
              <p14:xfrm>
                <a:off x="6832042" y="252341"/>
                <a:ext cx="360" cy="36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4E4CD031-7DD5-41C0-8EE8-94AD1EAE6691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823042" y="243341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AF6EA320-61D6-4481-9AB6-FA8F87D96E86}"/>
                    </a:ext>
                  </a:extLst>
                </p14:cNvPr>
                <p14:cNvContentPartPr/>
                <p14:nvPr/>
              </p14:nvContentPartPr>
              <p14:xfrm>
                <a:off x="7101682" y="320741"/>
                <a:ext cx="331560" cy="12312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AF6EA320-61D6-4481-9AB6-FA8F87D96E86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7092682" y="312101"/>
                  <a:ext cx="349200" cy="1407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93721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924E3-C116-47A6-8F2A-9641D1C50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447" y="100383"/>
            <a:ext cx="10515600" cy="779088"/>
          </a:xfrm>
        </p:spPr>
        <p:txBody>
          <a:bodyPr/>
          <a:lstStyle/>
          <a:p>
            <a:pPr algn="ctr"/>
            <a:r>
              <a:rPr lang="el-GR" dirty="0"/>
              <a:t>Χρονική Αποκριση συστημάτων με το Π.Κ.Ε.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5E18DC-091D-4594-882F-4A81B5A038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75447" y="879471"/>
                <a:ext cx="10641106" cy="5575117"/>
              </a:xfrm>
            </p:spPr>
            <p:txBody>
              <a:bodyPr>
                <a:normAutofit/>
              </a:bodyPr>
              <a:lstStyle/>
              <a:p>
                <a:r>
                  <a:rPr lang="el-GR" dirty="0"/>
                  <a:t>Όπως είναι γνωστό,  στο Π.Κ.Ε. → </a:t>
                </a:r>
                <a:r>
                  <a:rPr lang="el-GR" dirty="0">
                    <a:solidFill>
                      <a:srgbClr val="C00000"/>
                    </a:solidFill>
                  </a:rPr>
                  <a:t>κανένας περιορισμός τάξης, αριθμ.εισόδων και εξόδων   </a:t>
                </a:r>
              </a:p>
              <a:p>
                <a:pPr marL="0" indent="0">
                  <a:buNone/>
                </a:pPr>
                <a:r>
                  <a:rPr lang="el-GR" dirty="0"/>
                  <a:t>Εστω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    </m:t>
                    </m:r>
                    <m:acc>
                      <m:accPr>
                        <m:chr m:val="̇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l-GR" dirty="0">
                    <a:solidFill>
                      <a:srgbClr val="C00000"/>
                    </a:solidFill>
                  </a:rPr>
                  <a:t>Λυση της Ομογενούς Δ.Εξίσωσης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</m:t>
                    </m:r>
                    <m:acc>
                      <m:accPr>
                        <m:chr m:val="̇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l-GR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l-GR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>
                    <a:solidFill>
                      <a:srgbClr val="C00000"/>
                    </a:solidFill>
                  </a:rPr>
                  <a:t>    </a:t>
                </a:r>
                <a:r>
                  <a:rPr lang="en-US" dirty="0"/>
                  <a:t>(</a:t>
                </a:r>
                <a:r>
                  <a:rPr lang="el-GR" dirty="0"/>
                  <a:t>βαθμωτή περίπτωση)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𝑎𝑥</m:t>
                    </m:r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𝑎𝑡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(</a:t>
                </a:r>
                <a:r>
                  <a:rPr lang="el-GR" dirty="0"/>
                  <a:t>Αποδειξη:  αν </a:t>
                </a:r>
                <a:r>
                  <a:rPr lang="en-US" dirty="0"/>
                  <a:t>   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5E18DC-091D-4594-882F-4A81B5A038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5447" y="879471"/>
                <a:ext cx="10641106" cy="5575117"/>
              </a:xfrm>
              <a:blipFill>
                <a:blip r:embed="rId3"/>
                <a:stretch>
                  <a:fillRect l="-573" t="-120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7491D-6776-4A41-89CF-3450F5079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968-6E72-48E0-9003-8426E2B694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F75070-8257-4834-B9A3-D889871FFFE0}"/>
              </a:ext>
            </a:extLst>
          </p:cNvPr>
          <p:cNvSpPr/>
          <p:nvPr/>
        </p:nvSpPr>
        <p:spPr>
          <a:xfrm>
            <a:off x="5446688" y="3010484"/>
            <a:ext cx="1923690" cy="595223"/>
          </a:xfrm>
          <a:prstGeom prst="rect">
            <a:avLst/>
          </a:prstGeom>
          <a:noFill/>
          <a:ln w="38100">
            <a:solidFill>
              <a:srgbClr val="FFB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D1E9B4B-926E-4921-87E5-76C437B786BC}"/>
              </a:ext>
            </a:extLst>
          </p:cNvPr>
          <p:cNvGrpSpPr/>
          <p:nvPr/>
        </p:nvGrpSpPr>
        <p:grpSpPr>
          <a:xfrm>
            <a:off x="3090308" y="4063741"/>
            <a:ext cx="1276920" cy="348840"/>
            <a:chOff x="3090308" y="4063741"/>
            <a:chExt cx="1276920" cy="348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7341472E-621E-4A9E-973A-41F91C9CB76E}"/>
                    </a:ext>
                  </a:extLst>
                </p14:cNvPr>
                <p14:cNvContentPartPr/>
                <p14:nvPr/>
              </p14:nvContentPartPr>
              <p14:xfrm>
                <a:off x="3090308" y="4241221"/>
                <a:ext cx="82080" cy="1440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7341472E-621E-4A9E-973A-41F91C9CB76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081668" y="4232581"/>
                  <a:ext cx="9972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CC16A0E4-6266-4958-B174-26C837C56618}"/>
                    </a:ext>
                  </a:extLst>
                </p14:cNvPr>
                <p14:cNvContentPartPr/>
                <p14:nvPr/>
              </p14:nvContentPartPr>
              <p14:xfrm>
                <a:off x="3150788" y="4272181"/>
                <a:ext cx="87120" cy="1404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CC16A0E4-6266-4958-B174-26C837C56618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142148" y="4263541"/>
                  <a:ext cx="10476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D1498BFA-2DA2-4CA3-AA86-94C34AB27699}"/>
                    </a:ext>
                  </a:extLst>
                </p14:cNvPr>
                <p14:cNvContentPartPr/>
                <p14:nvPr/>
              </p14:nvContentPartPr>
              <p14:xfrm>
                <a:off x="3253028" y="4216381"/>
                <a:ext cx="41040" cy="1357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D1498BFA-2DA2-4CA3-AA86-94C34AB2769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244028" y="4207381"/>
                  <a:ext cx="5868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8D0E0BC3-3FCF-4AE2-ABE1-CB04618E05F7}"/>
                    </a:ext>
                  </a:extLst>
                </p14:cNvPr>
                <p14:cNvContentPartPr/>
                <p14:nvPr/>
              </p14:nvContentPartPr>
              <p14:xfrm>
                <a:off x="3346628" y="4205941"/>
                <a:ext cx="90360" cy="1728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8D0E0BC3-3FCF-4AE2-ABE1-CB04618E05F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337628" y="4197301"/>
                  <a:ext cx="10800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EEFFA325-2D20-4B78-A96A-E779076DC76F}"/>
                    </a:ext>
                  </a:extLst>
                </p14:cNvPr>
                <p14:cNvContentPartPr/>
                <p14:nvPr/>
              </p14:nvContentPartPr>
              <p14:xfrm>
                <a:off x="3317468" y="4292341"/>
                <a:ext cx="96840" cy="140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EEFFA325-2D20-4B78-A96A-E779076DC76F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308468" y="4283341"/>
                  <a:ext cx="11448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BEA2CD36-4531-4F9A-ABEA-87C73FC98EF2}"/>
                    </a:ext>
                  </a:extLst>
                </p14:cNvPr>
                <p14:cNvContentPartPr/>
                <p14:nvPr/>
              </p14:nvContentPartPr>
              <p14:xfrm>
                <a:off x="3506108" y="4219981"/>
                <a:ext cx="32760" cy="1681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BEA2CD36-4531-4F9A-ABEA-87C73FC98EF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497108" y="4210981"/>
                  <a:ext cx="5040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57F80A90-5015-4B26-8145-9E39E96BFAB7}"/>
                    </a:ext>
                  </a:extLst>
                </p14:cNvPr>
                <p14:cNvContentPartPr/>
                <p14:nvPr/>
              </p14:nvContentPartPr>
              <p14:xfrm>
                <a:off x="3665588" y="4299901"/>
                <a:ext cx="124560" cy="619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57F80A90-5015-4B26-8145-9E39E96BFAB7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656588" y="4290901"/>
                  <a:ext cx="142200" cy="7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CD67019-80F3-42DB-9270-84BBCF05EB7F}"/>
                    </a:ext>
                  </a:extLst>
                </p14:cNvPr>
                <p14:cNvContentPartPr/>
                <p14:nvPr/>
              </p14:nvContentPartPr>
              <p14:xfrm>
                <a:off x="3909308" y="4063741"/>
                <a:ext cx="126360" cy="2883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CD67019-80F3-42DB-9270-84BBCF05EB7F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900668" y="4055101"/>
                  <a:ext cx="144000" cy="30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8FE30FA7-1A20-4198-AB2F-9A940BFA71A6}"/>
                    </a:ext>
                  </a:extLst>
                </p14:cNvPr>
                <p14:cNvContentPartPr/>
                <p14:nvPr/>
              </p14:nvContentPartPr>
              <p14:xfrm>
                <a:off x="4034948" y="4326541"/>
                <a:ext cx="86040" cy="536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8FE30FA7-1A20-4198-AB2F-9A940BFA71A6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026308" y="4317901"/>
                  <a:ext cx="10368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22FDFF26-59F5-4167-AD17-AE752203A3CC}"/>
                    </a:ext>
                  </a:extLst>
                </p14:cNvPr>
                <p14:cNvContentPartPr/>
                <p14:nvPr/>
              </p14:nvContentPartPr>
              <p14:xfrm>
                <a:off x="4232948" y="4300621"/>
                <a:ext cx="134280" cy="154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22FDFF26-59F5-4167-AD17-AE752203A3C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223948" y="4291621"/>
                  <a:ext cx="15192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9D219017-3E19-443B-B26E-42273AD6ED54}"/>
                    </a:ext>
                  </a:extLst>
                </p14:cNvPr>
                <p14:cNvContentPartPr/>
                <p14:nvPr/>
              </p14:nvContentPartPr>
              <p14:xfrm>
                <a:off x="4284428" y="4245901"/>
                <a:ext cx="5760" cy="1472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9D219017-3E19-443B-B26E-42273AD6ED54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275428" y="4237261"/>
                  <a:ext cx="23400" cy="164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DAA9EDB-3088-46F4-A629-F1E9AB0A6C78}"/>
              </a:ext>
            </a:extLst>
          </p:cNvPr>
          <p:cNvGrpSpPr/>
          <p:nvPr/>
        </p:nvGrpSpPr>
        <p:grpSpPr>
          <a:xfrm>
            <a:off x="4553348" y="4115941"/>
            <a:ext cx="417960" cy="298080"/>
            <a:chOff x="4553348" y="4115941"/>
            <a:chExt cx="417960" cy="298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DC33B003-2B0D-4F87-A575-F3B7EB9B0F47}"/>
                    </a:ext>
                  </a:extLst>
                </p14:cNvPr>
                <p14:cNvContentPartPr/>
                <p14:nvPr/>
              </p14:nvContentPartPr>
              <p14:xfrm>
                <a:off x="4553348" y="4115941"/>
                <a:ext cx="108000" cy="2390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DC33B003-2B0D-4F87-A575-F3B7EB9B0F4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544348" y="4107301"/>
                  <a:ext cx="125640" cy="25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DC394FB3-EF32-4135-9087-6136A10784BE}"/>
                    </a:ext>
                  </a:extLst>
                </p14:cNvPr>
                <p14:cNvContentPartPr/>
                <p14:nvPr/>
              </p14:nvContentPartPr>
              <p14:xfrm>
                <a:off x="4690868" y="4284781"/>
                <a:ext cx="49320" cy="1292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DC394FB3-EF32-4135-9087-6136A10784BE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681868" y="4275781"/>
                  <a:ext cx="6696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AF6A4912-10BC-4B8F-89E8-80697F49A3D4}"/>
                    </a:ext>
                  </a:extLst>
                </p14:cNvPr>
                <p14:cNvContentPartPr/>
                <p14:nvPr/>
              </p14:nvContentPartPr>
              <p14:xfrm>
                <a:off x="4866908" y="4118461"/>
                <a:ext cx="104400" cy="21528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AF6A4912-10BC-4B8F-89E8-80697F49A3D4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858268" y="4109461"/>
                  <a:ext cx="12204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E58214D9-EAE4-4D5F-B75A-27A4BBD56214}"/>
                    </a:ext>
                  </a:extLst>
                </p14:cNvPr>
                <p14:cNvContentPartPr/>
                <p14:nvPr/>
              </p14:nvContentPartPr>
              <p14:xfrm>
                <a:off x="4853228" y="4239061"/>
                <a:ext cx="81000" cy="57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E58214D9-EAE4-4D5F-B75A-27A4BBD56214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844228" y="4230421"/>
                  <a:ext cx="98640" cy="23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4B274A0-84C9-43B3-BD8A-CC18ABA2D42E}"/>
              </a:ext>
            </a:extLst>
          </p:cNvPr>
          <p:cNvGrpSpPr/>
          <p:nvPr/>
        </p:nvGrpSpPr>
        <p:grpSpPr>
          <a:xfrm>
            <a:off x="5120708" y="4210261"/>
            <a:ext cx="99360" cy="91440"/>
            <a:chOff x="5120708" y="4210261"/>
            <a:chExt cx="99360" cy="91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571156A3-47CD-40CC-AB82-3A494C89D163}"/>
                    </a:ext>
                  </a:extLst>
                </p14:cNvPr>
                <p14:cNvContentPartPr/>
                <p14:nvPr/>
              </p14:nvContentPartPr>
              <p14:xfrm>
                <a:off x="5120708" y="4235821"/>
                <a:ext cx="99360" cy="82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571156A3-47CD-40CC-AB82-3A494C89D16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112068" y="4227181"/>
                  <a:ext cx="11700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DE0537C5-8B76-4B3B-875C-9583599BBFF4}"/>
                    </a:ext>
                  </a:extLst>
                </p14:cNvPr>
                <p14:cNvContentPartPr/>
                <p14:nvPr/>
              </p14:nvContentPartPr>
              <p14:xfrm>
                <a:off x="5146988" y="4210261"/>
                <a:ext cx="13320" cy="914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DE0537C5-8B76-4B3B-875C-9583599BBFF4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137988" y="4201261"/>
                  <a:ext cx="30960" cy="109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11324C6-2638-4D51-B0B8-2765197B1D08}"/>
              </a:ext>
            </a:extLst>
          </p:cNvPr>
          <p:cNvGrpSpPr/>
          <p:nvPr/>
        </p:nvGrpSpPr>
        <p:grpSpPr>
          <a:xfrm>
            <a:off x="5396468" y="4057261"/>
            <a:ext cx="661680" cy="319320"/>
            <a:chOff x="5396468" y="4057261"/>
            <a:chExt cx="661680" cy="319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ADFFC91B-02E9-4DEA-B7C3-8E327BB21404}"/>
                    </a:ext>
                  </a:extLst>
                </p14:cNvPr>
                <p14:cNvContentPartPr/>
                <p14:nvPr/>
              </p14:nvContentPartPr>
              <p14:xfrm>
                <a:off x="5396468" y="4065901"/>
                <a:ext cx="100440" cy="2541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ADFFC91B-02E9-4DEA-B7C3-8E327BB21404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387468" y="4057261"/>
                  <a:ext cx="11808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F3E3C79C-D3A0-409B-A2A6-9335CDAED8B5}"/>
                    </a:ext>
                  </a:extLst>
                </p14:cNvPr>
                <p14:cNvContentPartPr/>
                <p14:nvPr/>
              </p14:nvContentPartPr>
              <p14:xfrm>
                <a:off x="5512748" y="4285501"/>
                <a:ext cx="102240" cy="9108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F3E3C79C-D3A0-409B-A2A6-9335CDAED8B5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503748" y="4276861"/>
                  <a:ext cx="11988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B93A2A7D-FC70-4203-A668-5AC9202F4169}"/>
                    </a:ext>
                  </a:extLst>
                </p14:cNvPr>
                <p14:cNvContentPartPr/>
                <p14:nvPr/>
              </p14:nvContentPartPr>
              <p14:xfrm>
                <a:off x="5708228" y="4154101"/>
                <a:ext cx="84960" cy="16560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B93A2A7D-FC70-4203-A668-5AC9202F4169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699228" y="4145461"/>
                  <a:ext cx="10260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628B4EAA-6BF5-4173-B575-8819E25AE6D3}"/>
                    </a:ext>
                  </a:extLst>
                </p14:cNvPr>
                <p14:cNvContentPartPr/>
                <p14:nvPr/>
              </p14:nvContentPartPr>
              <p14:xfrm>
                <a:off x="5671508" y="4230061"/>
                <a:ext cx="91440" cy="100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628B4EAA-6BF5-4173-B575-8819E25AE6D3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662508" y="4221421"/>
                  <a:ext cx="10908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19796C4A-F91B-427E-A571-7C57BD217C9E}"/>
                    </a:ext>
                  </a:extLst>
                </p14:cNvPr>
                <p14:cNvContentPartPr/>
                <p14:nvPr/>
              </p14:nvContentPartPr>
              <p14:xfrm>
                <a:off x="5828468" y="4057261"/>
                <a:ext cx="87840" cy="752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19796C4A-F91B-427E-A571-7C57BD217C9E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819828" y="4048621"/>
                  <a:ext cx="10548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913F5157-ED70-4570-AF61-F3BA075A30B9}"/>
                    </a:ext>
                  </a:extLst>
                </p14:cNvPr>
                <p14:cNvContentPartPr/>
                <p14:nvPr/>
              </p14:nvContentPartPr>
              <p14:xfrm>
                <a:off x="5952668" y="4223941"/>
                <a:ext cx="105480" cy="93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913F5157-ED70-4570-AF61-F3BA075A30B9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944028" y="4215301"/>
                  <a:ext cx="12312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8AA61026-10A4-4DE5-BAC7-4D1109A5D7EC}"/>
                    </a:ext>
                  </a:extLst>
                </p14:cNvPr>
                <p14:cNvContentPartPr/>
                <p14:nvPr/>
              </p14:nvContentPartPr>
              <p14:xfrm>
                <a:off x="6000188" y="4173541"/>
                <a:ext cx="8640" cy="1425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8AA61026-10A4-4DE5-BAC7-4D1109A5D7EC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991548" y="4164901"/>
                  <a:ext cx="26280" cy="160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1DB43FA-E026-44A1-B5D6-FF9FADE83B47}"/>
              </a:ext>
            </a:extLst>
          </p:cNvPr>
          <p:cNvGrpSpPr/>
          <p:nvPr/>
        </p:nvGrpSpPr>
        <p:grpSpPr>
          <a:xfrm>
            <a:off x="6299348" y="4260661"/>
            <a:ext cx="283320" cy="24480"/>
            <a:chOff x="6299348" y="4260661"/>
            <a:chExt cx="283320" cy="24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0C3E5942-06E3-49F2-841F-171ED3B951DA}"/>
                    </a:ext>
                  </a:extLst>
                </p14:cNvPr>
                <p14:cNvContentPartPr/>
                <p14:nvPr/>
              </p14:nvContentPartPr>
              <p14:xfrm>
                <a:off x="6299348" y="4260661"/>
                <a:ext cx="13320" cy="3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0C3E5942-06E3-49F2-841F-171ED3B951DA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6290348" y="4251661"/>
                  <a:ext cx="309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3833BFE3-C00E-4479-8FB4-33C85BB8228E}"/>
                    </a:ext>
                  </a:extLst>
                </p14:cNvPr>
                <p14:cNvContentPartPr/>
                <p14:nvPr/>
              </p14:nvContentPartPr>
              <p14:xfrm>
                <a:off x="6420308" y="4261381"/>
                <a:ext cx="90720" cy="648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3833BFE3-C00E-4479-8FB4-33C85BB8228E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411668" y="4252381"/>
                  <a:ext cx="10836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F8472DFD-21EB-420D-9AE8-A217E1407E93}"/>
                    </a:ext>
                  </a:extLst>
                </p14:cNvPr>
                <p14:cNvContentPartPr/>
                <p14:nvPr/>
              </p14:nvContentPartPr>
              <p14:xfrm>
                <a:off x="6582308" y="4284781"/>
                <a:ext cx="360" cy="36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F8472DFD-21EB-420D-9AE8-A217E1407E93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573308" y="4275781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B60B4C1-4DAE-4F8C-AF4A-448A592260EF}"/>
              </a:ext>
            </a:extLst>
          </p:cNvPr>
          <p:cNvGrpSpPr/>
          <p:nvPr/>
        </p:nvGrpSpPr>
        <p:grpSpPr>
          <a:xfrm>
            <a:off x="6783188" y="4140421"/>
            <a:ext cx="142200" cy="120600"/>
            <a:chOff x="6783188" y="4140421"/>
            <a:chExt cx="142200" cy="120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D163FB91-A0E9-4835-B4B6-83F4BCD7DC92}"/>
                    </a:ext>
                  </a:extLst>
                </p14:cNvPr>
                <p14:cNvContentPartPr/>
                <p14:nvPr/>
              </p14:nvContentPartPr>
              <p14:xfrm>
                <a:off x="6861308" y="4140421"/>
                <a:ext cx="5040" cy="12060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D163FB91-A0E9-4835-B4B6-83F4BCD7DC92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852668" y="4131781"/>
                  <a:ext cx="22680" cy="13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CD98C23D-58F0-401E-98EF-6FE39674EA2C}"/>
                    </a:ext>
                  </a:extLst>
                </p14:cNvPr>
                <p14:cNvContentPartPr/>
                <p14:nvPr/>
              </p14:nvContentPartPr>
              <p14:xfrm>
                <a:off x="6783188" y="4191541"/>
                <a:ext cx="142200" cy="1224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CD98C23D-58F0-401E-98EF-6FE39674EA2C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774188" y="4182541"/>
                  <a:ext cx="159840" cy="29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17ABB65-C72B-4699-A056-2F1841608E3B}"/>
              </a:ext>
            </a:extLst>
          </p:cNvPr>
          <p:cNvGrpSpPr/>
          <p:nvPr/>
        </p:nvGrpSpPr>
        <p:grpSpPr>
          <a:xfrm>
            <a:off x="7078388" y="3998941"/>
            <a:ext cx="822960" cy="311040"/>
            <a:chOff x="7078388" y="3998941"/>
            <a:chExt cx="822960" cy="311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8E311299-FBDE-4E25-8B67-D7ABCC8EFF81}"/>
                    </a:ext>
                  </a:extLst>
                </p14:cNvPr>
                <p14:cNvContentPartPr/>
                <p14:nvPr/>
              </p14:nvContentPartPr>
              <p14:xfrm>
                <a:off x="7078388" y="4084621"/>
                <a:ext cx="108000" cy="19152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8E311299-FBDE-4E25-8B67-D7ABCC8EFF81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069748" y="4075621"/>
                  <a:ext cx="12564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56D2926B-5309-45A3-ACBF-DF2133741B9B}"/>
                    </a:ext>
                  </a:extLst>
                </p14:cNvPr>
                <p14:cNvContentPartPr/>
                <p14:nvPr/>
              </p14:nvContentPartPr>
              <p14:xfrm>
                <a:off x="7222388" y="4217101"/>
                <a:ext cx="34200" cy="9288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56D2926B-5309-45A3-ACBF-DF2133741B9B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213748" y="4208101"/>
                  <a:ext cx="51840" cy="11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110629F4-B3FC-452E-98A2-28B2F02FE224}"/>
                    </a:ext>
                  </a:extLst>
                </p14:cNvPr>
                <p14:cNvContentPartPr/>
                <p14:nvPr/>
              </p14:nvContentPartPr>
              <p14:xfrm>
                <a:off x="7236788" y="4238341"/>
                <a:ext cx="117360" cy="6516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110629F4-B3FC-452E-98A2-28B2F02FE224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227788" y="4229701"/>
                  <a:ext cx="13500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C316FAAE-069F-49C8-8943-1BADF82012CD}"/>
                    </a:ext>
                  </a:extLst>
                </p14:cNvPr>
                <p14:cNvContentPartPr/>
                <p14:nvPr/>
              </p14:nvContentPartPr>
              <p14:xfrm>
                <a:off x="7419668" y="4063741"/>
                <a:ext cx="91800" cy="2448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C316FAAE-069F-49C8-8943-1BADF82012CD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410668" y="4055101"/>
                  <a:ext cx="10944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3529DE59-0C3C-478F-ACA1-AC2326F8E734}"/>
                    </a:ext>
                  </a:extLst>
                </p14:cNvPr>
                <p14:cNvContentPartPr/>
                <p14:nvPr/>
              </p14:nvContentPartPr>
              <p14:xfrm>
                <a:off x="7390508" y="4191541"/>
                <a:ext cx="136800" cy="1548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3529DE59-0C3C-478F-ACA1-AC2326F8E734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381508" y="4182541"/>
                  <a:ext cx="15444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7726A6C9-042A-490C-8DA5-14C1AFCBCAF6}"/>
                    </a:ext>
                  </a:extLst>
                </p14:cNvPr>
                <p14:cNvContentPartPr/>
                <p14:nvPr/>
              </p14:nvContentPartPr>
              <p14:xfrm>
                <a:off x="7549268" y="4004341"/>
                <a:ext cx="6840" cy="709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7726A6C9-042A-490C-8DA5-14C1AFCBCAF6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540268" y="3995701"/>
                  <a:ext cx="24480" cy="8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8ADCD2AC-4180-4230-91ED-89B8FED8900F}"/>
                    </a:ext>
                  </a:extLst>
                </p14:cNvPr>
                <p14:cNvContentPartPr/>
                <p14:nvPr/>
              </p14:nvContentPartPr>
              <p14:xfrm>
                <a:off x="7556108" y="3998941"/>
                <a:ext cx="80640" cy="8172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8ADCD2AC-4180-4230-91ED-89B8FED8900F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7547468" y="3990301"/>
                  <a:ext cx="98280" cy="9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241CD692-C98E-4F72-8F9D-3C152E8A6BD3}"/>
                    </a:ext>
                  </a:extLst>
                </p14:cNvPr>
                <p14:cNvContentPartPr/>
                <p14:nvPr/>
              </p14:nvContentPartPr>
              <p14:xfrm>
                <a:off x="7719188" y="4197661"/>
                <a:ext cx="182160" cy="1836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241CD692-C98E-4F72-8F9D-3C152E8A6BD3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7710548" y="4189021"/>
                  <a:ext cx="1998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1772531C-3D02-4E12-BF8E-CC85DDB5FE43}"/>
                    </a:ext>
                  </a:extLst>
                </p14:cNvPr>
                <p14:cNvContentPartPr/>
                <p14:nvPr/>
              </p14:nvContentPartPr>
              <p14:xfrm>
                <a:off x="7821428" y="4142581"/>
                <a:ext cx="51120" cy="1386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1772531C-3D02-4E12-BF8E-CC85DDB5FE43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7812428" y="4133581"/>
                  <a:ext cx="68760" cy="156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12B057C-0369-4E6C-9926-A3F42B241567}"/>
              </a:ext>
            </a:extLst>
          </p:cNvPr>
          <p:cNvGrpSpPr/>
          <p:nvPr/>
        </p:nvGrpSpPr>
        <p:grpSpPr>
          <a:xfrm>
            <a:off x="8064428" y="4222501"/>
            <a:ext cx="353520" cy="22680"/>
            <a:chOff x="8064428" y="4222501"/>
            <a:chExt cx="353520" cy="22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473E3A40-906C-4DF7-9AAB-19ADCB3D6D97}"/>
                    </a:ext>
                  </a:extLst>
                </p14:cNvPr>
                <p14:cNvContentPartPr/>
                <p14:nvPr/>
              </p14:nvContentPartPr>
              <p14:xfrm>
                <a:off x="8064428" y="4225381"/>
                <a:ext cx="13320" cy="180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473E3A40-906C-4DF7-9AAB-19ADCB3D6D97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8055428" y="4216381"/>
                  <a:ext cx="30960" cy="1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CD93B38B-8189-4701-84F6-7C77AD5208AE}"/>
                    </a:ext>
                  </a:extLst>
                </p14:cNvPr>
                <p14:cNvContentPartPr/>
                <p14:nvPr/>
              </p14:nvContentPartPr>
              <p14:xfrm>
                <a:off x="8154068" y="4222501"/>
                <a:ext cx="165960" cy="25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CD93B38B-8189-4701-84F6-7C77AD5208AE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8145428" y="4213861"/>
                  <a:ext cx="18360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DEBE8E2B-40BA-4189-A277-1603FAE43A1A}"/>
                    </a:ext>
                  </a:extLst>
                </p14:cNvPr>
                <p14:cNvContentPartPr/>
                <p14:nvPr/>
              </p14:nvContentPartPr>
              <p14:xfrm>
                <a:off x="8410028" y="4232941"/>
                <a:ext cx="7920" cy="1224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DEBE8E2B-40BA-4189-A277-1603FAE43A1A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8401388" y="4223941"/>
                  <a:ext cx="25560" cy="29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14C78BB-EC89-4A75-A6C2-EDDBB4A27BF9}"/>
              </a:ext>
            </a:extLst>
          </p:cNvPr>
          <p:cNvGrpSpPr/>
          <p:nvPr/>
        </p:nvGrpSpPr>
        <p:grpSpPr>
          <a:xfrm>
            <a:off x="2179508" y="4809661"/>
            <a:ext cx="178920" cy="162360"/>
            <a:chOff x="2179508" y="4809661"/>
            <a:chExt cx="178920" cy="162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AA79E004-5F64-423A-A503-0E05A6589B27}"/>
                    </a:ext>
                  </a:extLst>
                </p14:cNvPr>
                <p14:cNvContentPartPr/>
                <p14:nvPr/>
              </p14:nvContentPartPr>
              <p14:xfrm>
                <a:off x="2179508" y="4858621"/>
                <a:ext cx="139680" cy="1440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AA79E004-5F64-423A-A503-0E05A6589B27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2170508" y="4849621"/>
                  <a:ext cx="15732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389A2568-C69B-4C59-BFC4-F7D3FE8B76D1}"/>
                    </a:ext>
                  </a:extLst>
                </p14:cNvPr>
                <p14:cNvContentPartPr/>
                <p14:nvPr/>
              </p14:nvContentPartPr>
              <p14:xfrm>
                <a:off x="2201108" y="4908661"/>
                <a:ext cx="116280" cy="900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389A2568-C69B-4C59-BFC4-F7D3FE8B76D1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2192108" y="4900021"/>
                  <a:ext cx="13392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8A99B5C3-7C07-4A35-BCE2-9BC7DA431D03}"/>
                    </a:ext>
                  </a:extLst>
                </p14:cNvPr>
                <p14:cNvContentPartPr/>
                <p14:nvPr/>
              </p14:nvContentPartPr>
              <p14:xfrm>
                <a:off x="2262308" y="4809661"/>
                <a:ext cx="96120" cy="16236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8A99B5C3-7C07-4A35-BCE2-9BC7DA431D03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2253668" y="4801021"/>
                  <a:ext cx="113760" cy="180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F2AAAED1-3CB3-4CEA-B675-320872A7B166}"/>
              </a:ext>
            </a:extLst>
          </p:cNvPr>
          <p:cNvGrpSpPr/>
          <p:nvPr/>
        </p:nvGrpSpPr>
        <p:grpSpPr>
          <a:xfrm>
            <a:off x="2561468" y="4668901"/>
            <a:ext cx="459720" cy="289440"/>
            <a:chOff x="2561468" y="4668901"/>
            <a:chExt cx="459720" cy="289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AFD942F0-9348-44B0-A03E-733345C2A5CC}"/>
                    </a:ext>
                  </a:extLst>
                </p14:cNvPr>
                <p14:cNvContentPartPr/>
                <p14:nvPr/>
              </p14:nvContentPartPr>
              <p14:xfrm>
                <a:off x="2561468" y="4668901"/>
                <a:ext cx="60840" cy="28944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AFD942F0-9348-44B0-A03E-733345C2A5CC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552828" y="4660261"/>
                  <a:ext cx="78480" cy="30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572101C2-F612-49F8-BEAF-1963133F59A5}"/>
                    </a:ext>
                  </a:extLst>
                </p14:cNvPr>
                <p14:cNvContentPartPr/>
                <p14:nvPr/>
              </p14:nvContentPartPr>
              <p14:xfrm>
                <a:off x="2687108" y="4796701"/>
                <a:ext cx="214560" cy="1512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572101C2-F612-49F8-BEAF-1963133F59A5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2678468" y="4787701"/>
                  <a:ext cx="23220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674C407B-8CF5-49A7-86CB-4EEEB5A7B83A}"/>
                    </a:ext>
                  </a:extLst>
                </p14:cNvPr>
                <p14:cNvContentPartPr/>
                <p14:nvPr/>
              </p14:nvContentPartPr>
              <p14:xfrm>
                <a:off x="2739308" y="4689061"/>
                <a:ext cx="63720" cy="4104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674C407B-8CF5-49A7-86CB-4EEEB5A7B83A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2730308" y="4680061"/>
                  <a:ext cx="8136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689695F0-D3BB-4498-9B1B-349B1EC33BB7}"/>
                    </a:ext>
                  </a:extLst>
                </p14:cNvPr>
                <p14:cNvContentPartPr/>
                <p14:nvPr/>
              </p14:nvContentPartPr>
              <p14:xfrm>
                <a:off x="2963228" y="4716781"/>
                <a:ext cx="57960" cy="22536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689695F0-D3BB-4498-9B1B-349B1EC33BB7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954228" y="4707781"/>
                  <a:ext cx="75600" cy="24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4AB9C60E-8513-4166-AF70-FC1A5497247A}"/>
              </a:ext>
            </a:extLst>
          </p:cNvPr>
          <p:cNvGrpSpPr/>
          <p:nvPr/>
        </p:nvGrpSpPr>
        <p:grpSpPr>
          <a:xfrm>
            <a:off x="3200828" y="4821181"/>
            <a:ext cx="114840" cy="148680"/>
            <a:chOff x="3200828" y="4821181"/>
            <a:chExt cx="114840" cy="148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BA16126D-5544-40FF-9535-DEBD132728F8}"/>
                    </a:ext>
                  </a:extLst>
                </p14:cNvPr>
                <p14:cNvContentPartPr/>
                <p14:nvPr/>
              </p14:nvContentPartPr>
              <p14:xfrm>
                <a:off x="3220628" y="4821181"/>
                <a:ext cx="95040" cy="72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BA16126D-5544-40FF-9535-DEBD132728F8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3211988" y="4812181"/>
                  <a:ext cx="112680" cy="2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7AD21651-CBE3-4E0D-8573-4966821DC155}"/>
                    </a:ext>
                  </a:extLst>
                </p14:cNvPr>
                <p14:cNvContentPartPr/>
                <p14:nvPr/>
              </p14:nvContentPartPr>
              <p14:xfrm>
                <a:off x="3213788" y="4886341"/>
                <a:ext cx="83160" cy="100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7AD21651-CBE3-4E0D-8573-4966821DC155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3205148" y="4877701"/>
                  <a:ext cx="10080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65EC40BE-24F0-4DF7-BC64-A4E4C5BFC2FB}"/>
                    </a:ext>
                  </a:extLst>
                </p14:cNvPr>
                <p14:cNvContentPartPr/>
                <p14:nvPr/>
              </p14:nvContentPartPr>
              <p14:xfrm>
                <a:off x="3200828" y="4944301"/>
                <a:ext cx="96120" cy="2556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65EC40BE-24F0-4DF7-BC64-A4E4C5BFC2FB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3192188" y="4935661"/>
                  <a:ext cx="113760" cy="43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D6646E4-A3BE-4DD4-8A74-136DE38671E5}"/>
              </a:ext>
            </a:extLst>
          </p:cNvPr>
          <p:cNvGrpSpPr/>
          <p:nvPr/>
        </p:nvGrpSpPr>
        <p:grpSpPr>
          <a:xfrm>
            <a:off x="3556508" y="4650541"/>
            <a:ext cx="344880" cy="306000"/>
            <a:chOff x="3556508" y="4650541"/>
            <a:chExt cx="344880" cy="306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AF4A607E-077D-478B-A8C4-776D61C74F45}"/>
                    </a:ext>
                  </a:extLst>
                </p14:cNvPr>
                <p14:cNvContentPartPr/>
                <p14:nvPr/>
              </p14:nvContentPartPr>
              <p14:xfrm>
                <a:off x="3556508" y="4650541"/>
                <a:ext cx="133920" cy="2566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AF4A607E-077D-478B-A8C4-776D61C74F45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3547868" y="4641901"/>
                  <a:ext cx="15156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2042E2DA-BF8D-4494-9D7B-A4ECC5668225}"/>
                    </a:ext>
                  </a:extLst>
                </p14:cNvPr>
                <p14:cNvContentPartPr/>
                <p14:nvPr/>
              </p14:nvContentPartPr>
              <p14:xfrm>
                <a:off x="3769988" y="4820461"/>
                <a:ext cx="131400" cy="13608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2042E2DA-BF8D-4494-9D7B-A4ECC5668225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3760988" y="4811821"/>
                  <a:ext cx="149040" cy="153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1E0EAAE-EA7B-4214-8826-E61AA8DE1116}"/>
              </a:ext>
            </a:extLst>
          </p:cNvPr>
          <p:cNvGrpSpPr/>
          <p:nvPr/>
        </p:nvGrpSpPr>
        <p:grpSpPr>
          <a:xfrm>
            <a:off x="4075988" y="4768261"/>
            <a:ext cx="156960" cy="128880"/>
            <a:chOff x="4075988" y="4768261"/>
            <a:chExt cx="156960" cy="128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A9404888-8B7B-46A7-B035-6FFA12069BF8}"/>
                    </a:ext>
                  </a:extLst>
                </p14:cNvPr>
                <p14:cNvContentPartPr/>
                <p14:nvPr/>
              </p14:nvContentPartPr>
              <p14:xfrm>
                <a:off x="4075988" y="4800301"/>
                <a:ext cx="156960" cy="259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A9404888-8B7B-46A7-B035-6FFA12069BF8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4066988" y="4791301"/>
                  <a:ext cx="17460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07F4A5FB-B4F6-43F8-9608-59DAECC87472}"/>
                    </a:ext>
                  </a:extLst>
                </p14:cNvPr>
                <p14:cNvContentPartPr/>
                <p14:nvPr/>
              </p14:nvContentPartPr>
              <p14:xfrm>
                <a:off x="4145108" y="4768261"/>
                <a:ext cx="32760" cy="12888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07F4A5FB-B4F6-43F8-9608-59DAECC87472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136468" y="4759621"/>
                  <a:ext cx="50400" cy="146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032BC63D-16D4-421F-96A2-DF6AC2D9D1C0}"/>
              </a:ext>
            </a:extLst>
          </p:cNvPr>
          <p:cNvGrpSpPr/>
          <p:nvPr/>
        </p:nvGrpSpPr>
        <p:grpSpPr>
          <a:xfrm>
            <a:off x="4401428" y="4691941"/>
            <a:ext cx="599040" cy="248760"/>
            <a:chOff x="4401428" y="4691941"/>
            <a:chExt cx="599040" cy="248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038EB996-B55B-461F-ACAC-96A4FE06507D}"/>
                    </a:ext>
                  </a:extLst>
                </p14:cNvPr>
                <p14:cNvContentPartPr/>
                <p14:nvPr/>
              </p14:nvContentPartPr>
              <p14:xfrm>
                <a:off x="4401428" y="4714261"/>
                <a:ext cx="184320" cy="1962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038EB996-B55B-461F-ACAC-96A4FE06507D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392788" y="4705261"/>
                  <a:ext cx="20196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B8C898A1-2057-4356-ACD7-52A664991BA6}"/>
                    </a:ext>
                  </a:extLst>
                </p14:cNvPr>
                <p14:cNvContentPartPr/>
                <p14:nvPr/>
              </p14:nvContentPartPr>
              <p14:xfrm>
                <a:off x="4596908" y="4707781"/>
                <a:ext cx="121680" cy="21528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B8C898A1-2057-4356-ACD7-52A664991BA6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588268" y="4698781"/>
                  <a:ext cx="13932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2DFD0517-9C5F-4A41-82D7-7B37FA57FB0B}"/>
                    </a:ext>
                  </a:extLst>
                </p14:cNvPr>
                <p14:cNvContentPartPr/>
                <p14:nvPr/>
              </p14:nvContentPartPr>
              <p14:xfrm>
                <a:off x="4740548" y="4830541"/>
                <a:ext cx="93240" cy="1101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2DFD0517-9C5F-4A41-82D7-7B37FA57FB0B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731548" y="4821541"/>
                  <a:ext cx="11088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49FCEAC3-8F24-4750-9D6F-E2C721640465}"/>
                    </a:ext>
                  </a:extLst>
                </p14:cNvPr>
                <p14:cNvContentPartPr/>
                <p14:nvPr/>
              </p14:nvContentPartPr>
              <p14:xfrm>
                <a:off x="4918388" y="4691941"/>
                <a:ext cx="82080" cy="19692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49FCEAC3-8F24-4750-9D6F-E2C721640465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909388" y="4682941"/>
                  <a:ext cx="9972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717BDC33-C6ED-4C99-9404-E283A9D2B76E}"/>
                    </a:ext>
                  </a:extLst>
                </p14:cNvPr>
                <p14:cNvContentPartPr/>
                <p14:nvPr/>
              </p14:nvContentPartPr>
              <p14:xfrm>
                <a:off x="4857188" y="4795261"/>
                <a:ext cx="129960" cy="1152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717BDC33-C6ED-4C99-9404-E283A9D2B76E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848188" y="4786621"/>
                  <a:ext cx="147600" cy="29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930E9A2-AE49-4EEA-B7D1-A51497BDEF11}"/>
              </a:ext>
            </a:extLst>
          </p:cNvPr>
          <p:cNvGrpSpPr/>
          <p:nvPr/>
        </p:nvGrpSpPr>
        <p:grpSpPr>
          <a:xfrm>
            <a:off x="5153828" y="4734421"/>
            <a:ext cx="630720" cy="168840"/>
            <a:chOff x="5153828" y="4734421"/>
            <a:chExt cx="630720" cy="168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3536D745-CFCA-4683-9F6E-F6C4184E6092}"/>
                    </a:ext>
                  </a:extLst>
                </p14:cNvPr>
                <p14:cNvContentPartPr/>
                <p14:nvPr/>
              </p14:nvContentPartPr>
              <p14:xfrm>
                <a:off x="5153828" y="4806421"/>
                <a:ext cx="119160" cy="252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3536D745-CFCA-4683-9F6E-F6C4184E6092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5144828" y="4797421"/>
                  <a:ext cx="13680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5187652D-6096-42AD-8470-A26F7EFEB91D}"/>
                    </a:ext>
                  </a:extLst>
                </p14:cNvPr>
                <p14:cNvContentPartPr/>
                <p14:nvPr/>
              </p14:nvContentPartPr>
              <p14:xfrm>
                <a:off x="5182988" y="4734421"/>
                <a:ext cx="295200" cy="16884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5187652D-6096-42AD-8470-A26F7EFEB91D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5174348" y="4725781"/>
                  <a:ext cx="31284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6529C31A-069B-499A-898D-8A5D17170C02}"/>
                    </a:ext>
                  </a:extLst>
                </p14:cNvPr>
                <p14:cNvContentPartPr/>
                <p14:nvPr/>
              </p14:nvContentPartPr>
              <p14:xfrm>
                <a:off x="5498708" y="4842781"/>
                <a:ext cx="88560" cy="86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6529C31A-069B-499A-898D-8A5D17170C02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5490068" y="4834141"/>
                  <a:ext cx="10620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DCBBCDF6-4850-454A-9DC4-1C27FECA99A4}"/>
                    </a:ext>
                  </a:extLst>
                </p14:cNvPr>
                <p14:cNvContentPartPr/>
                <p14:nvPr/>
              </p14:nvContentPartPr>
              <p14:xfrm>
                <a:off x="5764748" y="4763941"/>
                <a:ext cx="7920" cy="11484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DCBBCDF6-4850-454A-9DC4-1C27FECA99A4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5756108" y="4755301"/>
                  <a:ext cx="2556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7FF321D9-8BE0-4F6F-A755-7D4D80939616}"/>
                    </a:ext>
                  </a:extLst>
                </p14:cNvPr>
                <p14:cNvContentPartPr/>
                <p14:nvPr/>
              </p14:nvContentPartPr>
              <p14:xfrm>
                <a:off x="5685908" y="4822261"/>
                <a:ext cx="98640" cy="1152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7FF321D9-8BE0-4F6F-A755-7D4D80939616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5676908" y="4813261"/>
                  <a:ext cx="116280" cy="29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E7EA6724-031B-4614-9643-DB63364911A9}"/>
              </a:ext>
            </a:extLst>
          </p:cNvPr>
          <p:cNvGrpSpPr/>
          <p:nvPr/>
        </p:nvGrpSpPr>
        <p:grpSpPr>
          <a:xfrm>
            <a:off x="6013148" y="4551901"/>
            <a:ext cx="1201320" cy="334800"/>
            <a:chOff x="6013148" y="4551901"/>
            <a:chExt cx="1201320" cy="334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E0B5DD00-5F97-4B8C-9082-6C93D84E5CCF}"/>
                    </a:ext>
                  </a:extLst>
                </p14:cNvPr>
                <p14:cNvContentPartPr/>
                <p14:nvPr/>
              </p14:nvContentPartPr>
              <p14:xfrm>
                <a:off x="6013148" y="4685461"/>
                <a:ext cx="26280" cy="13464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E0B5DD00-5F97-4B8C-9082-6C93D84E5CCF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6004508" y="4676821"/>
                  <a:ext cx="4392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F0C58571-8075-49C8-BA9D-CE6D6F943764}"/>
                    </a:ext>
                  </a:extLst>
                </p14:cNvPr>
                <p14:cNvContentPartPr/>
                <p14:nvPr/>
              </p14:nvContentPartPr>
              <p14:xfrm>
                <a:off x="6026108" y="4727581"/>
                <a:ext cx="138600" cy="12060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F0C58571-8075-49C8-BA9D-CE6D6F943764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6017468" y="4718941"/>
                  <a:ext cx="156240" cy="13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14FD9E92-0648-49B7-B9D3-8ADAAEB00410}"/>
                    </a:ext>
                  </a:extLst>
                </p14:cNvPr>
                <p14:cNvContentPartPr/>
                <p14:nvPr/>
              </p14:nvContentPartPr>
              <p14:xfrm>
                <a:off x="6290708" y="4551901"/>
                <a:ext cx="133920" cy="29988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14FD9E92-0648-49B7-B9D3-8ADAAEB00410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6282068" y="4543261"/>
                  <a:ext cx="15156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A2C725C6-3040-4F72-877D-0BEE818A3F36}"/>
                    </a:ext>
                  </a:extLst>
                </p14:cNvPr>
                <p14:cNvContentPartPr/>
                <p14:nvPr/>
              </p14:nvContentPartPr>
              <p14:xfrm>
                <a:off x="6466388" y="4798141"/>
                <a:ext cx="1800" cy="8856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A2C725C6-3040-4F72-877D-0BEE818A3F36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6457748" y="4789141"/>
                  <a:ext cx="19440" cy="10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04A1CE21-5053-46E1-AB5C-B1B49978D5F9}"/>
                    </a:ext>
                  </a:extLst>
                </p14:cNvPr>
                <p14:cNvContentPartPr/>
                <p14:nvPr/>
              </p14:nvContentPartPr>
              <p14:xfrm>
                <a:off x="6473228" y="4804261"/>
                <a:ext cx="106200" cy="8028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04A1CE21-5053-46E1-AB5C-B1B49978D5F9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6464588" y="4795621"/>
                  <a:ext cx="12384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B4978B93-3041-4EF6-8AC9-66D134519F4B}"/>
                    </a:ext>
                  </a:extLst>
                </p14:cNvPr>
                <p14:cNvContentPartPr/>
                <p14:nvPr/>
              </p14:nvContentPartPr>
              <p14:xfrm>
                <a:off x="6665108" y="4641901"/>
                <a:ext cx="133560" cy="22284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B4978B93-3041-4EF6-8AC9-66D134519F4B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6656108" y="4632901"/>
                  <a:ext cx="15120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FF29C648-05B8-4607-99E3-AF277899D240}"/>
                    </a:ext>
                  </a:extLst>
                </p14:cNvPr>
                <p14:cNvContentPartPr/>
                <p14:nvPr/>
              </p14:nvContentPartPr>
              <p14:xfrm>
                <a:off x="6635228" y="4733341"/>
                <a:ext cx="91440" cy="396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FF29C648-05B8-4607-99E3-AF277899D240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6626228" y="4724341"/>
                  <a:ext cx="10908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27B4D35A-C7EF-42CE-B549-7FF7A4CC8110}"/>
                    </a:ext>
                  </a:extLst>
                </p14:cNvPr>
                <p14:cNvContentPartPr/>
                <p14:nvPr/>
              </p14:nvContentPartPr>
              <p14:xfrm>
                <a:off x="6765548" y="4593301"/>
                <a:ext cx="17280" cy="7812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27B4D35A-C7EF-42CE-B549-7FF7A4CC8110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6756548" y="4584301"/>
                  <a:ext cx="34920" cy="9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1DB3B2EC-D007-498B-AD61-C6BC7DAC1C59}"/>
                    </a:ext>
                  </a:extLst>
                </p14:cNvPr>
                <p14:cNvContentPartPr/>
                <p14:nvPr/>
              </p14:nvContentPartPr>
              <p14:xfrm>
                <a:off x="6783908" y="4585021"/>
                <a:ext cx="80280" cy="6732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1DB3B2EC-D007-498B-AD61-C6BC7DAC1C59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6774908" y="4576021"/>
                  <a:ext cx="9792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1C1F9E0F-3311-4CDF-BC64-2D6E88792CD6}"/>
                    </a:ext>
                  </a:extLst>
                </p14:cNvPr>
                <p14:cNvContentPartPr/>
                <p14:nvPr/>
              </p14:nvContentPartPr>
              <p14:xfrm>
                <a:off x="6891188" y="4624261"/>
                <a:ext cx="67680" cy="36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1C1F9E0F-3311-4CDF-BC64-2D6E88792CD6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6882548" y="4615261"/>
                  <a:ext cx="8532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4BCFC5AA-D846-441C-8449-1A5B167DE63B}"/>
                    </a:ext>
                  </a:extLst>
                </p14:cNvPr>
                <p14:cNvContentPartPr/>
                <p14:nvPr/>
              </p14:nvContentPartPr>
              <p14:xfrm>
                <a:off x="6978308" y="4574221"/>
                <a:ext cx="84960" cy="9144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4BCFC5AA-D846-441C-8449-1A5B167DE63B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6969668" y="4565581"/>
                  <a:ext cx="10260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790D4A65-878C-41B3-A404-852935432557}"/>
                    </a:ext>
                  </a:extLst>
                </p14:cNvPr>
                <p14:cNvContentPartPr/>
                <p14:nvPr/>
              </p14:nvContentPartPr>
              <p14:xfrm>
                <a:off x="7075868" y="4747741"/>
                <a:ext cx="138600" cy="1332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790D4A65-878C-41B3-A404-852935432557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7067228" y="4738741"/>
                  <a:ext cx="15624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F4178FDE-9A32-4B85-AAC9-DBA4293D68CB}"/>
                    </a:ext>
                  </a:extLst>
                </p14:cNvPr>
                <p14:cNvContentPartPr/>
                <p14:nvPr/>
              </p14:nvContentPartPr>
              <p14:xfrm>
                <a:off x="7147868" y="4689061"/>
                <a:ext cx="36000" cy="11988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F4178FDE-9A32-4B85-AAC9-DBA4293D68CB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7138868" y="4680061"/>
                  <a:ext cx="53640" cy="137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51F5F1D5-B0DB-44DA-95CB-E06D352760CA}"/>
              </a:ext>
            </a:extLst>
          </p:cNvPr>
          <p:cNvGrpSpPr/>
          <p:nvPr/>
        </p:nvGrpSpPr>
        <p:grpSpPr>
          <a:xfrm>
            <a:off x="7376468" y="4756741"/>
            <a:ext cx="235080" cy="7200"/>
            <a:chOff x="7376468" y="4756741"/>
            <a:chExt cx="235080" cy="7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CF1148BA-B1D6-4CF1-8E20-45FC7273B9D9}"/>
                    </a:ext>
                  </a:extLst>
                </p14:cNvPr>
                <p14:cNvContentPartPr/>
                <p14:nvPr/>
              </p14:nvContentPartPr>
              <p14:xfrm>
                <a:off x="7376468" y="4756741"/>
                <a:ext cx="34920" cy="252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CF1148BA-B1D6-4CF1-8E20-45FC7273B9D9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7367828" y="4747741"/>
                  <a:ext cx="5256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352FE2F8-B18F-42AF-9DC3-B8F89CDB5BEF}"/>
                    </a:ext>
                  </a:extLst>
                </p14:cNvPr>
                <p14:cNvContentPartPr/>
                <p14:nvPr/>
              </p14:nvContentPartPr>
              <p14:xfrm>
                <a:off x="7476908" y="4759981"/>
                <a:ext cx="134640" cy="396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352FE2F8-B18F-42AF-9DC3-B8F89CDB5BEF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7468268" y="4751341"/>
                  <a:ext cx="152280" cy="21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1DFD9DE5-A3C5-4409-B3DD-E29B64230B47}"/>
              </a:ext>
            </a:extLst>
          </p:cNvPr>
          <p:cNvGrpSpPr/>
          <p:nvPr/>
        </p:nvGrpSpPr>
        <p:grpSpPr>
          <a:xfrm>
            <a:off x="7943828" y="4683661"/>
            <a:ext cx="141480" cy="87840"/>
            <a:chOff x="7943828" y="4683661"/>
            <a:chExt cx="141480" cy="87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82AD894C-6B7F-4EDF-A2A8-04A8EFAD2FA2}"/>
                    </a:ext>
                  </a:extLst>
                </p14:cNvPr>
                <p14:cNvContentPartPr/>
                <p14:nvPr/>
              </p14:nvContentPartPr>
              <p14:xfrm>
                <a:off x="7943828" y="4683661"/>
                <a:ext cx="106200" cy="1008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82AD894C-6B7F-4EDF-A2A8-04A8EFAD2FA2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7935188" y="4674661"/>
                  <a:ext cx="12384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9A79565E-B00F-444B-A1EB-126CDE850098}"/>
                    </a:ext>
                  </a:extLst>
                </p14:cNvPr>
                <p14:cNvContentPartPr/>
                <p14:nvPr/>
              </p14:nvContentPartPr>
              <p14:xfrm>
                <a:off x="7944908" y="4742701"/>
                <a:ext cx="140400" cy="2880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9A79565E-B00F-444B-A1EB-126CDE850098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7935908" y="4734061"/>
                  <a:ext cx="158040" cy="46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F138B33-5BE1-49EC-86ED-445E760EBC53}"/>
              </a:ext>
            </a:extLst>
          </p:cNvPr>
          <p:cNvGrpSpPr/>
          <p:nvPr/>
        </p:nvGrpSpPr>
        <p:grpSpPr>
          <a:xfrm>
            <a:off x="8306708" y="4488901"/>
            <a:ext cx="1923480" cy="333720"/>
            <a:chOff x="8306708" y="4488901"/>
            <a:chExt cx="1923480" cy="33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CA8A78FF-47DE-4F38-9F1A-9A48F1D0AB91}"/>
                    </a:ext>
                  </a:extLst>
                </p14:cNvPr>
                <p14:cNvContentPartPr/>
                <p14:nvPr/>
              </p14:nvContentPartPr>
              <p14:xfrm>
                <a:off x="8306708" y="4592581"/>
                <a:ext cx="161280" cy="16452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CA8A78FF-47DE-4F38-9F1A-9A48F1D0AB91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8298068" y="4583581"/>
                  <a:ext cx="17892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7261C98D-E515-4F06-8FCF-E69B2CB21AE0}"/>
                    </a:ext>
                  </a:extLst>
                </p14:cNvPr>
                <p14:cNvContentPartPr/>
                <p14:nvPr/>
              </p14:nvContentPartPr>
              <p14:xfrm>
                <a:off x="8503268" y="4488901"/>
                <a:ext cx="99720" cy="33372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7261C98D-E515-4F06-8FCF-E69B2CB21AE0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8494268" y="4480261"/>
                  <a:ext cx="117360" cy="35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E976A6AC-3200-4951-87DE-735E23FE2B8B}"/>
                    </a:ext>
                  </a:extLst>
                </p14:cNvPr>
                <p14:cNvContentPartPr/>
                <p14:nvPr/>
              </p14:nvContentPartPr>
              <p14:xfrm>
                <a:off x="8681108" y="4509061"/>
                <a:ext cx="108720" cy="22536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E976A6AC-3200-4951-87DE-735E23FE2B8B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8672108" y="4500061"/>
                  <a:ext cx="126360" cy="24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3073673D-D249-485F-862B-AC8D9B0306C0}"/>
                    </a:ext>
                  </a:extLst>
                </p14:cNvPr>
                <p14:cNvContentPartPr/>
                <p14:nvPr/>
              </p14:nvContentPartPr>
              <p14:xfrm>
                <a:off x="8800628" y="4668901"/>
                <a:ext cx="97560" cy="8352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3073673D-D249-485F-862B-AC8D9B0306C0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8791628" y="4660261"/>
                  <a:ext cx="11520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0512ECD3-B8BC-440F-9298-73D4B7F43703}"/>
                    </a:ext>
                  </a:extLst>
                </p14:cNvPr>
                <p14:cNvContentPartPr/>
                <p14:nvPr/>
              </p14:nvContentPartPr>
              <p14:xfrm>
                <a:off x="8991428" y="4625701"/>
                <a:ext cx="125280" cy="1620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0512ECD3-B8BC-440F-9298-73D4B7F43703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8982428" y="4616701"/>
                  <a:ext cx="14292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D875B648-3710-47B3-943D-34F2BFCF835E}"/>
                    </a:ext>
                  </a:extLst>
                </p14:cNvPr>
                <p14:cNvContentPartPr/>
                <p14:nvPr/>
              </p14:nvContentPartPr>
              <p14:xfrm>
                <a:off x="9050468" y="4517341"/>
                <a:ext cx="32760" cy="19620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D875B648-3710-47B3-943D-34F2BFCF835E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9041468" y="4508341"/>
                  <a:ext cx="5040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90A37C76-6913-447A-B14F-1A636464D9A9}"/>
                    </a:ext>
                  </a:extLst>
                </p14:cNvPr>
                <p14:cNvContentPartPr/>
                <p14:nvPr/>
              </p14:nvContentPartPr>
              <p14:xfrm>
                <a:off x="9189428" y="4492501"/>
                <a:ext cx="86400" cy="19512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90A37C76-6913-447A-B14F-1A636464D9A9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9180788" y="4483501"/>
                  <a:ext cx="10404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F75D3781-F50D-4291-ACAB-5BF1EF5E8544}"/>
                    </a:ext>
                  </a:extLst>
                </p14:cNvPr>
                <p14:cNvContentPartPr/>
                <p14:nvPr/>
              </p14:nvContentPartPr>
              <p14:xfrm>
                <a:off x="9328028" y="4650541"/>
                <a:ext cx="9360" cy="7884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F75D3781-F50D-4291-ACAB-5BF1EF5E8544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9319028" y="4641901"/>
                  <a:ext cx="2700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E8563351-1CBF-4977-B3D5-F48EF71FE5E0}"/>
                    </a:ext>
                  </a:extLst>
                </p14:cNvPr>
                <p14:cNvContentPartPr/>
                <p14:nvPr/>
              </p14:nvContentPartPr>
              <p14:xfrm>
                <a:off x="9467348" y="4500061"/>
                <a:ext cx="78840" cy="18540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E8563351-1CBF-4977-B3D5-F48EF71FE5E0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9458348" y="4491061"/>
                  <a:ext cx="9648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16477A46-273C-4850-BDDE-694E29ECB759}"/>
                    </a:ext>
                  </a:extLst>
                </p14:cNvPr>
                <p14:cNvContentPartPr/>
                <p14:nvPr/>
              </p14:nvContentPartPr>
              <p14:xfrm>
                <a:off x="9433148" y="4610221"/>
                <a:ext cx="121680" cy="36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16477A46-273C-4850-BDDE-694E29ECB759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9424148" y="4601581"/>
                  <a:ext cx="13932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E815FAB3-81E5-4558-AA5F-0AC7E7F9BB9A}"/>
                    </a:ext>
                  </a:extLst>
                </p14:cNvPr>
                <p14:cNvContentPartPr/>
                <p14:nvPr/>
              </p14:nvContentPartPr>
              <p14:xfrm>
                <a:off x="9613148" y="4609861"/>
                <a:ext cx="96840" cy="576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E815FAB3-81E5-4558-AA5F-0AC7E7F9BB9A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9604508" y="4600861"/>
                  <a:ext cx="11448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0360DA01-C60D-403E-AA22-5A6CF289C306}"/>
                    </a:ext>
                  </a:extLst>
                </p14:cNvPr>
                <p14:cNvContentPartPr/>
                <p14:nvPr/>
              </p14:nvContentPartPr>
              <p14:xfrm>
                <a:off x="9648428" y="4554421"/>
                <a:ext cx="213480" cy="11160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0360DA01-C60D-403E-AA22-5A6CF289C306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9639428" y="4545781"/>
                  <a:ext cx="231120" cy="12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3EF2D3A6-7441-4AC5-AB99-4803BF1ADEEB}"/>
                    </a:ext>
                  </a:extLst>
                </p14:cNvPr>
                <p14:cNvContentPartPr/>
                <p14:nvPr/>
              </p14:nvContentPartPr>
              <p14:xfrm>
                <a:off x="9956588" y="4608421"/>
                <a:ext cx="39600" cy="36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3EF2D3A6-7441-4AC5-AB99-4803BF1ADEEB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9947948" y="4599421"/>
                  <a:ext cx="5724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AA0D1E71-FBE3-420E-BBEC-2EE1E7280833}"/>
                    </a:ext>
                  </a:extLst>
                </p14:cNvPr>
                <p14:cNvContentPartPr/>
                <p14:nvPr/>
              </p14:nvContentPartPr>
              <p14:xfrm>
                <a:off x="10086188" y="4597981"/>
                <a:ext cx="9720" cy="396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AA0D1E71-FBE3-420E-BBEC-2EE1E7280833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10077548" y="4588981"/>
                  <a:ext cx="2736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D60C763F-A3FB-410E-A873-4A5CCBF591B0}"/>
                    </a:ext>
                  </a:extLst>
                </p14:cNvPr>
                <p14:cNvContentPartPr/>
                <p14:nvPr/>
              </p14:nvContentPartPr>
              <p14:xfrm>
                <a:off x="10205348" y="4542901"/>
                <a:ext cx="6480" cy="9612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D60C763F-A3FB-410E-A873-4A5CCBF591B0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10196348" y="4533901"/>
                  <a:ext cx="24120" cy="11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F7936311-62A8-4A53-B46C-9C6AB277FF0E}"/>
                    </a:ext>
                  </a:extLst>
                </p14:cNvPr>
                <p14:cNvContentPartPr/>
                <p14:nvPr/>
              </p14:nvContentPartPr>
              <p14:xfrm>
                <a:off x="10135508" y="4597981"/>
                <a:ext cx="94680" cy="396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F7936311-62A8-4A53-B46C-9C6AB277FF0E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10126508" y="4588981"/>
                  <a:ext cx="112320" cy="21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D4B56C21-6C94-45A8-A5CB-EED3F256A3A1}"/>
              </a:ext>
            </a:extLst>
          </p:cNvPr>
          <p:cNvGrpSpPr/>
          <p:nvPr/>
        </p:nvGrpSpPr>
        <p:grpSpPr>
          <a:xfrm>
            <a:off x="10363748" y="4417981"/>
            <a:ext cx="988920" cy="290520"/>
            <a:chOff x="10363748" y="4417981"/>
            <a:chExt cx="988920" cy="290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40D4D3EB-B051-43E7-866F-9441EAA9D733}"/>
                    </a:ext>
                  </a:extLst>
                </p14:cNvPr>
                <p14:cNvContentPartPr/>
                <p14:nvPr/>
              </p14:nvContentPartPr>
              <p14:xfrm>
                <a:off x="10363748" y="4417981"/>
                <a:ext cx="109440" cy="24768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40D4D3EB-B051-43E7-866F-9441EAA9D733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10354748" y="4408981"/>
                  <a:ext cx="127080" cy="26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9AAB5E60-665C-4338-B03F-6D514500D0E1}"/>
                    </a:ext>
                  </a:extLst>
                </p14:cNvPr>
                <p14:cNvContentPartPr/>
                <p14:nvPr/>
              </p14:nvContentPartPr>
              <p14:xfrm>
                <a:off x="10520348" y="4610941"/>
                <a:ext cx="6120" cy="9756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9AAB5E60-665C-4338-B03F-6D514500D0E1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10511348" y="4602301"/>
                  <a:ext cx="23760" cy="11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320E68AD-87EB-4A16-85CE-299BFF820086}"/>
                    </a:ext>
                  </a:extLst>
                </p14:cNvPr>
                <p14:cNvContentPartPr/>
                <p14:nvPr/>
              </p14:nvContentPartPr>
              <p14:xfrm>
                <a:off x="10532948" y="4632541"/>
                <a:ext cx="99000" cy="6876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320E68AD-87EB-4A16-85CE-299BFF820086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10523948" y="4623541"/>
                  <a:ext cx="1166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D691142D-71BC-4916-A0BE-C7F7DC215EA7}"/>
                    </a:ext>
                  </a:extLst>
                </p14:cNvPr>
                <p14:cNvContentPartPr/>
                <p14:nvPr/>
              </p14:nvContentPartPr>
              <p14:xfrm>
                <a:off x="10691348" y="4451101"/>
                <a:ext cx="83880" cy="22320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D691142D-71BC-4916-A0BE-C7F7DC215EA7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10682348" y="4442101"/>
                  <a:ext cx="101520" cy="24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60BEC832-0542-400F-BA8F-B5E7438A33C5}"/>
                    </a:ext>
                  </a:extLst>
                </p14:cNvPr>
                <p14:cNvContentPartPr/>
                <p14:nvPr/>
              </p14:nvContentPartPr>
              <p14:xfrm>
                <a:off x="10657508" y="4558741"/>
                <a:ext cx="106200" cy="1692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60BEC832-0542-400F-BA8F-B5E7438A33C5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10648868" y="4549741"/>
                  <a:ext cx="12384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56CFA509-5300-4D99-9046-52C000D3E148}"/>
                    </a:ext>
                  </a:extLst>
                </p14:cNvPr>
                <p14:cNvContentPartPr/>
                <p14:nvPr/>
              </p14:nvContentPartPr>
              <p14:xfrm>
                <a:off x="10809428" y="4421941"/>
                <a:ext cx="18000" cy="9720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56CFA509-5300-4D99-9046-52C000D3E148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10800428" y="4413301"/>
                  <a:ext cx="3564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C621C0C6-7EB3-46D7-8C4F-758875CA9F33}"/>
                    </a:ext>
                  </a:extLst>
                </p14:cNvPr>
                <p14:cNvContentPartPr/>
                <p14:nvPr/>
              </p14:nvContentPartPr>
              <p14:xfrm>
                <a:off x="10832828" y="4450381"/>
                <a:ext cx="73440" cy="7344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C621C0C6-7EB3-46D7-8C4F-758875CA9F33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10824188" y="4441381"/>
                  <a:ext cx="9108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04E039CF-241E-43D9-B218-F5048797E838}"/>
                    </a:ext>
                  </a:extLst>
                </p14:cNvPr>
                <p14:cNvContentPartPr/>
                <p14:nvPr/>
              </p14:nvContentPartPr>
              <p14:xfrm>
                <a:off x="10914548" y="4582141"/>
                <a:ext cx="161280" cy="2052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04E039CF-241E-43D9-B218-F5048797E838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10905548" y="4573141"/>
                  <a:ext cx="17892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C59C8CFA-0690-4C8D-B1D0-101DD386D4E2}"/>
                    </a:ext>
                  </a:extLst>
                </p14:cNvPr>
                <p14:cNvContentPartPr/>
                <p14:nvPr/>
              </p14:nvContentPartPr>
              <p14:xfrm>
                <a:off x="10984388" y="4537861"/>
                <a:ext cx="44280" cy="12636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C59C8CFA-0690-4C8D-B1D0-101DD386D4E2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10975748" y="4529221"/>
                  <a:ext cx="61920" cy="14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8FA94EDF-1136-413B-A98E-9CBD8FB51C72}"/>
                    </a:ext>
                  </a:extLst>
                </p14:cNvPr>
                <p14:cNvContentPartPr/>
                <p14:nvPr/>
              </p14:nvContentPartPr>
              <p14:xfrm>
                <a:off x="11139908" y="4616701"/>
                <a:ext cx="126720" cy="936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8FA94EDF-1136-413B-A98E-9CBD8FB51C72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11130908" y="4607701"/>
                  <a:ext cx="14436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EF77531C-691C-4DF4-9FC0-506C21FD10EB}"/>
                    </a:ext>
                  </a:extLst>
                </p14:cNvPr>
                <p14:cNvContentPartPr/>
                <p14:nvPr/>
              </p14:nvContentPartPr>
              <p14:xfrm>
                <a:off x="11327828" y="4623541"/>
                <a:ext cx="24840" cy="36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EF77531C-691C-4DF4-9FC0-506C21FD10EB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11318828" y="4614541"/>
                  <a:ext cx="4248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22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4020BB76-442C-432F-9E78-0CAA6669B4A5}"/>
                  </a:ext>
                </a:extLst>
              </p14:cNvPr>
              <p14:cNvContentPartPr/>
              <p14:nvPr/>
            </p14:nvContentPartPr>
            <p14:xfrm>
              <a:off x="11533028" y="4429501"/>
              <a:ext cx="68040" cy="319320"/>
            </p14:xfrm>
          </p:contentPart>
        </mc:Choice>
        <mc:Fallback xmlns=""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4020BB76-442C-432F-9E78-0CAA6669B4A5}"/>
                  </a:ext>
                </a:extLst>
              </p:cNvPr>
              <p:cNvPicPr/>
              <p:nvPr/>
            </p:nvPicPr>
            <p:blipFill>
              <a:blip r:embed="rId223"/>
              <a:stretch>
                <a:fillRect/>
              </a:stretch>
            </p:blipFill>
            <p:spPr>
              <a:xfrm>
                <a:off x="11524388" y="4420861"/>
                <a:ext cx="85680" cy="336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47" name="Group 146">
            <a:extLst>
              <a:ext uri="{FF2B5EF4-FFF2-40B4-BE49-F238E27FC236}">
                <a16:creationId xmlns:a16="http://schemas.microsoft.com/office/drawing/2014/main" id="{0EC12546-C9F4-494E-B369-B40D7FA4969A}"/>
              </a:ext>
            </a:extLst>
          </p:cNvPr>
          <p:cNvGrpSpPr/>
          <p:nvPr/>
        </p:nvGrpSpPr>
        <p:grpSpPr>
          <a:xfrm>
            <a:off x="2070788" y="5348581"/>
            <a:ext cx="323280" cy="199080"/>
            <a:chOff x="2070788" y="5348581"/>
            <a:chExt cx="323280" cy="19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8346C276-1E87-4E58-9F81-412D4C573831}"/>
                    </a:ext>
                  </a:extLst>
                </p14:cNvPr>
                <p14:cNvContentPartPr/>
                <p14:nvPr/>
              </p14:nvContentPartPr>
              <p14:xfrm>
                <a:off x="2070788" y="5420581"/>
                <a:ext cx="143640" cy="1476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8346C276-1E87-4E58-9F81-412D4C573831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2061788" y="5411581"/>
                  <a:ext cx="16128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7C2CB9FD-37EA-4611-941B-345C2F8C0C2E}"/>
                    </a:ext>
                  </a:extLst>
                </p14:cNvPr>
                <p14:cNvContentPartPr/>
                <p14:nvPr/>
              </p14:nvContentPartPr>
              <p14:xfrm>
                <a:off x="2098148" y="5479261"/>
                <a:ext cx="152280" cy="1080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7C2CB9FD-37EA-4611-941B-345C2F8C0C2E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2089508" y="5470261"/>
                  <a:ext cx="16992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839523B6-0107-4735-ABBE-75A181BC822A}"/>
                    </a:ext>
                  </a:extLst>
                </p14:cNvPr>
                <p14:cNvContentPartPr/>
                <p14:nvPr/>
              </p14:nvContentPartPr>
              <p14:xfrm>
                <a:off x="2197868" y="5348581"/>
                <a:ext cx="196200" cy="19908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839523B6-0107-4735-ABBE-75A181BC822A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2189228" y="5339941"/>
                  <a:ext cx="213840" cy="216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2D644081-62D0-4DB4-89E6-12776D3EC07D}"/>
              </a:ext>
            </a:extLst>
          </p:cNvPr>
          <p:cNvGrpSpPr/>
          <p:nvPr/>
        </p:nvGrpSpPr>
        <p:grpSpPr>
          <a:xfrm>
            <a:off x="2762708" y="5224021"/>
            <a:ext cx="1586520" cy="712080"/>
            <a:chOff x="2762708" y="5224021"/>
            <a:chExt cx="1586520" cy="712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6141D0EF-69C6-45D2-A125-2387E6ED6510}"/>
                    </a:ext>
                  </a:extLst>
                </p14:cNvPr>
                <p14:cNvContentPartPr/>
                <p14:nvPr/>
              </p14:nvContentPartPr>
              <p14:xfrm>
                <a:off x="2821388" y="5239501"/>
                <a:ext cx="137880" cy="22140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6141D0EF-69C6-45D2-A125-2387E6ED6510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2812388" y="5230501"/>
                  <a:ext cx="15552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2D36C3CE-6D97-49F9-A7AE-86F8F81197B9}"/>
                    </a:ext>
                  </a:extLst>
                </p14:cNvPr>
                <p14:cNvContentPartPr/>
                <p14:nvPr/>
              </p14:nvContentPartPr>
              <p14:xfrm>
                <a:off x="2975828" y="5382061"/>
                <a:ext cx="154080" cy="13500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2D36C3CE-6D97-49F9-A7AE-86F8F81197B9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2966828" y="5373421"/>
                  <a:ext cx="17172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B3D38D26-A05B-4ABE-8191-29B63085B123}"/>
                    </a:ext>
                  </a:extLst>
                </p14:cNvPr>
                <p14:cNvContentPartPr/>
                <p14:nvPr/>
              </p14:nvContentPartPr>
              <p14:xfrm>
                <a:off x="3243668" y="5413741"/>
                <a:ext cx="97560" cy="1152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B3D38D26-A05B-4ABE-8191-29B63085B123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3235028" y="5404741"/>
                  <a:ext cx="11520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C5EDB393-C502-4954-B0EC-0778C9D1E1D3}"/>
                    </a:ext>
                  </a:extLst>
                </p14:cNvPr>
                <p14:cNvContentPartPr/>
                <p14:nvPr/>
              </p14:nvContentPartPr>
              <p14:xfrm>
                <a:off x="3236108" y="5475661"/>
                <a:ext cx="149760" cy="396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C5EDB393-C502-4954-B0EC-0778C9D1E1D3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3227468" y="5467021"/>
                  <a:ext cx="16740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96394F1D-D006-437D-963D-4E5BCDFDC0A4}"/>
                    </a:ext>
                  </a:extLst>
                </p14:cNvPr>
                <p14:cNvContentPartPr/>
                <p14:nvPr/>
              </p14:nvContentPartPr>
              <p14:xfrm>
                <a:off x="3586388" y="5330221"/>
                <a:ext cx="172080" cy="14652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96394F1D-D006-437D-963D-4E5BCDFDC0A4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3577748" y="5321221"/>
                  <a:ext cx="189720" cy="16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51252798-8ADA-42BC-B521-4D4F8FAD0C7A}"/>
                    </a:ext>
                  </a:extLst>
                </p14:cNvPr>
                <p14:cNvContentPartPr/>
                <p14:nvPr/>
              </p14:nvContentPartPr>
              <p14:xfrm>
                <a:off x="3799868" y="5224021"/>
                <a:ext cx="119880" cy="23508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51252798-8ADA-42BC-B521-4D4F8FAD0C7A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3790868" y="5215021"/>
                  <a:ext cx="13752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4598FF92-56B3-4D3D-A3B0-699CCCB5E39A}"/>
                    </a:ext>
                  </a:extLst>
                </p14:cNvPr>
                <p14:cNvContentPartPr/>
                <p14:nvPr/>
              </p14:nvContentPartPr>
              <p14:xfrm>
                <a:off x="3933788" y="5395021"/>
                <a:ext cx="113400" cy="7992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4598FF92-56B3-4D3D-A3B0-699CCCB5E39A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3925148" y="5386021"/>
                  <a:ext cx="13104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74A6B377-3717-4374-9B73-20CA33EC110D}"/>
                    </a:ext>
                  </a:extLst>
                </p14:cNvPr>
                <p14:cNvContentPartPr/>
                <p14:nvPr/>
              </p14:nvContentPartPr>
              <p14:xfrm>
                <a:off x="2762708" y="5640541"/>
                <a:ext cx="132480" cy="22824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74A6B377-3717-4374-9B73-20CA33EC110D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2753708" y="5631901"/>
                  <a:ext cx="150120" cy="24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17836299-3E40-45FE-A3E1-E34A71777E07}"/>
                    </a:ext>
                  </a:extLst>
                </p14:cNvPr>
                <p14:cNvContentPartPr/>
                <p14:nvPr/>
              </p14:nvContentPartPr>
              <p14:xfrm>
                <a:off x="2911028" y="5794981"/>
                <a:ext cx="133920" cy="11592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17836299-3E40-45FE-A3E1-E34A71777E07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2902028" y="5785981"/>
                  <a:ext cx="15156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EC652D83-84D8-4AA9-9B25-885EEA4744BA}"/>
                    </a:ext>
                  </a:extLst>
                </p14:cNvPr>
                <p14:cNvContentPartPr/>
                <p14:nvPr/>
              </p14:nvContentPartPr>
              <p14:xfrm>
                <a:off x="3190748" y="5769781"/>
                <a:ext cx="109080" cy="1296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EC652D83-84D8-4AA9-9B25-885EEA4744BA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3182108" y="5760781"/>
                  <a:ext cx="12672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90F31F9E-C40F-419C-864C-F01D07D12806}"/>
                    </a:ext>
                  </a:extLst>
                </p14:cNvPr>
                <p14:cNvContentPartPr/>
                <p14:nvPr/>
              </p14:nvContentPartPr>
              <p14:xfrm>
                <a:off x="3218468" y="5847541"/>
                <a:ext cx="98640" cy="576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90F31F9E-C40F-419C-864C-F01D07D12806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3209828" y="5838901"/>
                  <a:ext cx="11628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67D27249-EE42-4943-871B-2A5E95C026A8}"/>
                    </a:ext>
                  </a:extLst>
                </p14:cNvPr>
                <p14:cNvContentPartPr/>
                <p14:nvPr/>
              </p14:nvContentPartPr>
              <p14:xfrm>
                <a:off x="3513668" y="5735941"/>
                <a:ext cx="210960" cy="1512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67D27249-EE42-4943-871B-2A5E95C026A8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3505028" y="5726941"/>
                  <a:ext cx="22860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5634DA80-1FBE-4F7E-9803-A418FDD140B6}"/>
                    </a:ext>
                  </a:extLst>
                </p14:cNvPr>
                <p14:cNvContentPartPr/>
                <p14:nvPr/>
              </p14:nvContentPartPr>
              <p14:xfrm>
                <a:off x="3596108" y="5527501"/>
                <a:ext cx="25200" cy="16020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5634DA80-1FBE-4F7E-9803-A418FDD140B6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3587468" y="5518861"/>
                  <a:ext cx="4284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AE0202C6-A2D6-4AEB-9625-2045D781E08F}"/>
                    </a:ext>
                  </a:extLst>
                </p14:cNvPr>
                <p14:cNvContentPartPr/>
                <p14:nvPr/>
              </p14:nvContentPartPr>
              <p14:xfrm>
                <a:off x="3572348" y="5820181"/>
                <a:ext cx="156960" cy="11592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AE0202C6-A2D6-4AEB-9625-2045D781E08F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3563348" y="5811181"/>
                  <a:ext cx="17460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7BF15C78-44F0-4B41-97E7-51842AC6B5C6}"/>
                    </a:ext>
                  </a:extLst>
                </p14:cNvPr>
                <p14:cNvContentPartPr/>
                <p14:nvPr/>
              </p14:nvContentPartPr>
              <p14:xfrm>
                <a:off x="3873668" y="5607421"/>
                <a:ext cx="158040" cy="16272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7BF15C78-44F0-4B41-97E7-51842AC6B5C6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3865028" y="5598781"/>
                  <a:ext cx="17568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B9FCD518-4A6B-4B93-82BA-22321ED5DF4C}"/>
                    </a:ext>
                  </a:extLst>
                </p14:cNvPr>
                <p14:cNvContentPartPr/>
                <p14:nvPr/>
              </p14:nvContentPartPr>
              <p14:xfrm>
                <a:off x="4082828" y="5543341"/>
                <a:ext cx="126000" cy="24264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B9FCD518-4A6B-4B93-82BA-22321ED5DF4C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4074188" y="5534701"/>
                  <a:ext cx="14364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52520F00-92CC-4F04-87EC-37C14C79A8E9}"/>
                    </a:ext>
                  </a:extLst>
                </p14:cNvPr>
                <p14:cNvContentPartPr/>
                <p14:nvPr/>
              </p14:nvContentPartPr>
              <p14:xfrm>
                <a:off x="4249868" y="5702821"/>
                <a:ext cx="99360" cy="13140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52520F00-92CC-4F04-87EC-37C14C79A8E9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4240868" y="5694181"/>
                  <a:ext cx="117000" cy="149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485BA4D6-2C9B-459D-AC96-2129C17D9AD7}"/>
              </a:ext>
            </a:extLst>
          </p:cNvPr>
          <p:cNvGrpSpPr/>
          <p:nvPr/>
        </p:nvGrpSpPr>
        <p:grpSpPr>
          <a:xfrm>
            <a:off x="4571708" y="5641261"/>
            <a:ext cx="104760" cy="89280"/>
            <a:chOff x="4571708" y="5641261"/>
            <a:chExt cx="104760" cy="89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8A1CF81E-65B4-46C4-97CD-89A88C129878}"/>
                    </a:ext>
                  </a:extLst>
                </p14:cNvPr>
                <p14:cNvContentPartPr/>
                <p14:nvPr/>
              </p14:nvContentPartPr>
              <p14:xfrm>
                <a:off x="4571708" y="5641261"/>
                <a:ext cx="104760" cy="1908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8A1CF81E-65B4-46C4-97CD-89A88C129878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4563068" y="5632621"/>
                  <a:ext cx="12240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9AD421E5-9BB3-4A5C-B243-7C93B06C454C}"/>
                    </a:ext>
                  </a:extLst>
                </p14:cNvPr>
                <p14:cNvContentPartPr/>
                <p14:nvPr/>
              </p14:nvContentPartPr>
              <p14:xfrm>
                <a:off x="4583228" y="5724781"/>
                <a:ext cx="90000" cy="576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9AD421E5-9BB3-4A5C-B243-7C93B06C454C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4574588" y="5716141"/>
                  <a:ext cx="107640" cy="23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86A39D54-A2E4-4B78-8EE6-9D2E94CA082A}"/>
              </a:ext>
            </a:extLst>
          </p:cNvPr>
          <p:cNvGrpSpPr/>
          <p:nvPr/>
        </p:nvGrpSpPr>
        <p:grpSpPr>
          <a:xfrm>
            <a:off x="4845668" y="5379901"/>
            <a:ext cx="276120" cy="484560"/>
            <a:chOff x="4845668" y="5379901"/>
            <a:chExt cx="276120" cy="484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7D9A0283-8CEC-4891-AE89-9E8AA38531A4}"/>
                    </a:ext>
                  </a:extLst>
                </p14:cNvPr>
                <p14:cNvContentPartPr/>
                <p14:nvPr/>
              </p14:nvContentPartPr>
              <p14:xfrm>
                <a:off x="4845668" y="5638021"/>
                <a:ext cx="253800" cy="1980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7D9A0283-8CEC-4891-AE89-9E8AA38531A4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4836668" y="5629021"/>
                  <a:ext cx="271440" cy="3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D8A152B7-077A-4184-82D9-4C04D092CE2F}"/>
                    </a:ext>
                  </a:extLst>
                </p14:cNvPr>
                <p14:cNvContentPartPr/>
                <p14:nvPr/>
              </p14:nvContentPartPr>
              <p14:xfrm>
                <a:off x="4932788" y="5379901"/>
                <a:ext cx="37080" cy="19800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D8A152B7-077A-4184-82D9-4C04D092CE2F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4924148" y="5371261"/>
                  <a:ext cx="5472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BB408A5B-5248-4486-9A1D-E576404C4D3C}"/>
                    </a:ext>
                  </a:extLst>
                </p14:cNvPr>
                <p14:cNvContentPartPr/>
                <p14:nvPr/>
              </p14:nvContentPartPr>
              <p14:xfrm>
                <a:off x="4960148" y="5725861"/>
                <a:ext cx="161640" cy="13860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BB408A5B-5248-4486-9A1D-E576404C4D3C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4951508" y="5717221"/>
                  <a:ext cx="179280" cy="156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571E4A4B-950A-47FD-B54F-6BE803DCA9D9}"/>
              </a:ext>
            </a:extLst>
          </p:cNvPr>
          <p:cNvGrpSpPr/>
          <p:nvPr/>
        </p:nvGrpSpPr>
        <p:grpSpPr>
          <a:xfrm>
            <a:off x="5306828" y="5399701"/>
            <a:ext cx="379800" cy="312120"/>
            <a:chOff x="5306828" y="5399701"/>
            <a:chExt cx="379800" cy="312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D1A155D3-6925-4253-A0D3-3573058FB3F0}"/>
                    </a:ext>
                  </a:extLst>
                </p14:cNvPr>
                <p14:cNvContentPartPr/>
                <p14:nvPr/>
              </p14:nvContentPartPr>
              <p14:xfrm>
                <a:off x="5306828" y="5514901"/>
                <a:ext cx="159480" cy="18756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D1A155D3-6925-4253-A0D3-3573058FB3F0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5297828" y="5506261"/>
                  <a:ext cx="17712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3584E7EC-B7BF-4DD9-8677-D73809DBE6BF}"/>
                    </a:ext>
                  </a:extLst>
                </p14:cNvPr>
                <p14:cNvContentPartPr/>
                <p14:nvPr/>
              </p14:nvContentPartPr>
              <p14:xfrm>
                <a:off x="5496548" y="5431381"/>
                <a:ext cx="144000" cy="26172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3584E7EC-B7BF-4DD9-8677-D73809DBE6BF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5487548" y="5422741"/>
                  <a:ext cx="16164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83CC92AA-6490-4C23-8C6E-338BB4754062}"/>
                    </a:ext>
                  </a:extLst>
                </p14:cNvPr>
                <p14:cNvContentPartPr/>
                <p14:nvPr/>
              </p14:nvContentPartPr>
              <p14:xfrm>
                <a:off x="5369108" y="5399701"/>
                <a:ext cx="83880" cy="10404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83CC92AA-6490-4C23-8C6E-338BB4754062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5360468" y="5391061"/>
                  <a:ext cx="10152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4ED62ABB-DAE3-44C6-B445-145E52984116}"/>
                    </a:ext>
                  </a:extLst>
                </p14:cNvPr>
                <p14:cNvContentPartPr/>
                <p14:nvPr/>
              </p14:nvContentPartPr>
              <p14:xfrm>
                <a:off x="5625428" y="5668981"/>
                <a:ext cx="61200" cy="4284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4ED62ABB-DAE3-44C6-B445-145E52984116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5616428" y="5659981"/>
                  <a:ext cx="78840" cy="60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82">
            <p14:nvContentPartPr>
              <p14:cNvPr id="186" name="Ink 185">
                <a:extLst>
                  <a:ext uri="{FF2B5EF4-FFF2-40B4-BE49-F238E27FC236}">
                    <a16:creationId xmlns:a16="http://schemas.microsoft.com/office/drawing/2014/main" id="{1AFBDE1B-9B94-4F3D-B386-BF9C7E5A6E29}"/>
                  </a:ext>
                </a:extLst>
              </p14:cNvPr>
              <p14:cNvContentPartPr/>
              <p14:nvPr/>
            </p14:nvContentPartPr>
            <p14:xfrm>
              <a:off x="3285068" y="6345781"/>
              <a:ext cx="7200" cy="18360"/>
            </p14:xfrm>
          </p:contentPart>
        </mc:Choice>
        <mc:Fallback xmlns="">
          <p:pic>
            <p:nvPicPr>
              <p:cNvPr id="186" name="Ink 185">
                <a:extLst>
                  <a:ext uri="{FF2B5EF4-FFF2-40B4-BE49-F238E27FC236}">
                    <a16:creationId xmlns:a16="http://schemas.microsoft.com/office/drawing/2014/main" id="{1AFBDE1B-9B94-4F3D-B386-BF9C7E5A6E29}"/>
                  </a:ext>
                </a:extLst>
              </p:cNvPr>
              <p:cNvPicPr/>
              <p:nvPr/>
            </p:nvPicPr>
            <p:blipFill>
              <a:blip r:embed="rId283"/>
              <a:stretch>
                <a:fillRect/>
              </a:stretch>
            </p:blipFill>
            <p:spPr>
              <a:xfrm>
                <a:off x="3276428" y="6337141"/>
                <a:ext cx="24840" cy="3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90" name="Group 189">
            <a:extLst>
              <a:ext uri="{FF2B5EF4-FFF2-40B4-BE49-F238E27FC236}">
                <a16:creationId xmlns:a16="http://schemas.microsoft.com/office/drawing/2014/main" id="{335A0CC9-A7CD-400B-9616-205C24E10031}"/>
              </a:ext>
            </a:extLst>
          </p:cNvPr>
          <p:cNvGrpSpPr/>
          <p:nvPr/>
        </p:nvGrpSpPr>
        <p:grpSpPr>
          <a:xfrm>
            <a:off x="3260588" y="5983621"/>
            <a:ext cx="65520" cy="139680"/>
            <a:chOff x="3260588" y="5983621"/>
            <a:chExt cx="65520" cy="139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BB259330-83F0-48AC-BD23-8D7695642F18}"/>
                    </a:ext>
                  </a:extLst>
                </p14:cNvPr>
                <p14:cNvContentPartPr/>
                <p14:nvPr/>
              </p14:nvContentPartPr>
              <p14:xfrm>
                <a:off x="3308108" y="5983621"/>
                <a:ext cx="18000" cy="2808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BB259330-83F0-48AC-BD23-8D7695642F18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3299468" y="5974621"/>
                  <a:ext cx="3564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363114EA-CFB4-4E49-8EC6-864D6A2AC114}"/>
                    </a:ext>
                  </a:extLst>
                </p14:cNvPr>
                <p14:cNvContentPartPr/>
                <p14:nvPr/>
              </p14:nvContentPartPr>
              <p14:xfrm>
                <a:off x="3284348" y="6118261"/>
                <a:ext cx="8640" cy="504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363114EA-CFB4-4E49-8EC6-864D6A2AC114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3275708" y="6109261"/>
                  <a:ext cx="2628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944BBCC4-22E8-4833-81F6-3EE0FD189071}"/>
                    </a:ext>
                  </a:extLst>
                </p14:cNvPr>
                <p14:cNvContentPartPr/>
                <p14:nvPr/>
              </p14:nvContentPartPr>
              <p14:xfrm>
                <a:off x="3260588" y="6025021"/>
                <a:ext cx="7200" cy="396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944BBCC4-22E8-4833-81F6-3EE0FD189071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3251948" y="6016021"/>
                  <a:ext cx="2484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7D9B6BEB-33B0-4AFB-9396-A87C4856616B}"/>
                    </a:ext>
                  </a:extLst>
                </p14:cNvPr>
                <p14:cNvContentPartPr/>
                <p14:nvPr/>
              </p14:nvContentPartPr>
              <p14:xfrm>
                <a:off x="3260588" y="5984341"/>
                <a:ext cx="54720" cy="4464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7D9B6BEB-33B0-4AFB-9396-A87C4856616B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3251948" y="5975341"/>
                  <a:ext cx="7236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A3C11F8F-BC1B-4CE6-8FE6-D72EFAEBAD83}"/>
                    </a:ext>
                  </a:extLst>
                </p14:cNvPr>
                <p14:cNvContentPartPr/>
                <p14:nvPr/>
              </p14:nvContentPartPr>
              <p14:xfrm>
                <a:off x="3274628" y="6084781"/>
                <a:ext cx="29880" cy="1548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A3C11F8F-BC1B-4CE6-8FE6-D72EFAEBAD83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3265628" y="6076141"/>
                  <a:ext cx="47520" cy="33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4FB0E9D4-24BE-4703-8924-130DBDC030E0}"/>
              </a:ext>
            </a:extLst>
          </p:cNvPr>
          <p:cNvGrpSpPr/>
          <p:nvPr/>
        </p:nvGrpSpPr>
        <p:grpSpPr>
          <a:xfrm>
            <a:off x="2960708" y="6313741"/>
            <a:ext cx="571680" cy="266400"/>
            <a:chOff x="2960708" y="6313741"/>
            <a:chExt cx="571680" cy="266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A1CEA141-DA3A-4DEE-8444-49972C68EB19}"/>
                    </a:ext>
                  </a:extLst>
                </p14:cNvPr>
                <p14:cNvContentPartPr/>
                <p14:nvPr/>
              </p14:nvContentPartPr>
              <p14:xfrm>
                <a:off x="2976188" y="6313741"/>
                <a:ext cx="20160" cy="20664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A1CEA141-DA3A-4DEE-8444-49972C68EB19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2967548" y="6305101"/>
                  <a:ext cx="37800" cy="22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0F881A5A-D3AF-44EC-B9C5-228D4EAC8727}"/>
                    </a:ext>
                  </a:extLst>
                </p14:cNvPr>
                <p14:cNvContentPartPr/>
                <p14:nvPr/>
              </p14:nvContentPartPr>
              <p14:xfrm>
                <a:off x="2960708" y="6428581"/>
                <a:ext cx="138960" cy="13392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0F881A5A-D3AF-44EC-B9C5-228D4EAC8727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2952068" y="6419941"/>
                  <a:ext cx="15660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AE5D3603-7EC3-4564-87D5-BE2CE41EA271}"/>
                    </a:ext>
                  </a:extLst>
                </p14:cNvPr>
                <p14:cNvContentPartPr/>
                <p14:nvPr/>
              </p14:nvContentPartPr>
              <p14:xfrm>
                <a:off x="3145028" y="6479701"/>
                <a:ext cx="27360" cy="10044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AE5D3603-7EC3-4564-87D5-BE2CE41EA271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3136028" y="6471061"/>
                  <a:ext cx="45000" cy="11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6246CD0E-D301-4D1B-97B9-E98633EA2D5A}"/>
                    </a:ext>
                  </a:extLst>
                </p14:cNvPr>
                <p14:cNvContentPartPr/>
                <p14:nvPr/>
              </p14:nvContentPartPr>
              <p14:xfrm>
                <a:off x="3137828" y="6485821"/>
                <a:ext cx="146880" cy="9144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6246CD0E-D301-4D1B-97B9-E98633EA2D5A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3128828" y="6477181"/>
                  <a:ext cx="16452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1B12D52F-6FAB-427C-BC99-4261D43EE463}"/>
                    </a:ext>
                  </a:extLst>
                </p14:cNvPr>
                <p14:cNvContentPartPr/>
                <p14:nvPr/>
              </p14:nvContentPartPr>
              <p14:xfrm>
                <a:off x="3421508" y="6421741"/>
                <a:ext cx="110160" cy="1584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1B12D52F-6FAB-427C-BC99-4261D43EE463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3412868" y="6412741"/>
                  <a:ext cx="12780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4B50512F-4875-4CFC-9BA3-C324AAFDE01D}"/>
                    </a:ext>
                  </a:extLst>
                </p14:cNvPr>
                <p14:cNvContentPartPr/>
                <p14:nvPr/>
              </p14:nvContentPartPr>
              <p14:xfrm>
                <a:off x="3434828" y="6495541"/>
                <a:ext cx="97560" cy="1332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4B50512F-4875-4CFC-9BA3-C324AAFDE01D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3425828" y="6486901"/>
                  <a:ext cx="115200" cy="30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1DF155D4-8247-483E-912B-FB8711DC4A3E}"/>
              </a:ext>
            </a:extLst>
          </p:cNvPr>
          <p:cNvGrpSpPr/>
          <p:nvPr/>
        </p:nvGrpSpPr>
        <p:grpSpPr>
          <a:xfrm>
            <a:off x="3742988" y="6111061"/>
            <a:ext cx="428400" cy="487440"/>
            <a:chOff x="3742988" y="6111061"/>
            <a:chExt cx="428400" cy="487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B79A8D1A-AFAA-453D-A1CA-7966AEBA1F89}"/>
                    </a:ext>
                  </a:extLst>
                </p14:cNvPr>
                <p14:cNvContentPartPr/>
                <p14:nvPr/>
              </p14:nvContentPartPr>
              <p14:xfrm>
                <a:off x="3931268" y="6111061"/>
                <a:ext cx="17280" cy="19944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B79A8D1A-AFAA-453D-A1CA-7966AEBA1F89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3922628" y="6102061"/>
                  <a:ext cx="3492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2290000F-D16B-4214-B712-86461E3F6051}"/>
                    </a:ext>
                  </a:extLst>
                </p14:cNvPr>
                <p14:cNvContentPartPr/>
                <p14:nvPr/>
              </p14:nvContentPartPr>
              <p14:xfrm>
                <a:off x="3742988" y="6390781"/>
                <a:ext cx="349200" cy="2160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2290000F-D16B-4214-B712-86461E3F6051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3733988" y="6381781"/>
                  <a:ext cx="36684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0487032D-B8BE-41F1-9114-E95E009F3F98}"/>
                    </a:ext>
                  </a:extLst>
                </p14:cNvPr>
                <p14:cNvContentPartPr/>
                <p14:nvPr/>
              </p14:nvContentPartPr>
              <p14:xfrm>
                <a:off x="3873308" y="6495901"/>
                <a:ext cx="29520" cy="102600"/>
              </p14:xfrm>
            </p:contentPart>
          </mc:Choice>
          <mc:Fallback xmlns=""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0487032D-B8BE-41F1-9114-E95E009F3F98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3864668" y="6486901"/>
                  <a:ext cx="47160" cy="12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95E621DA-01BA-4710-8D29-B5079860FA50}"/>
                    </a:ext>
                  </a:extLst>
                </p14:cNvPr>
                <p14:cNvContentPartPr/>
                <p14:nvPr/>
              </p14:nvContentPartPr>
              <p14:xfrm>
                <a:off x="3875828" y="6494101"/>
                <a:ext cx="140400" cy="9180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95E621DA-01BA-4710-8D29-B5079860FA50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3867188" y="6485461"/>
                  <a:ext cx="158040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896DC95C-8319-46E5-B6B1-5D0403656652}"/>
                    </a:ext>
                  </a:extLst>
                </p14:cNvPr>
                <p14:cNvContentPartPr/>
                <p14:nvPr/>
              </p14:nvContentPartPr>
              <p14:xfrm>
                <a:off x="4101908" y="6397621"/>
                <a:ext cx="5040" cy="10332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896DC95C-8319-46E5-B6B1-5D0403656652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4092908" y="6388981"/>
                  <a:ext cx="22680" cy="12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CFCF0CBE-2C5D-4EB1-98E5-D46E4B6D5952}"/>
                    </a:ext>
                  </a:extLst>
                </p14:cNvPr>
                <p14:cNvContentPartPr/>
                <p14:nvPr/>
              </p14:nvContentPartPr>
              <p14:xfrm>
                <a:off x="4087868" y="6573661"/>
                <a:ext cx="35640" cy="20880"/>
              </p14:xfrm>
            </p:contentPart>
          </mc:Choice>
          <mc:Fallback xmlns=""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CFCF0CBE-2C5D-4EB1-98E5-D46E4B6D5952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4079228" y="6564661"/>
                  <a:ext cx="53280" cy="3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215ED7BC-3DFE-45A9-8A0F-948267D5E574}"/>
                    </a:ext>
                  </a:extLst>
                </p14:cNvPr>
                <p14:cNvContentPartPr/>
                <p14:nvPr/>
              </p14:nvContentPartPr>
              <p14:xfrm>
                <a:off x="3966188" y="6373501"/>
                <a:ext cx="205200" cy="1080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215ED7BC-3DFE-45A9-8A0F-948267D5E574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3957188" y="6364501"/>
                  <a:ext cx="222840" cy="28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D5A8863F-1891-4121-A491-82FE34D75B0B}"/>
              </a:ext>
            </a:extLst>
          </p:cNvPr>
          <p:cNvGrpSpPr/>
          <p:nvPr/>
        </p:nvGrpSpPr>
        <p:grpSpPr>
          <a:xfrm>
            <a:off x="4383068" y="6048421"/>
            <a:ext cx="640440" cy="359640"/>
            <a:chOff x="4383068" y="6048421"/>
            <a:chExt cx="640440" cy="359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45CCE09B-C5A7-4D45-8DF1-3EB0BB44E5D1}"/>
                    </a:ext>
                  </a:extLst>
                </p14:cNvPr>
                <p14:cNvContentPartPr/>
                <p14:nvPr/>
              </p14:nvContentPartPr>
              <p14:xfrm>
                <a:off x="4383068" y="6198181"/>
                <a:ext cx="189000" cy="20988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45CCE09B-C5A7-4D45-8DF1-3EB0BB44E5D1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4374428" y="6189541"/>
                  <a:ext cx="206640" cy="22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979F52BC-3726-4649-ADC7-A23DF442E190}"/>
                    </a:ext>
                  </a:extLst>
                </p14:cNvPr>
                <p14:cNvContentPartPr/>
                <p14:nvPr/>
              </p14:nvContentPartPr>
              <p14:xfrm>
                <a:off x="4587908" y="6048421"/>
                <a:ext cx="20160" cy="9936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979F52BC-3726-4649-ADC7-A23DF442E190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4578908" y="6039781"/>
                  <a:ext cx="3780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88498F55-6CC1-4877-AF5C-7813F4C53DE9}"/>
                    </a:ext>
                  </a:extLst>
                </p14:cNvPr>
                <p14:cNvContentPartPr/>
                <p14:nvPr/>
              </p14:nvContentPartPr>
              <p14:xfrm>
                <a:off x="4584668" y="6068221"/>
                <a:ext cx="87120" cy="9864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88498F55-6CC1-4877-AF5C-7813F4C53DE9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4576028" y="6059581"/>
                  <a:ext cx="10476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FBEF12F4-A98B-4592-9E55-D22FF3AAB8C5}"/>
                    </a:ext>
                  </a:extLst>
                </p14:cNvPr>
                <p14:cNvContentPartPr/>
                <p14:nvPr/>
              </p14:nvContentPartPr>
              <p14:xfrm>
                <a:off x="4752788" y="6144901"/>
                <a:ext cx="150840" cy="246600"/>
              </p14:xfrm>
            </p:contentPart>
          </mc:Choice>
          <mc:Fallback xmlns=""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FBEF12F4-A98B-4592-9E55-D22FF3AAB8C5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4743788" y="6136261"/>
                  <a:ext cx="16848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87DD4E53-5B25-44BD-819F-AB08356F900A}"/>
                    </a:ext>
                  </a:extLst>
                </p14:cNvPr>
                <p14:cNvContentPartPr/>
                <p14:nvPr/>
              </p14:nvContentPartPr>
              <p14:xfrm>
                <a:off x="4918388" y="6338941"/>
                <a:ext cx="105120" cy="6768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87DD4E53-5B25-44BD-819F-AB08356F900A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4909388" y="6329941"/>
                  <a:ext cx="122760" cy="85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30">
            <p14:nvContentPartPr>
              <p14:cNvPr id="214" name="Ink 213">
                <a:extLst>
                  <a:ext uri="{FF2B5EF4-FFF2-40B4-BE49-F238E27FC236}">
                    <a16:creationId xmlns:a16="http://schemas.microsoft.com/office/drawing/2014/main" id="{4849DE07-D270-4277-BCA2-21B606ECFF56}"/>
                  </a:ext>
                </a:extLst>
              </p14:cNvPr>
              <p14:cNvContentPartPr/>
              <p14:nvPr/>
            </p14:nvContentPartPr>
            <p14:xfrm>
              <a:off x="2497388" y="5338501"/>
              <a:ext cx="108720" cy="1230840"/>
            </p14:xfrm>
          </p:contentPart>
        </mc:Choice>
        <mc:Fallback xmlns="">
          <p:pic>
            <p:nvPicPr>
              <p:cNvPr id="214" name="Ink 213">
                <a:extLst>
                  <a:ext uri="{FF2B5EF4-FFF2-40B4-BE49-F238E27FC236}">
                    <a16:creationId xmlns:a16="http://schemas.microsoft.com/office/drawing/2014/main" id="{4849DE07-D270-4277-BCA2-21B606ECFF56}"/>
                  </a:ext>
                </a:extLst>
              </p:cNvPr>
              <p:cNvPicPr/>
              <p:nvPr/>
            </p:nvPicPr>
            <p:blipFill>
              <a:blip r:embed="rId331"/>
              <a:stretch>
                <a:fillRect/>
              </a:stretch>
            </p:blipFill>
            <p:spPr>
              <a:xfrm>
                <a:off x="2488748" y="5329501"/>
                <a:ext cx="126360" cy="124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77AEC10-425A-4277-846D-EAF4141A16FA}"/>
                  </a:ext>
                </a:extLst>
              </p14:cNvPr>
              <p14:cNvContentPartPr/>
              <p14:nvPr/>
            </p14:nvContentPartPr>
            <p14:xfrm>
              <a:off x="2895802" y="4266341"/>
              <a:ext cx="87120" cy="108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77AEC10-425A-4277-846D-EAF4141A16FA}"/>
                  </a:ext>
                </a:extLst>
              </p:cNvPr>
              <p:cNvPicPr/>
              <p:nvPr/>
            </p:nvPicPr>
            <p:blipFill>
              <a:blip r:embed="rId333"/>
              <a:stretch>
                <a:fillRect/>
              </a:stretch>
            </p:blipFill>
            <p:spPr>
              <a:xfrm>
                <a:off x="2886802" y="4257341"/>
                <a:ext cx="104760" cy="2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62F87D0-9C1C-4D36-AF18-54B578FADE8A}"/>
                  </a:ext>
                </a:extLst>
              </p14:cNvPr>
              <p14:cNvContentPartPr/>
              <p14:nvPr/>
            </p14:nvContentPartPr>
            <p14:xfrm>
              <a:off x="2894362" y="4318901"/>
              <a:ext cx="67320" cy="266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62F87D0-9C1C-4D36-AF18-54B578FADE8A}"/>
                  </a:ext>
                </a:extLst>
              </p:cNvPr>
              <p:cNvPicPr/>
              <p:nvPr/>
            </p:nvPicPr>
            <p:blipFill>
              <a:blip r:embed="rId335"/>
              <a:stretch>
                <a:fillRect/>
              </a:stretch>
            </p:blipFill>
            <p:spPr>
              <a:xfrm>
                <a:off x="2885362" y="4309901"/>
                <a:ext cx="84960" cy="4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C1EAE13D-01A1-40E0-9860-9EE166172DC6}"/>
                  </a:ext>
                </a:extLst>
              </p14:cNvPr>
              <p14:cNvContentPartPr/>
              <p14:nvPr/>
            </p14:nvContentPartPr>
            <p14:xfrm>
              <a:off x="2888602" y="4399181"/>
              <a:ext cx="79200" cy="468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C1EAE13D-01A1-40E0-9860-9EE166172DC6}"/>
                  </a:ext>
                </a:extLst>
              </p:cNvPr>
              <p:cNvPicPr/>
              <p:nvPr/>
            </p:nvPicPr>
            <p:blipFill>
              <a:blip r:embed="rId337"/>
              <a:stretch>
                <a:fillRect/>
              </a:stretch>
            </p:blipFill>
            <p:spPr>
              <a:xfrm>
                <a:off x="2879602" y="4390181"/>
                <a:ext cx="96840" cy="2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8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675C0102-C98B-4C53-BC15-C0DB6001E1FD}"/>
                  </a:ext>
                </a:extLst>
              </p14:cNvPr>
              <p14:cNvContentPartPr/>
              <p14:nvPr/>
            </p14:nvContentPartPr>
            <p14:xfrm>
              <a:off x="3569362" y="4821821"/>
              <a:ext cx="8085240" cy="19548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675C0102-C98B-4C53-BC15-C0DB6001E1FD}"/>
                  </a:ext>
                </a:extLst>
              </p:cNvPr>
              <p:cNvPicPr/>
              <p:nvPr/>
            </p:nvPicPr>
            <p:blipFill>
              <a:blip r:embed="rId339"/>
              <a:stretch>
                <a:fillRect/>
              </a:stretch>
            </p:blipFill>
            <p:spPr>
              <a:xfrm>
                <a:off x="3560722" y="4813181"/>
                <a:ext cx="8102880" cy="21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9947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B75165-CA01-4756-A66F-FF27C076E6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9627" y="263299"/>
                <a:ext cx="11644222" cy="609305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l-GR" dirty="0"/>
                  <a:t>Ομως,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l-GR" i="1" smtClean="0">
                        <a:latin typeface="Cambria Math" panose="02040503050406030204" pitchFamily="18" charset="0"/>
                      </a:rPr>
                      <m:t>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 </a:t>
                </a:r>
              </a:p>
              <a:p>
                <a:endParaRPr lang="en-US" dirty="0"/>
              </a:p>
              <a:p>
                <a:r>
                  <a:rPr lang="el-GR" dirty="0"/>
                  <a:t>Αρα,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!</m:t>
                            </m:r>
                          </m:den>
                        </m:f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+…+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!</m:t>
                            </m:r>
                          </m:den>
                        </m:f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𝑎𝑡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     )</a:t>
                </a:r>
              </a:p>
              <a:p>
                <a:endParaRPr lang="en-US" dirty="0"/>
              </a:p>
              <a:p>
                <a:r>
                  <a:rPr lang="el-GR" dirty="0"/>
                  <a:t>Αρα για την διανυσματική περίπτωση, παρόμοια: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𝕀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2!</m:t>
                            </m:r>
                          </m:den>
                        </m:f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+…+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!</m:t>
                            </m:r>
                          </m:den>
                        </m:f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+…</m:t>
                        </m:r>
                      </m:e>
                    </m:d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x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endParaRPr lang="en-US" sz="2000" dirty="0"/>
              </a:p>
              <a:p>
                <a:pPr lvl="2"/>
                <a:r>
                  <a:rPr lang="el-GR" sz="1800" dirty="0"/>
                  <a:t>με</a:t>
                </a:r>
                <a:r>
                  <a:rPr lang="el-GR" sz="2000" dirty="0"/>
                  <a:t> </a:t>
                </a:r>
                <a:r>
                  <a:rPr lang="en-US" sz="2000" dirty="0"/>
                  <a:t>x(t)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∈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𝕽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000" dirty="0"/>
                  <a:t> A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∈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𝕽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𝑥𝑛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 lvl="2"/>
                <a:endParaRPr lang="en-US" sz="2000" dirty="0"/>
              </a:p>
              <a:p>
                <a:pPr marL="685800" lvl="2" indent="0">
                  <a:buNone/>
                </a:pPr>
                <a:r>
                  <a:rPr lang="el-GR" sz="2000" dirty="0"/>
                  <a:t>τότε,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𝐴𝑡</m:t>
                        </m:r>
                      </m:sup>
                    </m:sSup>
                    <m:r>
                      <a:rPr lang="el-GR" sz="2000" i="1" smtClean="0">
                        <a:latin typeface="Cambria Math" panose="02040503050406030204" pitchFamily="18" charset="0"/>
                      </a:rPr>
                      <m:t>≜</m:t>
                    </m:r>
                    <m:nary>
                      <m:naryPr>
                        <m:chr m:val="∑"/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l-GR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l-GR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!</m:t>
                            </m:r>
                          </m:den>
                        </m:f>
                      </m:e>
                    </m:nary>
                  </m:oMath>
                </a14:m>
                <a:endParaRPr lang="el-GR" sz="2000" dirty="0"/>
              </a:p>
              <a:p>
                <a:endParaRPr lang="en-US" dirty="0"/>
              </a:p>
              <a:p>
                <a:r>
                  <a:rPr lang="el-GR" dirty="0">
                    <a:solidFill>
                      <a:srgbClr val="C00000"/>
                    </a:solidFill>
                  </a:rPr>
                  <a:t>Λυση της Ομογενούς Δ.Εξίσωσης με Μετασχ. </a:t>
                </a:r>
                <a:r>
                  <a:rPr lang="en-US" dirty="0">
                    <a:solidFill>
                      <a:srgbClr val="C00000"/>
                    </a:solidFill>
                  </a:rPr>
                  <a:t>Laplace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groupChr>
                      <m:groupChrPr>
                        <m:chr m:val="⇒"/>
                        <m:vertJc m:val="bot"/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groupCh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𝔏</m:t>
                    </m:r>
                  </m:oMath>
                </a14:m>
                <a:r>
                  <a:rPr lang="el-GR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̇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𝑠𝑋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    X(s)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𝕀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 </a:t>
                </a:r>
                <a:r>
                  <a:rPr lang="el-GR" dirty="0">
                    <a:solidFill>
                      <a:srgbClr val="C00000"/>
                    </a:solidFill>
                  </a:rPr>
                  <a:t>χωρις μηδεν αρχ.συνθηκες</a:t>
                </a:r>
                <a:r>
                  <a:rPr lang="en-US" dirty="0"/>
                  <a:t>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𝕀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e>
                    </m:d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B75165-CA01-4756-A66F-FF27C076E6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9627" y="263299"/>
                <a:ext cx="11644222" cy="6093053"/>
              </a:xfrm>
              <a:blipFill>
                <a:blip r:embed="rId3"/>
                <a:stretch>
                  <a:fillRect l="-262" t="-14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B8FC0-83B9-4D75-9848-12EF4CB7C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968-6E72-48E0-9003-8426E2B694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5ED9D7-6996-4DB8-BAE2-D8B72A1F6F92}"/>
              </a:ext>
            </a:extLst>
          </p:cNvPr>
          <p:cNvSpPr/>
          <p:nvPr/>
        </p:nvSpPr>
        <p:spPr>
          <a:xfrm>
            <a:off x="1846053" y="146649"/>
            <a:ext cx="1492370" cy="586596"/>
          </a:xfrm>
          <a:prstGeom prst="rect">
            <a:avLst/>
          </a:prstGeom>
          <a:noFill/>
          <a:ln w="38100">
            <a:solidFill>
              <a:srgbClr val="FFB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785B1F-3800-401C-9C1D-507EDED20FB3}"/>
              </a:ext>
            </a:extLst>
          </p:cNvPr>
          <p:cNvSpPr/>
          <p:nvPr/>
        </p:nvSpPr>
        <p:spPr>
          <a:xfrm>
            <a:off x="1769503" y="3199742"/>
            <a:ext cx="2104845" cy="690113"/>
          </a:xfrm>
          <a:prstGeom prst="rect">
            <a:avLst/>
          </a:prstGeom>
          <a:noFill/>
          <a:ln w="38100">
            <a:solidFill>
              <a:srgbClr val="FFB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EE31E7-3EF3-48EA-A7A5-3D3DEF93819B}"/>
              </a:ext>
            </a:extLst>
          </p:cNvPr>
          <p:cNvSpPr/>
          <p:nvPr/>
        </p:nvSpPr>
        <p:spPr>
          <a:xfrm>
            <a:off x="4891896" y="5426015"/>
            <a:ext cx="2639683" cy="405442"/>
          </a:xfrm>
          <a:prstGeom prst="rect">
            <a:avLst/>
          </a:prstGeom>
          <a:noFill/>
          <a:ln w="38100">
            <a:solidFill>
              <a:srgbClr val="FFB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78569A-E240-428B-A2D4-982D6E214742}"/>
              </a:ext>
            </a:extLst>
          </p:cNvPr>
          <p:cNvSpPr/>
          <p:nvPr/>
        </p:nvSpPr>
        <p:spPr>
          <a:xfrm>
            <a:off x="3914330" y="5831457"/>
            <a:ext cx="3226279" cy="524895"/>
          </a:xfrm>
          <a:prstGeom prst="rect">
            <a:avLst/>
          </a:prstGeom>
          <a:noFill/>
          <a:ln w="38100">
            <a:solidFill>
              <a:srgbClr val="FFB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81DF9B1-842C-4564-992B-1B236187DD73}"/>
              </a:ext>
            </a:extLst>
          </p:cNvPr>
          <p:cNvGrpSpPr/>
          <p:nvPr/>
        </p:nvGrpSpPr>
        <p:grpSpPr>
          <a:xfrm>
            <a:off x="3531202" y="205181"/>
            <a:ext cx="1204560" cy="310320"/>
            <a:chOff x="3531202" y="205181"/>
            <a:chExt cx="1204560" cy="310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BB70ED84-E9B1-43DE-838C-2E626EA237EA}"/>
                    </a:ext>
                  </a:extLst>
                </p14:cNvPr>
                <p14:cNvContentPartPr/>
                <p14:nvPr/>
              </p14:nvContentPartPr>
              <p14:xfrm>
                <a:off x="3531202" y="371501"/>
                <a:ext cx="124200" cy="1512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BB70ED84-E9B1-43DE-838C-2E626EA237EA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522562" y="362861"/>
                  <a:ext cx="14184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0276B4B8-AD68-4BC6-9A3C-15190657694A}"/>
                    </a:ext>
                  </a:extLst>
                </p14:cNvPr>
                <p14:cNvContentPartPr/>
                <p14:nvPr/>
              </p14:nvContentPartPr>
              <p14:xfrm>
                <a:off x="3568642" y="415781"/>
                <a:ext cx="88920" cy="111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0276B4B8-AD68-4BC6-9A3C-15190657694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560002" y="407141"/>
                  <a:ext cx="10656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5264644F-650A-499C-8192-4B826830A238}"/>
                    </a:ext>
                  </a:extLst>
                </p14:cNvPr>
                <p14:cNvContentPartPr/>
                <p14:nvPr/>
              </p14:nvContentPartPr>
              <p14:xfrm>
                <a:off x="3585202" y="468341"/>
                <a:ext cx="69480" cy="82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5264644F-650A-499C-8192-4B826830A23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576562" y="459701"/>
                  <a:ext cx="8712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781AD74B-4DC6-46F2-A7B8-A2506E15A8B8}"/>
                    </a:ext>
                  </a:extLst>
                </p14:cNvPr>
                <p14:cNvContentPartPr/>
                <p14:nvPr/>
              </p14:nvContentPartPr>
              <p14:xfrm>
                <a:off x="3754042" y="302741"/>
                <a:ext cx="233640" cy="1407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781AD74B-4DC6-46F2-A7B8-A2506E15A8B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745042" y="294101"/>
                  <a:ext cx="25128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AA83C59C-D490-43EF-96F2-C53CCC7858AB}"/>
                    </a:ext>
                  </a:extLst>
                </p14:cNvPr>
                <p14:cNvContentPartPr/>
                <p14:nvPr/>
              </p14:nvContentPartPr>
              <p14:xfrm>
                <a:off x="4039882" y="245141"/>
                <a:ext cx="48240" cy="1526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AA83C59C-D490-43EF-96F2-C53CCC7858A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031242" y="236141"/>
                  <a:ext cx="6588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D870FE1B-A241-41B7-BA32-808111494A15}"/>
                    </a:ext>
                  </a:extLst>
                </p14:cNvPr>
                <p14:cNvContentPartPr/>
                <p14:nvPr/>
              </p14:nvContentPartPr>
              <p14:xfrm>
                <a:off x="4131682" y="259181"/>
                <a:ext cx="57600" cy="1382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D870FE1B-A241-41B7-BA32-808111494A15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123042" y="250541"/>
                  <a:ext cx="7524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BF4CA69E-B555-4F60-B26F-02577CC7AD4E}"/>
                    </a:ext>
                  </a:extLst>
                </p14:cNvPr>
                <p14:cNvContentPartPr/>
                <p14:nvPr/>
              </p14:nvContentPartPr>
              <p14:xfrm>
                <a:off x="4119802" y="320381"/>
                <a:ext cx="69480" cy="259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BF4CA69E-B555-4F60-B26F-02577CC7AD4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111162" y="311381"/>
                  <a:ext cx="8712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2C31DB23-0541-4461-95EF-6CF9B36BDD6A}"/>
                    </a:ext>
                  </a:extLst>
                </p14:cNvPr>
                <p14:cNvContentPartPr/>
                <p14:nvPr/>
              </p14:nvContentPartPr>
              <p14:xfrm>
                <a:off x="4238962" y="252701"/>
                <a:ext cx="29880" cy="1400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2C31DB23-0541-4461-95EF-6CF9B36BDD6A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229962" y="244061"/>
                  <a:ext cx="4752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07ED0BB-6E5B-4F7D-B63A-5A4AD2845701}"/>
                    </a:ext>
                  </a:extLst>
                </p14:cNvPr>
                <p14:cNvContentPartPr/>
                <p14:nvPr/>
              </p14:nvContentPartPr>
              <p14:xfrm>
                <a:off x="4349842" y="205181"/>
                <a:ext cx="15840" cy="2584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307ED0BB-6E5B-4F7D-B63A-5A4AD284570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340842" y="196181"/>
                  <a:ext cx="3348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D1C63075-FD79-460C-9828-A07C00931C54}"/>
                    </a:ext>
                  </a:extLst>
                </p14:cNvPr>
                <p14:cNvContentPartPr/>
                <p14:nvPr/>
              </p14:nvContentPartPr>
              <p14:xfrm>
                <a:off x="4443442" y="385181"/>
                <a:ext cx="50400" cy="13032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D1C63075-FD79-460C-9828-A07C00931C54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434802" y="376181"/>
                  <a:ext cx="6804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B185ED8-8B06-4E5F-9736-E5BC85625601}"/>
                    </a:ext>
                  </a:extLst>
                </p14:cNvPr>
                <p14:cNvContentPartPr/>
                <p14:nvPr/>
              </p14:nvContentPartPr>
              <p14:xfrm>
                <a:off x="4409242" y="437021"/>
                <a:ext cx="78120" cy="273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B185ED8-8B06-4E5F-9736-E5BC85625601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400602" y="428021"/>
                  <a:ext cx="9576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D71A2880-917A-4C3A-A2D7-79F6EF685184}"/>
                    </a:ext>
                  </a:extLst>
                </p14:cNvPr>
                <p14:cNvContentPartPr/>
                <p14:nvPr/>
              </p14:nvContentPartPr>
              <p14:xfrm>
                <a:off x="4570522" y="422261"/>
                <a:ext cx="62280" cy="291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D71A2880-917A-4C3A-A2D7-79F6EF68518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561522" y="413261"/>
                  <a:ext cx="7992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090B20CB-3DF2-4CB2-9808-DECC2E9EFF1F}"/>
                    </a:ext>
                  </a:extLst>
                </p14:cNvPr>
                <p14:cNvContentPartPr/>
                <p14:nvPr/>
              </p14:nvContentPartPr>
              <p14:xfrm>
                <a:off x="4676362" y="423341"/>
                <a:ext cx="59400" cy="511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090B20CB-3DF2-4CB2-9808-DECC2E9EFF1F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667722" y="414701"/>
                  <a:ext cx="77040" cy="68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5705561B-7A1E-4C4A-A849-70134A536DBB}"/>
                  </a:ext>
                </a:extLst>
              </p14:cNvPr>
              <p14:cNvContentPartPr/>
              <p14:nvPr/>
            </p14:nvContentPartPr>
            <p14:xfrm>
              <a:off x="1158082" y="2607821"/>
              <a:ext cx="100080" cy="1440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5705561B-7A1E-4C4A-A849-70134A536DBB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149442" y="2598821"/>
                <a:ext cx="117720" cy="3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F2738292-61A4-4D66-9577-ACE6F0B366C6}"/>
                  </a:ext>
                </a:extLst>
              </p14:cNvPr>
              <p14:cNvContentPartPr/>
              <p14:nvPr/>
            </p14:nvContentPartPr>
            <p14:xfrm>
              <a:off x="5344162" y="2572181"/>
              <a:ext cx="97560" cy="3312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F2738292-61A4-4D66-9577-ACE6F0B366C6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335162" y="2563541"/>
                <a:ext cx="11520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DC441841-CCE9-4C48-89AF-9F32CEE91497}"/>
                  </a:ext>
                </a:extLst>
              </p14:cNvPr>
              <p14:cNvContentPartPr/>
              <p14:nvPr/>
            </p14:nvContentPartPr>
            <p14:xfrm>
              <a:off x="6334162" y="2559941"/>
              <a:ext cx="115200" cy="7452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DC441841-CCE9-4C48-89AF-9F32CEE91497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325522" y="2550941"/>
                <a:ext cx="132840" cy="9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9169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2F6893-8483-44D9-AC67-3A6509CA8B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29241" y="254673"/>
                <a:ext cx="11704607" cy="6101679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l-GR" dirty="0"/>
                  <a:t>Παρατήρηση:</a:t>
                </a:r>
              </a:p>
              <a:p>
                <a:r>
                  <a:rPr lang="el-GR" sz="1800" dirty="0"/>
                  <a:t>επειδή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𝕀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𝕀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+…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𝔏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𝕀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𝐴𝑡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2!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+…+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l-GR" dirty="0"/>
                  <a:t>και αρα,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      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𝔏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𝕀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≜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𝐴𝑡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r>
                  <a:rPr lang="el-GR" dirty="0"/>
                  <a:t>αν γράψουμε τη λύση ως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d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 </a:t>
                </a:r>
                <a:r>
                  <a:rPr lang="el-GR" dirty="0"/>
                  <a:t>τοτε η μήτρα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d>
                  </m:oMath>
                </a14:m>
                <a:r>
                  <a:rPr lang="el-GR" dirty="0"/>
                  <a:t>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∈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𝕽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𝑛𝑥𝑛</m:t>
                        </m:r>
                      </m:sup>
                    </m:sSup>
                  </m:oMath>
                </a14:m>
                <a:r>
                  <a:rPr lang="el-GR" dirty="0"/>
                  <a:t> και ειναι</a:t>
                </a:r>
                <a:endParaRPr lang="en-US" dirty="0"/>
              </a:p>
              <a:p>
                <a:r>
                  <a:rPr lang="el-GR" dirty="0"/>
                  <a:t> </a:t>
                </a:r>
              </a:p>
              <a:p>
                <a:r>
                  <a:rPr lang="el-GR" dirty="0"/>
                  <a:t>(μοναδική) λυση της  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</m:acc>
                    <m:d>
                      <m:d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d>
                  </m:oMath>
                </a14:m>
                <a:r>
                  <a:rPr lang="en-US" dirty="0"/>
                  <a:t> , </a:t>
                </a:r>
                <a:r>
                  <a:rPr lang="el-GR" dirty="0"/>
                  <a:t>Φ(0)=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𝕀</m:t>
                    </m:r>
                  </m:oMath>
                </a14:m>
                <a:endParaRPr lang="el-GR" dirty="0"/>
              </a:p>
              <a:p>
                <a:endParaRPr lang="el-GR" dirty="0"/>
              </a:p>
              <a:p>
                <a:r>
                  <a:rPr lang="el-GR" dirty="0">
                    <a:solidFill>
                      <a:srgbClr val="C00000"/>
                    </a:solidFill>
                  </a:rPr>
                  <a:t>Γενική λύση της Καταστατικής Εξίσωσης</a:t>
                </a:r>
              </a:p>
              <a:p>
                <a:endParaRPr lang="en-US" dirty="0">
                  <a:solidFill>
                    <a:srgbClr val="C00000"/>
                  </a:solidFill>
                </a:endParaRPr>
              </a:p>
              <a:p>
                <a:r>
                  <a:rPr lang="el-GR" dirty="0"/>
                  <a:t>      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l-GR" dirty="0">
                    <a:solidFill>
                      <a:srgbClr val="C00000"/>
                    </a:solidFill>
                  </a:rPr>
                  <a:t>    </a:t>
                </a:r>
                <a:r>
                  <a:rPr lang="el-GR" dirty="0"/>
                  <a:t> με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∈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𝕽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l-GR" dirty="0"/>
                  <a:t>, </a:t>
                </a:r>
                <a:r>
                  <a:rPr lang="en-US" dirty="0"/>
                  <a:t>A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∈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𝕽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𝑛𝑥𝑛</m:t>
                        </m:r>
                      </m:sup>
                    </m:sSup>
                  </m:oMath>
                </a14:m>
                <a:r>
                  <a:rPr lang="el-GR" dirty="0"/>
                  <a:t>,  Β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∈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𝕽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/>
                  <a:t> ,  u(t)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∈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𝕽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 </a:t>
                </a:r>
                <a:r>
                  <a:rPr lang="el-GR" dirty="0"/>
                  <a:t>απο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</m:t>
                    </m:r>
                    <m:acc>
                      <m:accPr>
                        <m:chr m:val="̇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𝐴𝑡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̇"/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𝐴𝑥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𝐴𝑡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𝐵𝑢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𝐴𝑡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/>
              </a:p>
              <a:p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𝐴𝑡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𝐵𝑢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</m:nary>
                  </m:oMath>
                </a14:m>
                <a:r>
                  <a:rPr lang="en-US" dirty="0"/>
                  <a:t>  </a:t>
                </a:r>
              </a:p>
              <a:p>
                <a:r>
                  <a:rPr lang="en-US" dirty="0"/>
                  <a:t> </a:t>
                </a:r>
                <a:r>
                  <a:rPr lang="el-GR" dirty="0"/>
                  <a:t>αρα,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l-GR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𝐴𝑡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l-GR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𝐵𝑢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</m:nary>
                  </m:oMath>
                </a14:m>
                <a:r>
                  <a:rPr lang="en-US" dirty="0"/>
                  <a:t>  =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d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l-GR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𝐵𝑢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</m:nary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2F6893-8483-44D9-AC67-3A6509CA8B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9241" y="254673"/>
                <a:ext cx="11704607" cy="6101679"/>
              </a:xfrm>
              <a:blipFill>
                <a:blip r:embed="rId2"/>
                <a:stretch>
                  <a:fillRect l="-260" t="-1499" b="-93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B5EBE2-3252-4F89-80D1-0844BC96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968-6E72-48E0-9003-8426E2B694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A1C3B4-71F7-420C-9F0E-6BF02BC72D92}"/>
              </a:ext>
            </a:extLst>
          </p:cNvPr>
          <p:cNvSpPr/>
          <p:nvPr/>
        </p:nvSpPr>
        <p:spPr>
          <a:xfrm>
            <a:off x="1705934" y="1422173"/>
            <a:ext cx="2915728" cy="552091"/>
          </a:xfrm>
          <a:prstGeom prst="rect">
            <a:avLst/>
          </a:prstGeom>
          <a:noFill/>
          <a:ln w="38100">
            <a:solidFill>
              <a:srgbClr val="FFB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107525-8FB9-419D-861C-34E3C767DECF}"/>
              </a:ext>
            </a:extLst>
          </p:cNvPr>
          <p:cNvSpPr/>
          <p:nvPr/>
        </p:nvSpPr>
        <p:spPr>
          <a:xfrm>
            <a:off x="2894319" y="2701817"/>
            <a:ext cx="2993366" cy="439947"/>
          </a:xfrm>
          <a:prstGeom prst="rect">
            <a:avLst/>
          </a:prstGeom>
          <a:noFill/>
          <a:ln w="38100">
            <a:solidFill>
              <a:srgbClr val="FFB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F64BE1-2736-4F0C-B7C2-02982A503512}"/>
              </a:ext>
            </a:extLst>
          </p:cNvPr>
          <p:cNvSpPr/>
          <p:nvPr/>
        </p:nvSpPr>
        <p:spPr>
          <a:xfrm>
            <a:off x="1112809" y="5635387"/>
            <a:ext cx="6875252" cy="654292"/>
          </a:xfrm>
          <a:prstGeom prst="rect">
            <a:avLst/>
          </a:prstGeom>
          <a:noFill/>
          <a:ln w="38100">
            <a:solidFill>
              <a:srgbClr val="FFB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711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897" y="159113"/>
            <a:ext cx="10157354" cy="1077266"/>
          </a:xfrm>
        </p:spPr>
        <p:txBody>
          <a:bodyPr>
            <a:normAutofit/>
          </a:bodyPr>
          <a:lstStyle/>
          <a:p>
            <a:pPr algn="ctr"/>
            <a:r>
              <a:rPr lang="el-GR" sz="3199" dirty="0" err="1"/>
              <a:t>Λυση</a:t>
            </a:r>
            <a:r>
              <a:rPr lang="el-GR" sz="3199" dirty="0"/>
              <a:t> της Καταστατικής εξίσωσης για Γραμμικά Χρονικά μεταβαλλόμενα συστήματα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40926" y="1377018"/>
                <a:ext cx="10749215" cy="5023014"/>
              </a:xfrm>
            </p:spPr>
            <p:txBody>
              <a:bodyPr/>
              <a:lstStyle/>
              <a:p>
                <a:r>
                  <a:rPr lang="el-GR" dirty="0"/>
                  <a:t>Εστω 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 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l-GR" dirty="0"/>
                  <a:t>Λύση της ομογενούς Δ.Ε.:</a:t>
                </a:r>
              </a:p>
              <a:p>
                <a:pPr marL="0" indent="0">
                  <a:buNone/>
                </a:pPr>
                <a:r>
                  <a:rPr lang="el-GR" dirty="0"/>
                  <a:t>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Φ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  <a:endParaRPr lang="el-GR" dirty="0"/>
              </a:p>
              <a:p>
                <a:pPr marL="0" indent="0">
                  <a:buNone/>
                </a:pPr>
                <a:endParaRPr lang="el-GR" dirty="0"/>
              </a:p>
              <a:p>
                <a:pPr marL="0" indent="0">
                  <a:buNone/>
                </a:pPr>
                <a:endParaRPr lang="el-GR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l-GR" dirty="0"/>
                  <a:t>Γενική λύση:</a:t>
                </a:r>
              </a:p>
              <a:p>
                <a:pPr marL="0" indent="0">
                  <a:buNone/>
                </a:pPr>
                <a:r>
                  <a:rPr lang="el-GR" dirty="0"/>
                  <a:t>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l-GR" b="0" i="0" dirty="0" smtClean="0">
                            <a:latin typeface="Cambria Math" panose="02040503050406030204" pitchFamily="18" charset="0"/>
                          </a:rPr>
                          <m:t>Φ</m:t>
                        </m:r>
                        <m:d>
                          <m:dPr>
                            <m:ctrlPr>
                              <a:rPr lang="el-GR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l-GR" b="0" i="0" dirty="0" smtClean="0">
                                <a:latin typeface="Cambria Math" panose="02040503050406030204" pitchFamily="18" charset="0"/>
                              </a:rPr>
                              <m:t>τ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B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l-GR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</m:nary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0926" y="1377018"/>
                <a:ext cx="10749215" cy="5023014"/>
              </a:xfrm>
              <a:blipFill>
                <a:blip r:embed="rId2"/>
                <a:stretch>
                  <a:fillRect l="-510" t="-133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EB74C-FD54-4C91-8DA5-0371C918139B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4194427" y="3051031"/>
            <a:ext cx="4118884" cy="461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399" dirty="0"/>
              <a:t>μήτρα διέλευσης(μετάβασης)</a:t>
            </a:r>
          </a:p>
        </p:txBody>
      </p:sp>
      <p:sp>
        <p:nvSpPr>
          <p:cNvPr id="6" name="Rectangle 5"/>
          <p:cNvSpPr/>
          <p:nvPr/>
        </p:nvSpPr>
        <p:spPr>
          <a:xfrm>
            <a:off x="2531575" y="4292563"/>
            <a:ext cx="5063050" cy="78231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2399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EFB0C4E-32CC-4A16-8ABE-88AE3C1CE346}"/>
                  </a:ext>
                </a:extLst>
              </p14:cNvPr>
              <p14:cNvContentPartPr/>
              <p14:nvPr/>
            </p14:nvContentPartPr>
            <p14:xfrm>
              <a:off x="3981748" y="2809080"/>
              <a:ext cx="243360" cy="4316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EFB0C4E-32CC-4A16-8ABE-88AE3C1CE34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75988" y="2802240"/>
                <a:ext cx="255960" cy="44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143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1E4E511-ECCF-4D03-B228-83703ACB4BF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726057" y="136523"/>
                <a:ext cx="10515600" cy="779088"/>
              </a:xfrm>
            </p:spPr>
            <p:txBody>
              <a:bodyPr/>
              <a:lstStyle/>
              <a:p>
                <a:pPr algn="ctr"/>
                <a:r>
                  <a:rPr lang="el-GR" dirty="0"/>
                  <a:t>Μεθοδοι Υπολογισμού του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𝐴𝑡</m:t>
                        </m:r>
                      </m:sup>
                    </m:sSup>
                  </m:oMath>
                </a14:m>
                <a:r>
                  <a:rPr lang="el-GR" dirty="0"/>
                  <a:t>, Φ(</a:t>
                </a:r>
                <a:r>
                  <a:rPr lang="en-US" dirty="0"/>
                  <a:t>t)</a:t>
                </a:r>
                <a:r>
                  <a:rPr lang="el-GR" dirty="0"/>
                  <a:t>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1E4E511-ECCF-4D03-B228-83703ACB4B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26057" y="136523"/>
                <a:ext cx="10515600" cy="779088"/>
              </a:xfrm>
              <a:blipFill>
                <a:blip r:embed="rId2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5EC12C-4B1C-4AA6-A458-03D8D68769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2154" y="849896"/>
                <a:ext cx="11411309" cy="5568157"/>
              </a:xfrm>
            </p:spPr>
            <p:txBody>
              <a:bodyPr>
                <a:normAutofit fontScale="92500" lnSpcReduction="20000"/>
              </a:bodyPr>
              <a:lstStyle/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𝐴𝑡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≜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𝔏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𝕀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𝐴𝑡</m:t>
                        </m:r>
                      </m:sup>
                    </m:sSup>
                    <m:r>
                      <a:rPr lang="el-GR" i="1">
                        <a:latin typeface="Cambria Math" panose="02040503050406030204" pitchFamily="18" charset="0"/>
                      </a:rPr>
                      <m:t>≜</m:t>
                    </m:r>
                    <m:nary>
                      <m:naryPr>
                        <m:chr m:val="∑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!</m:t>
                            </m:r>
                          </m:den>
                        </m:f>
                      </m:e>
                    </m:nary>
                  </m:oMath>
                </a14:m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l-GR" dirty="0"/>
                  <a:t>Θ. </a:t>
                </a:r>
                <a:r>
                  <a:rPr lang="en-US" dirty="0"/>
                  <a:t>Cayley-Hamilton  (</a:t>
                </a:r>
                <a:r>
                  <a:rPr lang="el-GR" dirty="0"/>
                  <a:t>καθε τετραγωνικός πίνακας ικανοποιεί την χαρακτηριστική του εξίσωση)</a:t>
                </a:r>
              </a:p>
              <a:p>
                <a:pPr marL="0" indent="0">
                  <a:buNone/>
                </a:pPr>
                <a:endParaRPr lang="el-GR" dirty="0"/>
              </a:p>
              <a:p>
                <a:pPr marL="0" indent="0">
                  <a:buNone/>
                </a:pPr>
                <a:r>
                  <a:rPr lang="el-GR" dirty="0"/>
                  <a:t>π.χ.  Χ.Ε. πίνακα: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</m:d>
                    <m:r>
                      <a:rPr lang="el-G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𝕀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e>
                    </m:d>
                  </m:oMath>
                </a14:m>
                <a:r>
                  <a:rPr lang="el-GR" dirty="0"/>
                  <a:t> 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P(A)=0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</a:t>
                </a:r>
                <a:r>
                  <a:rPr lang="el-GR" dirty="0">
                    <a:ea typeface="Cambria Math" panose="02040503050406030204" pitchFamily="18" charset="0"/>
                  </a:rPr>
                  <a:t>για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b="0" i="1" dirty="0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</m:d>
                    <m:r>
                      <a:rPr lang="el-GR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l-GR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0" i="1" dirty="0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l-G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l-GR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l-GR" b="0" i="1" dirty="0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l-GR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l-GR" dirty="0"/>
                  <a:t> 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P(A)=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[0]</a:t>
                </a:r>
              </a:p>
              <a:p>
                <a:pPr marL="0" indent="0">
                  <a:buNone/>
                </a:pP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l-GR" dirty="0">
                    <a:solidFill>
                      <a:srgbClr val="C00000"/>
                    </a:solidFill>
                  </a:rPr>
                  <a:t>Εφαρμογή</a:t>
                </a:r>
                <a:r>
                  <a:rPr lang="el-GR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:r>
                  <a:rPr lang="el-GR" dirty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στον υπολογισμό της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𝐴𝑡</m:t>
                        </m:r>
                      </m:sup>
                    </m:sSup>
                  </m:oMath>
                </a14:m>
                <a:endParaRPr lang="el-GR" dirty="0">
                  <a:solidFill>
                    <a:srgbClr val="C00000"/>
                  </a:solidFill>
                </a:endParaRPr>
              </a:p>
              <a:p>
                <a:r>
                  <a:rPr lang="el-GR" dirty="0"/>
                  <a:t>(διαίρεση πολυωνύμων)  </a:t>
                </a:r>
                <a:r>
                  <a:rPr lang="en-US" dirty="0"/>
                  <a:t>F(</a:t>
                </a:r>
                <a:r>
                  <a:rPr lang="el-GR" dirty="0"/>
                  <a:t>λ)=</a:t>
                </a:r>
                <a:r>
                  <a:rPr lang="en-US" dirty="0"/>
                  <a:t>Q(</a:t>
                </a:r>
                <a:r>
                  <a:rPr lang="el-GR" dirty="0"/>
                  <a:t>λ)</a:t>
                </a:r>
                <a:r>
                  <a:rPr lang="en-US" dirty="0"/>
                  <a:t>P(</a:t>
                </a:r>
                <a:r>
                  <a:rPr lang="el-GR" dirty="0"/>
                  <a:t>λ</a:t>
                </a:r>
                <a:r>
                  <a:rPr lang="en-US" dirty="0"/>
                  <a:t>)+R(</a:t>
                </a:r>
                <a:r>
                  <a:rPr lang="el-GR" dirty="0"/>
                  <a:t>λ</a:t>
                </a:r>
                <a:r>
                  <a:rPr lang="en-US" dirty="0"/>
                  <a:t>)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dirty="0"/>
                  <a:t>F(</a:t>
                </a:r>
                <a:r>
                  <a:rPr lang="el-GR" dirty="0"/>
                  <a:t>λ)</a:t>
                </a:r>
                <a:r>
                  <a:rPr lang="en-US" dirty="0"/>
                  <a:t>= R(</a:t>
                </a:r>
                <a:r>
                  <a:rPr lang="el-GR" dirty="0"/>
                  <a:t>λ</a:t>
                </a:r>
                <a:r>
                  <a:rPr lang="en-US" dirty="0"/>
                  <a:t>)  </a:t>
                </a:r>
              </a:p>
              <a:p>
                <a:endParaRPr lang="en-US" dirty="0"/>
              </a:p>
              <a:p>
                <a:r>
                  <a:rPr lang="en-US" dirty="0"/>
                  <a:t>R(</a:t>
                </a:r>
                <a:r>
                  <a:rPr lang="el-GR" dirty="0"/>
                  <a:t>λ</a:t>
                </a:r>
                <a:r>
                  <a:rPr lang="en-US" dirty="0"/>
                  <a:t>)=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l-GR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p>
                      <m:sSup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r>
                  <a:rPr lang="el-GR" dirty="0"/>
                  <a:t>για τον πίνακα Α ανωτέρω: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5EC12C-4B1C-4AA6-A458-03D8D68769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2154" y="849896"/>
                <a:ext cx="11411309" cy="5568157"/>
              </a:xfrm>
              <a:blipFill>
                <a:blip r:embed="rId3"/>
                <a:stretch>
                  <a:fillRect l="-908" t="-1969" r="-1122" b="-98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1FD70-6764-4B4B-A96B-C330155D0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968-6E72-48E0-9003-8426E2B694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9FFA1F-1539-49D2-A895-25F00471184A}"/>
              </a:ext>
            </a:extLst>
          </p:cNvPr>
          <p:cNvSpPr/>
          <p:nvPr/>
        </p:nvSpPr>
        <p:spPr>
          <a:xfrm>
            <a:off x="6617548" y="4665026"/>
            <a:ext cx="1466491" cy="422694"/>
          </a:xfrm>
          <a:prstGeom prst="rect">
            <a:avLst/>
          </a:prstGeom>
          <a:noFill/>
          <a:ln w="38100">
            <a:solidFill>
              <a:srgbClr val="FFB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008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C26823-2D52-4758-A1A6-C61069860A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4901" y="228794"/>
                <a:ext cx="11445815" cy="6127558"/>
              </a:xfrm>
            </p:spPr>
            <p:txBody>
              <a:bodyPr/>
              <a:lstStyle/>
              <a:p>
                <a:r>
                  <a:rPr lang="el-GR" dirty="0"/>
                  <a:t>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</m:d>
                    <m:r>
                      <a:rPr lang="el-G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l-GR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l-GR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endParaRPr lang="el-GR" b="0" dirty="0"/>
              </a:p>
              <a:p>
                <a:endParaRPr lang="el-GR" dirty="0"/>
              </a:p>
              <a:p>
                <a:r>
                  <a:rPr lang="el-GR" dirty="0"/>
                  <a:t>ομως για τον Α 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l-GR" dirty="0"/>
                  <a:t>=-1,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l-GR" dirty="0"/>
                  <a:t>=-2</a:t>
                </a:r>
              </a:p>
              <a:p>
                <a:r>
                  <a:rPr lang="el-GR" dirty="0"/>
                  <a:t>αρα,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l-G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l-G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-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  </a:t>
                </a:r>
              </a:p>
              <a:p>
                <a:r>
                  <a:rPr lang="en-US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-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   </a:t>
                </a:r>
              </a:p>
              <a:p>
                <a:r>
                  <a:rPr lang="en-US" dirty="0"/>
                  <a:t> </a:t>
                </a:r>
                <a:r>
                  <a:rPr lang="el-GR" dirty="0"/>
                  <a:t>αρα,</a:t>
                </a:r>
              </a:p>
              <a:p>
                <a:r>
                  <a:rPr lang="el-GR" dirty="0"/>
                  <a:t>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d>
                    <m:r>
                      <a:rPr lang="el-G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𝐴𝑡</m:t>
                        </m:r>
                      </m:sup>
                    </m:sSup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𝕀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Α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l-G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m:rPr>
                                  <m:nor/>
                                </m:rPr>
                                <a:rPr lang="en-US" dirty="0"/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m:rPr>
                                  <m:nor/>
                                </m:rPr>
                                <a:rPr lang="en-US" dirty="0"/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−2(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m:rPr>
                                  <m:nor/>
                                </m:rPr>
                                <a:rPr lang="en-US" dirty="0"/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−(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m:rPr>
                                  <m:nor/>
                                </m:rPr>
                                <a:rPr lang="en-US" dirty="0"/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l-GR" b="0" i="0" dirty="0" smtClean="0"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C26823-2D52-4758-A1A6-C61069860A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4901" y="228794"/>
                <a:ext cx="11445815" cy="6127558"/>
              </a:xfrm>
              <a:blipFill>
                <a:blip r:embed="rId3"/>
                <a:stretch>
                  <a:fillRect l="-479" t="-109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39518-517D-47F1-9D10-CBBE89F98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968-6E72-48E0-9003-8426E2B694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strict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strict" id="{F78BBC8D-5319-44C7-803B-717069E8C1D7}" vid="{23276DC0-861C-490E-A176-C6FC432EEF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Themestrict</Template>
  <TotalTime>281</TotalTime>
  <Words>889</Words>
  <Application>Microsoft Office PowerPoint</Application>
  <PresentationFormat>Widescreen</PresentationFormat>
  <Paragraphs>103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 Math</vt:lpstr>
      <vt:lpstr>Comic Sans MS</vt:lpstr>
      <vt:lpstr>Courier New</vt:lpstr>
      <vt:lpstr>Segoe Script</vt:lpstr>
      <vt:lpstr>Wingdings</vt:lpstr>
      <vt:lpstr>Themestrict</vt:lpstr>
      <vt:lpstr>Προτυπο Μεταβλητων Κατάστασης</vt:lpstr>
      <vt:lpstr>Λύση της Δ.Ε. στο χρόνο-Προτυπο καταστατικων εξισωσεων </vt:lpstr>
      <vt:lpstr>PowerPoint Presentation</vt:lpstr>
      <vt:lpstr>Χρονική Αποκριση συστημάτων με το Π.Κ.Ε.</vt:lpstr>
      <vt:lpstr>PowerPoint Presentation</vt:lpstr>
      <vt:lpstr>PowerPoint Presentation</vt:lpstr>
      <vt:lpstr>Λυση της Καταστατικής εξίσωσης για Γραμμικά Χρονικά μεταβαλλόμενα συστήματα</vt:lpstr>
      <vt:lpstr>Μεθοδοι Υπολογισμού του e^At, Φ(t)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Προτυπο Μεταβλητων Κατάστασης</dc:title>
  <dc:creator>Demosthenes Kazakos</dc:creator>
  <cp:lastModifiedBy>Demosthenes Kazakos</cp:lastModifiedBy>
  <cp:revision>6</cp:revision>
  <dcterms:created xsi:type="dcterms:W3CDTF">2021-11-05T07:37:50Z</dcterms:created>
  <dcterms:modified xsi:type="dcterms:W3CDTF">2021-11-08T19:34:03Z</dcterms:modified>
</cp:coreProperties>
</file>