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0" r:id="rId4"/>
    <p:sldId id="262" r:id="rId5"/>
    <p:sldId id="256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8" r:id="rId14"/>
    <p:sldId id="267" r:id="rId15"/>
    <p:sldId id="273" r:id="rId16"/>
    <p:sldId id="269" r:id="rId17"/>
    <p:sldId id="275" r:id="rId18"/>
    <p:sldId id="272" r:id="rId19"/>
    <p:sldId id="274" r:id="rId20"/>
    <p:sldId id="276" r:id="rId21"/>
    <p:sldId id="277" r:id="rId22"/>
    <p:sldId id="278" r:id="rId23"/>
    <p:sldId id="280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40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23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8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2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2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10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4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4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70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A7CF-732B-44E1-BDB0-B8AF699A7350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1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35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7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0"/>
            <a:ext cx="10737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865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885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96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3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58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1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0"/>
            <a:ext cx="922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0"/>
            <a:ext cx="8672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7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-42672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4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0"/>
            <a:ext cx="112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3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365760"/>
            <a:ext cx="1120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0"/>
            <a:ext cx="935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6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6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8900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0"/>
            <a:ext cx="9464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-441960"/>
            <a:ext cx="981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9</cp:revision>
  <dcterms:created xsi:type="dcterms:W3CDTF">2020-11-09T09:39:03Z</dcterms:created>
  <dcterms:modified xsi:type="dcterms:W3CDTF">2020-11-16T09:09:12Z</dcterms:modified>
</cp:coreProperties>
</file>