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1" r:id="rId3"/>
    <p:sldId id="270" r:id="rId4"/>
    <p:sldId id="262" r:id="rId5"/>
    <p:sldId id="256" r:id="rId6"/>
    <p:sldId id="257" r:id="rId7"/>
    <p:sldId id="258" r:id="rId8"/>
    <p:sldId id="259" r:id="rId9"/>
    <p:sldId id="260" r:id="rId10"/>
    <p:sldId id="261" r:id="rId11"/>
    <p:sldId id="265" r:id="rId12"/>
    <p:sldId id="266" r:id="rId13"/>
    <p:sldId id="268" r:id="rId14"/>
    <p:sldId id="267" r:id="rId15"/>
    <p:sldId id="273" r:id="rId16"/>
    <p:sldId id="269" r:id="rId17"/>
    <p:sldId id="275" r:id="rId18"/>
    <p:sldId id="272" r:id="rId19"/>
    <p:sldId id="274" r:id="rId20"/>
    <p:sldId id="276" r:id="rId21"/>
    <p:sldId id="277" r:id="rId22"/>
    <p:sldId id="278" r:id="rId23"/>
    <p:sldId id="280" r:id="rId24"/>
    <p:sldId id="279" r:id="rId2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50" d="100"/>
          <a:sy n="50" d="100"/>
        </p:scale>
        <p:origin x="63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16/11/2020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5400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16/11/2020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986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16/11/2020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3257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16/11/2020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427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16/11/2020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110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16/11/2020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8436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16/11/2020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2572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16/11/2020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44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16/11/2020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1702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16/11/2020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2233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FA7CF-732B-44E1-BDB0-B8AF699A7350}" type="datetimeFigureOut">
              <a:rPr lang="el-GR" smtClean="0"/>
              <a:t>16/11/2020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7827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FA7CF-732B-44E1-BDB0-B8AF699A7350}" type="datetimeFigureOut">
              <a:rPr lang="el-GR" smtClean="0"/>
              <a:t>16/11/2020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2F8F9-115F-4BF2-A499-049D34D3CF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5150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753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18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8580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13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40" y="0"/>
            <a:ext cx="93573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265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13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763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15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22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8900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88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" y="0"/>
            <a:ext cx="9464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556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" y="-441960"/>
            <a:ext cx="9814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84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12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15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3573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632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79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17" y="0"/>
            <a:ext cx="10737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69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66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72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865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412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88530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046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096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43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31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09" y="0"/>
            <a:ext cx="92271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679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127" y="0"/>
            <a:ext cx="86729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07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0" y="-426720"/>
            <a:ext cx="10363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45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0"/>
            <a:ext cx="11247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73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-365760"/>
            <a:ext cx="11201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69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4266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Alex</cp:lastModifiedBy>
  <cp:revision>9</cp:revision>
  <dcterms:created xsi:type="dcterms:W3CDTF">2020-11-09T09:39:03Z</dcterms:created>
  <dcterms:modified xsi:type="dcterms:W3CDTF">2020-11-16T09:09:12Z</dcterms:modified>
</cp:coreProperties>
</file>