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B2D"/>
    <a:srgbClr val="CE1E82"/>
    <a:srgbClr val="272F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75" autoAdjust="0"/>
    <p:restoredTop sz="94660"/>
  </p:normalViewPr>
  <p:slideViewPr>
    <p:cSldViewPr snapToGrid="0">
      <p:cViewPr varScale="1">
        <p:scale>
          <a:sx n="95" d="100"/>
          <a:sy n="95" d="100"/>
        </p:scale>
        <p:origin x="9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E06895-E411-444E-92F0-E1F43C5B9AD4}" type="datetimeFigureOut">
              <a:rPr lang="el-GR" smtClean="0"/>
              <a:t>6/2/2023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6B0DF-8290-49D6-AD4A-66FEFED85A5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2881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1074420" y="1057481"/>
            <a:ext cx="10001249" cy="3708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buNone/>
              <a:defRPr sz="2800" baseline="0">
                <a:solidFill>
                  <a:srgbClr val="990B2D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l-GR" dirty="0"/>
              <a:t>Τίτλος διπλωματικής εργασίας</a:t>
            </a:r>
          </a:p>
        </p:txBody>
      </p:sp>
      <p:sp>
        <p:nvSpPr>
          <p:cNvPr id="3" name="Text Placeholder 26">
            <a:extLst>
              <a:ext uri="{FF2B5EF4-FFF2-40B4-BE49-F238E27FC236}">
                <a16:creationId xmlns:a16="http://schemas.microsoft.com/office/drawing/2014/main" id="{EACACE9C-AF23-63AA-D0AB-693F928BF46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774245" y="2352333"/>
            <a:ext cx="4643503" cy="3708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buNone/>
              <a:defRPr sz="2400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 err="1"/>
              <a:t>Ό</a:t>
            </a:r>
            <a:r>
              <a:rPr lang="el-GR" dirty="0" err="1"/>
              <a:t>νομα</a:t>
            </a:r>
            <a:r>
              <a:rPr lang="el-GR" dirty="0"/>
              <a:t> Επώνυμο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4CB361-F4E5-CCB0-37CB-74B1FE9C9EF3}"/>
              </a:ext>
            </a:extLst>
          </p:cNvPr>
          <p:cNvSpPr txBox="1"/>
          <p:nvPr userDrawn="1"/>
        </p:nvSpPr>
        <p:spPr>
          <a:xfrm>
            <a:off x="3513399" y="3167758"/>
            <a:ext cx="516519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600" i="1" dirty="0"/>
              <a:t>Μεταπτυχιακό Δίπλωμα Ειδίκευσης</a:t>
            </a:r>
          </a:p>
          <a:p>
            <a:pPr algn="ctr"/>
            <a:r>
              <a:rPr lang="el-GR" sz="1600" i="1" dirty="0"/>
              <a:t>Εφαρμοσμένη Οικονομική και Ανάλυση Δεδομένων</a:t>
            </a:r>
          </a:p>
          <a:p>
            <a:pPr algn="ctr"/>
            <a:r>
              <a:rPr lang="el-GR" sz="1600" dirty="0"/>
              <a:t>Τμήμα Οικονομικών Επιστημών</a:t>
            </a:r>
          </a:p>
          <a:p>
            <a:pPr algn="ctr"/>
            <a:r>
              <a:rPr lang="el-GR" sz="1600" dirty="0"/>
              <a:t>Σχολή Οικονομικών Επιστημών και Διοίκησης Επιχειρήσεων</a:t>
            </a:r>
          </a:p>
          <a:p>
            <a:pPr algn="ctr"/>
            <a:r>
              <a:rPr lang="el-GR" sz="1600" dirty="0"/>
              <a:t>ΠΑΝΕΠΙΣΤΗΜΙΟ ΠΑΤΡΩΝ</a:t>
            </a:r>
            <a:endParaRPr lang="en-GR" sz="2400" dirty="0"/>
          </a:p>
        </p:txBody>
      </p:sp>
      <p:pic>
        <p:nvPicPr>
          <p:cNvPr id="11" name="Picture 10" descr="A picture containing text, orange&#10;&#10;Description automatically generated">
            <a:extLst>
              <a:ext uri="{FF2B5EF4-FFF2-40B4-BE49-F238E27FC236}">
                <a16:creationId xmlns:a16="http://schemas.microsoft.com/office/drawing/2014/main" id="{734AB7B9-BBE3-4399-4860-FE4D9BA5ED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8873" y="4427808"/>
            <a:ext cx="2134249" cy="2134249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80362" y="6619461"/>
            <a:ext cx="3974805" cy="2087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l-GR" dirty="0" smtClean="0"/>
              <a:t>Συγγραφέας</a:t>
            </a:r>
            <a:endParaRPr lang="el-G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412559" y="6619461"/>
            <a:ext cx="4105275" cy="2369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990B2D"/>
                </a:solidFill>
              </a:defRPr>
            </a:lvl1pPr>
          </a:lstStyle>
          <a:p>
            <a:pPr lvl="0"/>
            <a:r>
              <a:rPr lang="el-GR" dirty="0" smtClean="0"/>
              <a:t>Τίτλος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51695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C0333D6-EEF4-E691-056F-D3F45440B2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59573"/>
            <a:ext cx="12192000" cy="588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616" y="1532572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9" name="Text Placeholder 26">
            <a:extLst>
              <a:ext uri="{FF2B5EF4-FFF2-40B4-BE49-F238E27FC236}">
                <a16:creationId xmlns:a16="http://schemas.microsoft.com/office/drawing/2014/main" id="{F660BD1E-5759-1B8B-DF8A-FADFB18E3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1440" y="468649"/>
            <a:ext cx="10001249" cy="3708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l">
              <a:buNone/>
              <a:defRPr sz="2800" i="0" baseline="0">
                <a:solidFill>
                  <a:srgbClr val="990B2D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l-GR" dirty="0"/>
              <a:t>Τ</a:t>
            </a:r>
            <a:r>
              <a:rPr lang="en-US" dirty="0" err="1"/>
              <a:t>ί</a:t>
            </a:r>
            <a:r>
              <a:rPr lang="el-GR" dirty="0" err="1"/>
              <a:t>τλος</a:t>
            </a:r>
            <a:r>
              <a:rPr lang="el-GR" dirty="0"/>
              <a:t> ενότητας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B623E859-9AE8-D439-ADA8-C4BCA549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21090" y="6609522"/>
            <a:ext cx="3275440" cy="228600"/>
          </a:xfrm>
          <a:prstGeom prst="rect">
            <a:avLst/>
          </a:prstGeom>
        </p:spPr>
        <p:txBody>
          <a:bodyPr/>
          <a:lstStyle>
            <a:lvl1pPr>
              <a:defRPr sz="1400" baseline="0">
                <a:solidFill>
                  <a:srgbClr val="990B2D"/>
                </a:solidFill>
              </a:defRPr>
            </a:lvl1pPr>
          </a:lstStyle>
          <a:p>
            <a:pPr algn="r"/>
            <a:fld id="{28C4B9FD-BBCD-4D20-BE68-D5FD8F544B57}" type="slidenum">
              <a:rPr lang="el-GR" smtClean="0"/>
              <a:pPr algn="r"/>
              <a:t>‹#›</a:t>
            </a:fld>
            <a:endParaRPr lang="el-G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80362" y="6619461"/>
            <a:ext cx="3974805" cy="2087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l-GR" dirty="0" smtClean="0"/>
              <a:t>Συγγραφέας</a:t>
            </a:r>
            <a:endParaRPr lang="el-GR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" y="42448"/>
            <a:ext cx="5911795" cy="28730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l-GR" dirty="0" smtClean="0"/>
              <a:t>Ενότητα</a:t>
            </a:r>
            <a:endParaRPr lang="el-GR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0" y="52851"/>
            <a:ext cx="5911795" cy="2873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</a:defRPr>
            </a:lvl1pPr>
          </a:lstStyle>
          <a:p>
            <a:pPr lvl="0"/>
            <a:r>
              <a:rPr lang="el-GR" dirty="0" err="1" smtClean="0"/>
              <a:t>Υποενότητα</a:t>
            </a:r>
            <a:endParaRPr lang="el-GR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412559" y="6619461"/>
            <a:ext cx="4105275" cy="2369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990B2D"/>
                </a:solidFill>
              </a:defRPr>
            </a:lvl1pPr>
          </a:lstStyle>
          <a:p>
            <a:pPr lvl="0"/>
            <a:r>
              <a:rPr lang="el-GR" dirty="0" smtClean="0"/>
              <a:t>Τίτλος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88573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DAA7C3-D8CB-0DB7-F238-E903B0B314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59573"/>
            <a:ext cx="12192000" cy="588953"/>
          </a:xfrm>
          <a:prstGeom prst="rect">
            <a:avLst/>
          </a:prstGeom>
        </p:spPr>
      </p:pic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B623E859-9AE8-D439-ADA8-C4BCA549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21090" y="6609522"/>
            <a:ext cx="3275440" cy="228600"/>
          </a:xfrm>
          <a:prstGeom prst="rect">
            <a:avLst/>
          </a:prstGeom>
        </p:spPr>
        <p:txBody>
          <a:bodyPr/>
          <a:lstStyle>
            <a:lvl1pPr>
              <a:defRPr sz="1400" baseline="0">
                <a:solidFill>
                  <a:srgbClr val="990B2D"/>
                </a:solidFill>
              </a:defRPr>
            </a:lvl1pPr>
          </a:lstStyle>
          <a:p>
            <a:pPr algn="r"/>
            <a:fld id="{28C4B9FD-BBCD-4D20-BE68-D5FD8F544B57}" type="slidenum">
              <a:rPr lang="el-GR" smtClean="0"/>
              <a:pPr algn="r"/>
              <a:t>‹#›</a:t>
            </a:fld>
            <a:endParaRPr lang="el-GR" dirty="0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B623E859-9AE8-D439-ADA8-C4BCA54989C8}"/>
              </a:ext>
            </a:extLst>
          </p:cNvPr>
          <p:cNvSpPr txBox="1">
            <a:spLocks/>
          </p:cNvSpPr>
          <p:nvPr userDrawn="1"/>
        </p:nvSpPr>
        <p:spPr>
          <a:xfrm>
            <a:off x="8873490" y="6761922"/>
            <a:ext cx="3275440" cy="228600"/>
          </a:xfrm>
          <a:prstGeom prst="rect">
            <a:avLst/>
          </a:prstGeom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400" kern="1200" baseline="0">
                <a:solidFill>
                  <a:srgbClr val="990B2D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28C4B9FD-BBCD-4D20-BE68-D5FD8F544B57}" type="slidenum">
              <a:rPr lang="el-GR" smtClean="0"/>
              <a:pPr algn="r"/>
              <a:t>‹#›</a:t>
            </a:fld>
            <a:endParaRPr lang="el-GR" dirty="0"/>
          </a:p>
        </p:txBody>
      </p:sp>
      <p:sp>
        <p:nvSpPr>
          <p:cNvPr id="12" name="Text Placeholder 26">
            <a:extLst>
              <a:ext uri="{FF2B5EF4-FFF2-40B4-BE49-F238E27FC236}">
                <a16:creationId xmlns:a16="http://schemas.microsoft.com/office/drawing/2014/main" id="{F660BD1E-5759-1B8B-DF8A-FADFB18E3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1440" y="468649"/>
            <a:ext cx="10001249" cy="3708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l">
              <a:buNone/>
              <a:defRPr sz="2800" i="0" baseline="0">
                <a:solidFill>
                  <a:srgbClr val="990B2D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l-GR" dirty="0"/>
              <a:t>Τ</a:t>
            </a:r>
            <a:r>
              <a:rPr lang="en-US" dirty="0" err="1"/>
              <a:t>ί</a:t>
            </a:r>
            <a:r>
              <a:rPr lang="el-GR" dirty="0" err="1"/>
              <a:t>τλος</a:t>
            </a:r>
            <a:r>
              <a:rPr lang="el-GR" dirty="0"/>
              <a:t> ενότητας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80362" y="6619461"/>
            <a:ext cx="3974805" cy="2087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l-GR" dirty="0" smtClean="0"/>
              <a:t>Συγγραφέας</a:t>
            </a:r>
            <a:endParaRPr lang="el-GR" dirty="0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" y="42448"/>
            <a:ext cx="5911795" cy="28730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l-GR" dirty="0" smtClean="0"/>
              <a:t>Ενότητα</a:t>
            </a:r>
            <a:endParaRPr lang="el-GR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0" y="52851"/>
            <a:ext cx="5911795" cy="2873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</a:defRPr>
            </a:lvl1pPr>
          </a:lstStyle>
          <a:p>
            <a:pPr lvl="0"/>
            <a:r>
              <a:rPr lang="el-GR" dirty="0" err="1" smtClean="0"/>
              <a:t>Υποενότητα</a:t>
            </a:r>
            <a:endParaRPr lang="el-GR" dirty="0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412559" y="6619461"/>
            <a:ext cx="4105275" cy="2369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990B2D"/>
                </a:solidFill>
              </a:defRPr>
            </a:lvl1pPr>
          </a:lstStyle>
          <a:p>
            <a:pPr lvl="0"/>
            <a:r>
              <a:rPr lang="el-GR" dirty="0" smtClean="0"/>
              <a:t>Τίτλος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99631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E238E6E-8192-D10C-FA3B-9844C3A60D2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59573"/>
            <a:ext cx="12192000" cy="588953"/>
          </a:xfrm>
          <a:prstGeom prst="rect">
            <a:avLst/>
          </a:prstGeom>
        </p:spPr>
      </p:pic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B623E859-9AE8-D439-ADA8-C4BCA549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21090" y="6609522"/>
            <a:ext cx="3275440" cy="228600"/>
          </a:xfrm>
          <a:prstGeom prst="rect">
            <a:avLst/>
          </a:prstGeom>
        </p:spPr>
        <p:txBody>
          <a:bodyPr/>
          <a:lstStyle>
            <a:lvl1pPr>
              <a:defRPr sz="1400" baseline="0">
                <a:solidFill>
                  <a:srgbClr val="990B2D"/>
                </a:solidFill>
              </a:defRPr>
            </a:lvl1pPr>
          </a:lstStyle>
          <a:p>
            <a:pPr algn="r"/>
            <a:fld id="{28C4B9FD-BBCD-4D20-BE68-D5FD8F544B57}" type="slidenum">
              <a:rPr lang="el-GR" smtClean="0"/>
              <a:pPr algn="r"/>
              <a:t>‹#›</a:t>
            </a:fld>
            <a:endParaRPr lang="el-GR" dirty="0"/>
          </a:p>
        </p:txBody>
      </p:sp>
      <p:sp>
        <p:nvSpPr>
          <p:cNvPr id="11" name="Text Placeholder 26">
            <a:extLst>
              <a:ext uri="{FF2B5EF4-FFF2-40B4-BE49-F238E27FC236}">
                <a16:creationId xmlns:a16="http://schemas.microsoft.com/office/drawing/2014/main" id="{F660BD1E-5759-1B8B-DF8A-FADFB18E3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1440" y="468649"/>
            <a:ext cx="10001249" cy="3708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l">
              <a:buNone/>
              <a:defRPr sz="2800" i="0" baseline="0">
                <a:solidFill>
                  <a:srgbClr val="990B2D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l-GR" dirty="0"/>
              <a:t>Τ</a:t>
            </a:r>
            <a:r>
              <a:rPr lang="en-US" dirty="0" err="1"/>
              <a:t>ί</a:t>
            </a:r>
            <a:r>
              <a:rPr lang="el-GR" dirty="0" err="1"/>
              <a:t>τλος</a:t>
            </a:r>
            <a:r>
              <a:rPr lang="el-GR" dirty="0"/>
              <a:t> ενότητας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80362" y="6619461"/>
            <a:ext cx="3974805" cy="2087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l-GR" dirty="0" smtClean="0"/>
              <a:t>Συγγραφέας</a:t>
            </a:r>
            <a:endParaRPr lang="el-GR" dirty="0"/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" y="42448"/>
            <a:ext cx="5911795" cy="28730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l-GR" dirty="0" smtClean="0"/>
              <a:t>Ενότητα</a:t>
            </a:r>
            <a:endParaRPr lang="el-GR" dirty="0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0" y="52851"/>
            <a:ext cx="5911795" cy="2873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</a:defRPr>
            </a:lvl1pPr>
          </a:lstStyle>
          <a:p>
            <a:pPr lvl="0"/>
            <a:r>
              <a:rPr lang="el-GR" dirty="0" err="1" smtClean="0"/>
              <a:t>Υποενότητα</a:t>
            </a:r>
            <a:endParaRPr lang="el-GR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412559" y="6619461"/>
            <a:ext cx="4105275" cy="2369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990B2D"/>
                </a:solidFill>
              </a:defRPr>
            </a:lvl1pPr>
          </a:lstStyle>
          <a:p>
            <a:pPr lvl="0"/>
            <a:r>
              <a:rPr lang="el-GR" dirty="0" smtClean="0"/>
              <a:t>Τίτλος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23807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CE1E8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CE1E8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2A30A87-0027-3467-72E3-4A97D13292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59573"/>
            <a:ext cx="12192000" cy="588953"/>
          </a:xfrm>
          <a:prstGeom prst="rect">
            <a:avLst/>
          </a:prstGeom>
        </p:spPr>
      </p:pic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B623E859-9AE8-D439-ADA8-C4BCA549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21090" y="6609522"/>
            <a:ext cx="3275440" cy="228600"/>
          </a:xfrm>
          <a:prstGeom prst="rect">
            <a:avLst/>
          </a:prstGeom>
        </p:spPr>
        <p:txBody>
          <a:bodyPr/>
          <a:lstStyle>
            <a:lvl1pPr>
              <a:defRPr sz="1400" baseline="0">
                <a:solidFill>
                  <a:srgbClr val="990B2D"/>
                </a:solidFill>
              </a:defRPr>
            </a:lvl1pPr>
          </a:lstStyle>
          <a:p>
            <a:pPr algn="r"/>
            <a:fld id="{28C4B9FD-BBCD-4D20-BE68-D5FD8F544B57}" type="slidenum">
              <a:rPr lang="el-GR" smtClean="0"/>
              <a:pPr algn="r"/>
              <a:t>‹#›</a:t>
            </a:fld>
            <a:endParaRPr lang="el-GR" dirty="0"/>
          </a:p>
        </p:txBody>
      </p:sp>
      <p:sp>
        <p:nvSpPr>
          <p:cNvPr id="15" name="Text Placeholder 26">
            <a:extLst>
              <a:ext uri="{FF2B5EF4-FFF2-40B4-BE49-F238E27FC236}">
                <a16:creationId xmlns:a16="http://schemas.microsoft.com/office/drawing/2014/main" id="{F660BD1E-5759-1B8B-DF8A-FADFB18E3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1440" y="468649"/>
            <a:ext cx="10001249" cy="3708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l">
              <a:buNone/>
              <a:defRPr sz="2800" i="0" baseline="0">
                <a:solidFill>
                  <a:srgbClr val="990B2D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l-GR" dirty="0"/>
              <a:t>Τ</a:t>
            </a:r>
            <a:r>
              <a:rPr lang="en-US" dirty="0" err="1"/>
              <a:t>ί</a:t>
            </a:r>
            <a:r>
              <a:rPr lang="el-GR" dirty="0" err="1"/>
              <a:t>τλος</a:t>
            </a:r>
            <a:r>
              <a:rPr lang="el-GR" dirty="0"/>
              <a:t> ενότητας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9194053-038E-E075-C057-5AC84688B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4000" y="363600"/>
            <a:ext cx="75240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80362" y="6619461"/>
            <a:ext cx="3974805" cy="2087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l-GR" dirty="0" smtClean="0"/>
              <a:t>Συγγραφέας</a:t>
            </a:r>
            <a:endParaRPr lang="el-GR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" y="42448"/>
            <a:ext cx="5911795" cy="28730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l-GR" dirty="0" smtClean="0"/>
              <a:t>Ενότητα</a:t>
            </a:r>
            <a:endParaRPr lang="el-GR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0" y="52851"/>
            <a:ext cx="5911795" cy="2873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</a:defRPr>
            </a:lvl1pPr>
          </a:lstStyle>
          <a:p>
            <a:pPr lvl="0"/>
            <a:r>
              <a:rPr lang="el-GR" dirty="0" err="1" smtClean="0"/>
              <a:t>Υποενότητα</a:t>
            </a:r>
            <a:endParaRPr lang="el-GR" dirty="0"/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412559" y="6619461"/>
            <a:ext cx="4105275" cy="2369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990B2D"/>
                </a:solidFill>
              </a:defRPr>
            </a:lvl1pPr>
          </a:lstStyle>
          <a:p>
            <a:pPr lvl="0"/>
            <a:r>
              <a:rPr lang="el-GR" dirty="0" smtClean="0"/>
              <a:t>Τίτλος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35046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CFA569C-0096-ABEC-9EB9-14C91D02824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59573"/>
            <a:ext cx="12192000" cy="588953"/>
          </a:xfrm>
          <a:prstGeom prst="rect">
            <a:avLst/>
          </a:prstGeom>
        </p:spPr>
      </p:pic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B623E859-9AE8-D439-ADA8-C4BCA549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21090" y="6609522"/>
            <a:ext cx="3275440" cy="228600"/>
          </a:xfrm>
          <a:prstGeom prst="rect">
            <a:avLst/>
          </a:prstGeom>
        </p:spPr>
        <p:txBody>
          <a:bodyPr/>
          <a:lstStyle>
            <a:lvl1pPr>
              <a:defRPr sz="1400" baseline="0">
                <a:solidFill>
                  <a:srgbClr val="990B2D"/>
                </a:solidFill>
              </a:defRPr>
            </a:lvl1pPr>
          </a:lstStyle>
          <a:p>
            <a:pPr algn="r"/>
            <a:fld id="{28C4B9FD-BBCD-4D20-BE68-D5FD8F544B57}" type="slidenum">
              <a:rPr lang="el-GR" smtClean="0"/>
              <a:pPr algn="r"/>
              <a:t>‹#›</a:t>
            </a:fld>
            <a:endParaRPr lang="el-GR" dirty="0"/>
          </a:p>
        </p:txBody>
      </p:sp>
      <p:sp>
        <p:nvSpPr>
          <p:cNvPr id="10" name="Text Placeholder 26">
            <a:extLst>
              <a:ext uri="{FF2B5EF4-FFF2-40B4-BE49-F238E27FC236}">
                <a16:creationId xmlns:a16="http://schemas.microsoft.com/office/drawing/2014/main" id="{F660BD1E-5759-1B8B-DF8A-FADFB18E3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1440" y="468649"/>
            <a:ext cx="10001249" cy="3708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l">
              <a:buNone/>
              <a:defRPr sz="2800" i="0" baseline="0">
                <a:solidFill>
                  <a:srgbClr val="990B2D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l-GR" dirty="0"/>
              <a:t>Τ</a:t>
            </a:r>
            <a:r>
              <a:rPr lang="en-US" dirty="0" err="1"/>
              <a:t>ί</a:t>
            </a:r>
            <a:r>
              <a:rPr lang="el-GR" dirty="0" err="1"/>
              <a:t>τλος</a:t>
            </a:r>
            <a:r>
              <a:rPr lang="el-GR" dirty="0"/>
              <a:t> ενότητας</a:t>
            </a:r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80362" y="6619461"/>
            <a:ext cx="3974805" cy="2087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l-GR" dirty="0" smtClean="0"/>
              <a:t>Συγγραφέας</a:t>
            </a:r>
            <a:endParaRPr lang="el-GR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" y="42448"/>
            <a:ext cx="5911795" cy="28730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l-GR" dirty="0" smtClean="0"/>
              <a:t>Ενότητα</a:t>
            </a:r>
            <a:endParaRPr lang="el-GR" dirty="0"/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0" y="52851"/>
            <a:ext cx="5911795" cy="2873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</a:defRPr>
            </a:lvl1pPr>
          </a:lstStyle>
          <a:p>
            <a:pPr lvl="0"/>
            <a:r>
              <a:rPr lang="el-GR" dirty="0" err="1" smtClean="0"/>
              <a:t>Υποενότητα</a:t>
            </a:r>
            <a:endParaRPr lang="el-GR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412559" y="6619461"/>
            <a:ext cx="4105275" cy="2369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990B2D"/>
                </a:solidFill>
              </a:defRPr>
            </a:lvl1pPr>
          </a:lstStyle>
          <a:p>
            <a:pPr lvl="0"/>
            <a:r>
              <a:rPr lang="el-GR" dirty="0" smtClean="0"/>
              <a:t>Τίτλος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14038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7F0401E-F5E7-7EF4-B456-4F71BF89ED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59573"/>
            <a:ext cx="12192000" cy="588953"/>
          </a:xfrm>
          <a:prstGeom prst="rect">
            <a:avLst/>
          </a:prstGeom>
        </p:spPr>
      </p:pic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B623E859-9AE8-D439-ADA8-C4BCA549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21090" y="6609522"/>
            <a:ext cx="3275440" cy="228600"/>
          </a:xfrm>
          <a:prstGeom prst="rect">
            <a:avLst/>
          </a:prstGeom>
        </p:spPr>
        <p:txBody>
          <a:bodyPr/>
          <a:lstStyle>
            <a:lvl1pPr>
              <a:defRPr sz="1400" baseline="0">
                <a:solidFill>
                  <a:srgbClr val="990B2D"/>
                </a:solidFill>
              </a:defRPr>
            </a:lvl1pPr>
          </a:lstStyle>
          <a:p>
            <a:pPr algn="r"/>
            <a:fld id="{28C4B9FD-BBCD-4D20-BE68-D5FD8F544B57}" type="slidenum">
              <a:rPr lang="el-GR" smtClean="0"/>
              <a:pPr algn="r"/>
              <a:t>‹#›</a:t>
            </a:fld>
            <a:endParaRPr lang="el-GR" dirty="0"/>
          </a:p>
        </p:txBody>
      </p:sp>
      <p:sp>
        <p:nvSpPr>
          <p:cNvPr id="9" name="Text Placeholder 26">
            <a:extLst>
              <a:ext uri="{FF2B5EF4-FFF2-40B4-BE49-F238E27FC236}">
                <a16:creationId xmlns:a16="http://schemas.microsoft.com/office/drawing/2014/main" id="{F660BD1E-5759-1B8B-DF8A-FADFB18E3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1440" y="468649"/>
            <a:ext cx="10001249" cy="3708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l">
              <a:buNone/>
              <a:defRPr sz="2800" i="0" baseline="0">
                <a:solidFill>
                  <a:srgbClr val="990B2D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l-GR" dirty="0"/>
              <a:t>Τ</a:t>
            </a:r>
            <a:r>
              <a:rPr lang="en-US" dirty="0" err="1"/>
              <a:t>ί</a:t>
            </a:r>
            <a:r>
              <a:rPr lang="el-GR" dirty="0" err="1"/>
              <a:t>τλος</a:t>
            </a:r>
            <a:r>
              <a:rPr lang="el-GR" dirty="0"/>
              <a:t> ενότητας</a:t>
            </a:r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80362" y="6619461"/>
            <a:ext cx="3974805" cy="2087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l-GR" dirty="0" smtClean="0"/>
              <a:t>Συγγραφέας</a:t>
            </a:r>
            <a:endParaRPr lang="el-GR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" y="42448"/>
            <a:ext cx="5911795" cy="28730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l-GR" dirty="0" smtClean="0"/>
              <a:t>Ενότητα</a:t>
            </a:r>
            <a:endParaRPr lang="el-GR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0" y="52851"/>
            <a:ext cx="5911795" cy="2873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</a:defRPr>
            </a:lvl1pPr>
          </a:lstStyle>
          <a:p>
            <a:pPr lvl="0"/>
            <a:r>
              <a:rPr lang="el-GR" dirty="0" err="1" smtClean="0"/>
              <a:t>Υποενότητα</a:t>
            </a:r>
            <a:endParaRPr lang="el-GR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412559" y="6619461"/>
            <a:ext cx="4105275" cy="2369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990B2D"/>
                </a:solidFill>
              </a:defRPr>
            </a:lvl1pPr>
          </a:lstStyle>
          <a:p>
            <a:pPr lvl="0"/>
            <a:r>
              <a:rPr lang="el-GR" dirty="0" smtClean="0"/>
              <a:t>Τίτλος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11750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424763"/>
            <a:ext cx="3932237" cy="103135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583712"/>
            <a:ext cx="3932237" cy="3277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16AEDDD-73D7-AB25-8176-37BA85FA92E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59573"/>
            <a:ext cx="12192000" cy="588953"/>
          </a:xfrm>
          <a:prstGeom prst="rect">
            <a:avLst/>
          </a:prstGeom>
        </p:spPr>
      </p:pic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B623E859-9AE8-D439-ADA8-C4BCA549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21090" y="6609522"/>
            <a:ext cx="3275440" cy="228600"/>
          </a:xfrm>
          <a:prstGeom prst="rect">
            <a:avLst/>
          </a:prstGeom>
        </p:spPr>
        <p:txBody>
          <a:bodyPr/>
          <a:lstStyle>
            <a:lvl1pPr>
              <a:defRPr sz="1400" baseline="0">
                <a:solidFill>
                  <a:srgbClr val="990B2D"/>
                </a:solidFill>
              </a:defRPr>
            </a:lvl1pPr>
          </a:lstStyle>
          <a:p>
            <a:pPr algn="r"/>
            <a:fld id="{28C4B9FD-BBCD-4D20-BE68-D5FD8F544B57}" type="slidenum">
              <a:rPr lang="el-GR" smtClean="0"/>
              <a:pPr algn="r"/>
              <a:t>‹#›</a:t>
            </a:fld>
            <a:endParaRPr lang="el-GR" dirty="0"/>
          </a:p>
        </p:txBody>
      </p:sp>
      <p:sp>
        <p:nvSpPr>
          <p:cNvPr id="12" name="Text Placeholder 26">
            <a:extLst>
              <a:ext uri="{FF2B5EF4-FFF2-40B4-BE49-F238E27FC236}">
                <a16:creationId xmlns:a16="http://schemas.microsoft.com/office/drawing/2014/main" id="{F660BD1E-5759-1B8B-DF8A-FADFB18E3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1440" y="468649"/>
            <a:ext cx="10001249" cy="3708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l">
              <a:buNone/>
              <a:defRPr sz="2800" i="0" baseline="0">
                <a:solidFill>
                  <a:srgbClr val="990B2D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l-GR" dirty="0"/>
              <a:t>Τ</a:t>
            </a:r>
            <a:r>
              <a:rPr lang="en-US" dirty="0" err="1"/>
              <a:t>ί</a:t>
            </a:r>
            <a:r>
              <a:rPr lang="el-GR" dirty="0" err="1"/>
              <a:t>τλος</a:t>
            </a:r>
            <a:r>
              <a:rPr lang="el-GR" dirty="0"/>
              <a:t> ενότητας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80362" y="6619461"/>
            <a:ext cx="3974805" cy="2087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l-GR" dirty="0" smtClean="0"/>
              <a:t>Συγγραφέας</a:t>
            </a:r>
            <a:endParaRPr lang="el-GR" dirty="0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" y="42448"/>
            <a:ext cx="5911795" cy="28730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l-GR" dirty="0" smtClean="0"/>
              <a:t>Ενότητα</a:t>
            </a:r>
            <a:endParaRPr lang="el-GR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0" y="52851"/>
            <a:ext cx="5911795" cy="2873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</a:defRPr>
            </a:lvl1pPr>
          </a:lstStyle>
          <a:p>
            <a:pPr lvl="0"/>
            <a:r>
              <a:rPr lang="el-GR" dirty="0" err="1" smtClean="0"/>
              <a:t>Υποενότητα</a:t>
            </a:r>
            <a:endParaRPr lang="el-GR" dirty="0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412559" y="6619461"/>
            <a:ext cx="4105275" cy="2369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990B2D"/>
                </a:solidFill>
              </a:defRPr>
            </a:lvl1pPr>
          </a:lstStyle>
          <a:p>
            <a:pPr lvl="0"/>
            <a:r>
              <a:rPr lang="el-GR" dirty="0" smtClean="0"/>
              <a:t>Τίτλος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76039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l-GR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9788" y="1424763"/>
            <a:ext cx="3932237" cy="103135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583712"/>
            <a:ext cx="3932237" cy="3277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94D487C-4269-74A0-B873-82C60AE950C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59573"/>
            <a:ext cx="12192000" cy="588953"/>
          </a:xfrm>
          <a:prstGeom prst="rect">
            <a:avLst/>
          </a:prstGeom>
        </p:spPr>
      </p:pic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B623E859-9AE8-D439-ADA8-C4BCA549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21090" y="6609522"/>
            <a:ext cx="3275440" cy="228600"/>
          </a:xfrm>
          <a:prstGeom prst="rect">
            <a:avLst/>
          </a:prstGeom>
        </p:spPr>
        <p:txBody>
          <a:bodyPr/>
          <a:lstStyle>
            <a:lvl1pPr>
              <a:defRPr sz="1400" baseline="0">
                <a:solidFill>
                  <a:srgbClr val="990B2D"/>
                </a:solidFill>
              </a:defRPr>
            </a:lvl1pPr>
          </a:lstStyle>
          <a:p>
            <a:pPr algn="r"/>
            <a:fld id="{28C4B9FD-BBCD-4D20-BE68-D5FD8F544B57}" type="slidenum">
              <a:rPr lang="el-GR" smtClean="0"/>
              <a:pPr algn="r"/>
              <a:t>‹#›</a:t>
            </a:fld>
            <a:endParaRPr lang="el-GR" dirty="0"/>
          </a:p>
        </p:txBody>
      </p:sp>
      <p:sp>
        <p:nvSpPr>
          <p:cNvPr id="12" name="Text Placeholder 26">
            <a:extLst>
              <a:ext uri="{FF2B5EF4-FFF2-40B4-BE49-F238E27FC236}">
                <a16:creationId xmlns:a16="http://schemas.microsoft.com/office/drawing/2014/main" id="{F660BD1E-5759-1B8B-DF8A-FADFB18E3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1440" y="468649"/>
            <a:ext cx="10001249" cy="3708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l">
              <a:buNone/>
              <a:defRPr sz="2800" i="0" baseline="0">
                <a:solidFill>
                  <a:srgbClr val="990B2D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l-GR" dirty="0"/>
              <a:t>Τ</a:t>
            </a:r>
            <a:r>
              <a:rPr lang="en-US" dirty="0" err="1"/>
              <a:t>ί</a:t>
            </a:r>
            <a:r>
              <a:rPr lang="el-GR" dirty="0" err="1"/>
              <a:t>τλος</a:t>
            </a:r>
            <a:r>
              <a:rPr lang="el-GR" dirty="0"/>
              <a:t> ενότητας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80362" y="6619461"/>
            <a:ext cx="3974805" cy="2087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l-GR" dirty="0" smtClean="0"/>
              <a:t>Συγγραφέας</a:t>
            </a:r>
            <a:endParaRPr lang="el-GR" dirty="0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" y="42448"/>
            <a:ext cx="5911795" cy="28730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l-GR" dirty="0" smtClean="0"/>
              <a:t>Ενότητα</a:t>
            </a:r>
            <a:endParaRPr lang="el-GR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0" y="52851"/>
            <a:ext cx="5911795" cy="2873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</a:defRPr>
            </a:lvl1pPr>
          </a:lstStyle>
          <a:p>
            <a:pPr lvl="0"/>
            <a:r>
              <a:rPr lang="el-GR" dirty="0" err="1" smtClean="0"/>
              <a:t>Υποενότητα</a:t>
            </a:r>
            <a:endParaRPr lang="el-GR" dirty="0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412559" y="6619461"/>
            <a:ext cx="4105275" cy="2369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990B2D"/>
                </a:solidFill>
              </a:defRPr>
            </a:lvl1pPr>
          </a:lstStyle>
          <a:p>
            <a:pPr lvl="0"/>
            <a:r>
              <a:rPr lang="el-GR" dirty="0" smtClean="0"/>
              <a:t>Τίτλος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6143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96326" y="3999865"/>
            <a:ext cx="75240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  <a:endParaRPr lang="el-GR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3A43CF-A994-42A6-F54D-5E578B33A474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0" y="-3609"/>
            <a:ext cx="12192000" cy="36791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0F792E0-C7A5-F6CD-8755-CB47DE7DE611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6605048"/>
            <a:ext cx="12192000" cy="262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84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E1E8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E1E8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E1E8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E1E8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E1E8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1237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8C4B9FD-BBCD-4D20-BE68-D5FD8F544B57}" type="slidenum">
              <a:rPr lang="el-GR" smtClean="0"/>
              <a:pPr algn="r"/>
              <a:t>2</a:t>
            </a:fld>
            <a:endParaRPr lang="el-G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0212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2C1799F7-B698-4182-9425-05B70A6FFCD6}" vid="{1CE26449-DB6F-4F43-97D8-53CDEB0810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Πρότυπο Παρουσίασης ΔΕ</Template>
  <TotalTime>3210</TotalTime>
  <Words>1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ΕΕΥΕΜ/ΕΑΠ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Elias C. Stavropoulos</dc:creator>
  <cp:lastModifiedBy>Manolis</cp:lastModifiedBy>
  <cp:revision>135</cp:revision>
  <dcterms:created xsi:type="dcterms:W3CDTF">2016-10-18T07:42:06Z</dcterms:created>
  <dcterms:modified xsi:type="dcterms:W3CDTF">2023-02-06T09:25:34Z</dcterms:modified>
</cp:coreProperties>
</file>