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7" r:id="rId3"/>
    <p:sldId id="298" r:id="rId4"/>
    <p:sldId id="301" r:id="rId5"/>
    <p:sldId id="302" r:id="rId6"/>
    <p:sldId id="304" r:id="rId7"/>
    <p:sldId id="303" r:id="rId8"/>
    <p:sldId id="319" r:id="rId9"/>
    <p:sldId id="320" r:id="rId10"/>
    <p:sldId id="321" r:id="rId11"/>
    <p:sldId id="322" r:id="rId12"/>
    <p:sldId id="325" r:id="rId13"/>
    <p:sldId id="327" r:id="rId14"/>
    <p:sldId id="329" r:id="rId15"/>
    <p:sldId id="331" r:id="rId16"/>
    <p:sldId id="332" r:id="rId17"/>
    <p:sldId id="305" r:id="rId18"/>
    <p:sldId id="306" r:id="rId19"/>
    <p:sldId id="312" r:id="rId20"/>
    <p:sldId id="313" r:id="rId21"/>
    <p:sldId id="318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EC00A-AAFC-49BC-8AB8-78F562FE8B5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9B839CC-055C-4F14-893A-17D1233CF63E}">
      <dgm:prSet phldrT="[Κείμενο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 breakthrough strategy</a:t>
          </a:r>
          <a:endParaRPr lang="el-GR" sz="2400" dirty="0">
            <a:solidFill>
              <a:schemeClr val="bg1"/>
            </a:solidFill>
          </a:endParaRPr>
        </a:p>
      </dgm:t>
    </dgm:pt>
    <dgm:pt modelId="{7221187F-ED92-45D0-ADC3-B0EA4DA9942A}" type="parTrans" cxnId="{D1A4B0D4-A948-4FEA-ABEF-27EEE1031C15}">
      <dgm:prSet/>
      <dgm:spPr/>
      <dgm:t>
        <a:bodyPr/>
        <a:lstStyle/>
        <a:p>
          <a:endParaRPr lang="el-GR"/>
        </a:p>
      </dgm:t>
    </dgm:pt>
    <dgm:pt modelId="{1BCE4E0E-BD2E-47B3-AD6A-C9DB99F6F672}" type="sibTrans" cxnId="{D1A4B0D4-A948-4FEA-ABEF-27EEE1031C15}">
      <dgm:prSet/>
      <dgm:spPr/>
      <dgm:t>
        <a:bodyPr/>
        <a:lstStyle/>
        <a:p>
          <a:endParaRPr lang="el-GR"/>
        </a:p>
      </dgm:t>
    </dgm:pt>
    <dgm:pt modelId="{A8F40E61-9B5E-4A1B-A4B0-15596F560BBB}">
      <dgm:prSet phldrT="[Κείμενο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To cope with the turbulent business environmental changes</a:t>
          </a:r>
          <a:endParaRPr lang="el-GR" dirty="0"/>
        </a:p>
      </dgm:t>
    </dgm:pt>
    <dgm:pt modelId="{DDB9E9CC-7386-4970-A49B-12ECD1D91C55}" type="parTrans" cxnId="{365FFD42-59B8-4368-9B02-67DC9D2DC523}">
      <dgm:prSet/>
      <dgm:spPr/>
      <dgm:t>
        <a:bodyPr/>
        <a:lstStyle/>
        <a:p>
          <a:endParaRPr lang="el-GR"/>
        </a:p>
      </dgm:t>
    </dgm:pt>
    <dgm:pt modelId="{7BE8E3DA-5AA9-4A97-A3AA-E393ED898A71}" type="sibTrans" cxnId="{365FFD42-59B8-4368-9B02-67DC9D2DC523}">
      <dgm:prSet/>
      <dgm:spPr/>
      <dgm:t>
        <a:bodyPr/>
        <a:lstStyle/>
        <a:p>
          <a:endParaRPr lang="el-GR"/>
        </a:p>
      </dgm:t>
    </dgm:pt>
    <dgm:pt modelId="{913DA49D-7ABA-41B7-996B-E41ED5EE7CB8}">
      <dgm:prSet phldrT="[Κείμενο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To meticulously deploy the scarce funds available</a:t>
          </a:r>
          <a:endParaRPr lang="el-GR" dirty="0"/>
        </a:p>
      </dgm:t>
    </dgm:pt>
    <dgm:pt modelId="{E8F73896-D541-4DBD-A851-36668861B441}" type="parTrans" cxnId="{EA8A4F30-7A55-47BD-8C87-1AE0BB386D70}">
      <dgm:prSet/>
      <dgm:spPr/>
      <dgm:t>
        <a:bodyPr/>
        <a:lstStyle/>
        <a:p>
          <a:endParaRPr lang="el-GR"/>
        </a:p>
      </dgm:t>
    </dgm:pt>
    <dgm:pt modelId="{4C1E5247-E15A-42ED-B128-426076FB978A}" type="sibTrans" cxnId="{EA8A4F30-7A55-47BD-8C87-1AE0BB386D70}">
      <dgm:prSet/>
      <dgm:spPr/>
      <dgm:t>
        <a:bodyPr/>
        <a:lstStyle/>
        <a:p>
          <a:endParaRPr lang="el-GR"/>
        </a:p>
      </dgm:t>
    </dgm:pt>
    <dgm:pt modelId="{566E4B4C-3649-41DA-8AE9-0C070DBA2B18}">
      <dgm:prSet phldrT="[Κείμενο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To keep on providing quality products and services </a:t>
          </a:r>
          <a:endParaRPr lang="el-GR" dirty="0">
            <a:latin typeface="Times New Roman" pitchFamily="18" charset="0"/>
            <a:cs typeface="Times New Roman" pitchFamily="18" charset="0"/>
          </a:endParaRPr>
        </a:p>
      </dgm:t>
    </dgm:pt>
    <dgm:pt modelId="{0B07C633-D657-4015-BD66-282E647E1D30}" type="parTrans" cxnId="{E483A6DA-43E0-4431-9FC4-6523D70A6EBA}">
      <dgm:prSet/>
      <dgm:spPr/>
      <dgm:t>
        <a:bodyPr/>
        <a:lstStyle/>
        <a:p>
          <a:endParaRPr lang="el-GR"/>
        </a:p>
      </dgm:t>
    </dgm:pt>
    <dgm:pt modelId="{5E921833-7D18-4DCC-9F98-3B0682B4CC04}" type="sibTrans" cxnId="{E483A6DA-43E0-4431-9FC4-6523D70A6EBA}">
      <dgm:prSet/>
      <dgm:spPr/>
      <dgm:t>
        <a:bodyPr/>
        <a:lstStyle/>
        <a:p>
          <a:endParaRPr lang="el-GR"/>
        </a:p>
      </dgm:t>
    </dgm:pt>
    <dgm:pt modelId="{38A469FC-C46A-47DD-8400-7C72538642F3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To deliver multidirectional benefits in a relatively shorter duration of time</a:t>
          </a:r>
          <a:endParaRPr lang="el-GR" dirty="0">
            <a:latin typeface="Times New Roman" pitchFamily="18" charset="0"/>
            <a:cs typeface="Times New Roman" pitchFamily="18" charset="0"/>
          </a:endParaRPr>
        </a:p>
      </dgm:t>
    </dgm:pt>
    <dgm:pt modelId="{8C25F923-CDE5-40EE-AD0C-EAD649CF3BE2}" type="parTrans" cxnId="{3AC8DD7E-3F61-4486-A2CA-606484AF0F31}">
      <dgm:prSet/>
      <dgm:spPr/>
      <dgm:t>
        <a:bodyPr/>
        <a:lstStyle/>
        <a:p>
          <a:endParaRPr lang="el-GR"/>
        </a:p>
      </dgm:t>
    </dgm:pt>
    <dgm:pt modelId="{827F366A-7F82-45C3-94B6-693072CE93E2}" type="sibTrans" cxnId="{3AC8DD7E-3F61-4486-A2CA-606484AF0F31}">
      <dgm:prSet/>
      <dgm:spPr/>
      <dgm:t>
        <a:bodyPr/>
        <a:lstStyle/>
        <a:p>
          <a:endParaRPr lang="el-GR"/>
        </a:p>
      </dgm:t>
    </dgm:pt>
    <dgm:pt modelId="{8C8C9840-3479-48EB-AAD5-94B930FD0B75}">
      <dgm:prSet phldrT="[Κείμενο]" custScaleX="111664" custScaleY="86667" custLinFactNeighborX="146" custLinFactNeighborY="-5053"/>
      <dgm:spPr/>
      <dgm:t>
        <a:bodyPr/>
        <a:lstStyle/>
        <a:p>
          <a:endParaRPr lang="el-GR"/>
        </a:p>
      </dgm:t>
    </dgm:pt>
    <dgm:pt modelId="{326D3B4D-523B-4BB5-99E5-8ED17AD35900}" type="parTrans" cxnId="{B9889918-A55E-45DB-821B-0D1650657BF1}">
      <dgm:prSet/>
      <dgm:spPr/>
      <dgm:t>
        <a:bodyPr/>
        <a:lstStyle/>
        <a:p>
          <a:endParaRPr lang="el-GR"/>
        </a:p>
      </dgm:t>
    </dgm:pt>
    <dgm:pt modelId="{D5AD5EC9-E5A7-40F7-8EB2-0E1BE2BDBEF6}" type="sibTrans" cxnId="{B9889918-A55E-45DB-821B-0D1650657BF1}">
      <dgm:prSet/>
      <dgm:spPr/>
      <dgm:t>
        <a:bodyPr/>
        <a:lstStyle/>
        <a:p>
          <a:endParaRPr lang="el-GR"/>
        </a:p>
      </dgm:t>
    </dgm:pt>
    <dgm:pt modelId="{00E7449E-9113-45D3-ACBC-B9F888DE7F6A}">
      <dgm:prSet phldrT="[Κείμενο]" custScaleX="111664" custScaleY="86667" custLinFactNeighborX="146" custLinFactNeighborY="-5053"/>
      <dgm:spPr/>
      <dgm:t>
        <a:bodyPr/>
        <a:lstStyle/>
        <a:p>
          <a:endParaRPr lang="el-GR"/>
        </a:p>
      </dgm:t>
    </dgm:pt>
    <dgm:pt modelId="{1311B92B-4878-4131-A31D-0159D696FBDC}" type="parTrans" cxnId="{5AE5F987-916A-4060-B574-7D758CB732CD}">
      <dgm:prSet/>
      <dgm:spPr/>
      <dgm:t>
        <a:bodyPr/>
        <a:lstStyle/>
        <a:p>
          <a:endParaRPr lang="el-GR"/>
        </a:p>
      </dgm:t>
    </dgm:pt>
    <dgm:pt modelId="{E6E6926A-0EE4-4209-9502-AF0EA7ED0779}" type="sibTrans" cxnId="{5AE5F987-916A-4060-B574-7D758CB732CD}">
      <dgm:prSet/>
      <dgm:spPr/>
      <dgm:t>
        <a:bodyPr/>
        <a:lstStyle/>
        <a:p>
          <a:endParaRPr lang="el-GR"/>
        </a:p>
      </dgm:t>
    </dgm:pt>
    <dgm:pt modelId="{6802BE4F-A9BE-45BF-B80A-A282ACC52EE1}" type="pres">
      <dgm:prSet presAssocID="{5F0EC00A-AAFC-49BC-8AB8-78F562FE8B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FF8486F-274A-4BD6-9FF5-B783E61FCFF1}" type="pres">
      <dgm:prSet presAssocID="{29B839CC-055C-4F14-893A-17D1233CF63E}" presName="centerShape" presStyleLbl="node0" presStyleIdx="0" presStyleCnt="1" custScaleX="104167" custScaleY="70260" custLinFactNeighborX="146" custLinFactNeighborY="-5053"/>
      <dgm:spPr/>
      <dgm:t>
        <a:bodyPr/>
        <a:lstStyle/>
        <a:p>
          <a:endParaRPr lang="el-GR"/>
        </a:p>
      </dgm:t>
    </dgm:pt>
    <dgm:pt modelId="{00491B91-0835-45D7-9412-8E9CAAC6E88A}" type="pres">
      <dgm:prSet presAssocID="{DDB9E9CC-7386-4970-A49B-12ECD1D91C55}" presName="parTrans" presStyleLbl="bgSibTrans2D1" presStyleIdx="0" presStyleCnt="4"/>
      <dgm:spPr/>
      <dgm:t>
        <a:bodyPr/>
        <a:lstStyle/>
        <a:p>
          <a:endParaRPr lang="el-GR"/>
        </a:p>
      </dgm:t>
    </dgm:pt>
    <dgm:pt modelId="{8D1476E2-D4CF-4D26-B00F-E100CAED381E}" type="pres">
      <dgm:prSet presAssocID="{A8F40E61-9B5E-4A1B-A4B0-15596F560B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F65F32-3B13-4B21-8C33-9B1B271DD7DA}" type="pres">
      <dgm:prSet presAssocID="{E8F73896-D541-4DBD-A851-36668861B441}" presName="parTrans" presStyleLbl="bgSibTrans2D1" presStyleIdx="1" presStyleCnt="4"/>
      <dgm:spPr/>
      <dgm:t>
        <a:bodyPr/>
        <a:lstStyle/>
        <a:p>
          <a:endParaRPr lang="el-GR"/>
        </a:p>
      </dgm:t>
    </dgm:pt>
    <dgm:pt modelId="{9A64E5F9-CEFF-4F4C-96B8-E6A22ADE9657}" type="pres">
      <dgm:prSet presAssocID="{913DA49D-7ABA-41B7-996B-E41ED5EE7CB8}" presName="node" presStyleLbl="node1" presStyleIdx="1" presStyleCnt="4" custRadScaleRad="99729" custRadScaleInc="25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5CDE68-CA9D-4F4C-A4D8-EAE6A821D99A}" type="pres">
      <dgm:prSet presAssocID="{0B07C633-D657-4015-BD66-282E647E1D30}" presName="parTrans" presStyleLbl="bgSibTrans2D1" presStyleIdx="2" presStyleCnt="4"/>
      <dgm:spPr/>
      <dgm:t>
        <a:bodyPr/>
        <a:lstStyle/>
        <a:p>
          <a:endParaRPr lang="el-GR"/>
        </a:p>
      </dgm:t>
    </dgm:pt>
    <dgm:pt modelId="{123A0F1A-023A-477C-BDCF-E698ACBF7ED7}" type="pres">
      <dgm:prSet presAssocID="{566E4B4C-3649-41DA-8AE9-0C070DBA2B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B393FD-3E2D-4284-B01D-C460620CF47D}" type="pres">
      <dgm:prSet presAssocID="{8C25F923-CDE5-40EE-AD0C-EAD649CF3BE2}" presName="parTrans" presStyleLbl="bgSibTrans2D1" presStyleIdx="3" presStyleCnt="4"/>
      <dgm:spPr/>
      <dgm:t>
        <a:bodyPr/>
        <a:lstStyle/>
        <a:p>
          <a:endParaRPr lang="el-GR"/>
        </a:p>
      </dgm:t>
    </dgm:pt>
    <dgm:pt modelId="{2485118F-3125-42B4-9B30-97EF956EBE87}" type="pres">
      <dgm:prSet presAssocID="{38A469FC-C46A-47DD-8400-7C72538642F3}" presName="node" presStyleLbl="node1" presStyleIdx="3" presStyleCnt="4" custRadScaleRad="100019" custRadScaleInc="1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88FC0E7-E7BB-4D54-97AF-C73ED74BDDC8}" type="presOf" srcId="{38A469FC-C46A-47DD-8400-7C72538642F3}" destId="{2485118F-3125-42B4-9B30-97EF956EBE87}" srcOrd="0" destOrd="0" presId="urn:microsoft.com/office/officeart/2005/8/layout/radial4"/>
    <dgm:cxn modelId="{365FFD42-59B8-4368-9B02-67DC9D2DC523}" srcId="{29B839CC-055C-4F14-893A-17D1233CF63E}" destId="{A8F40E61-9B5E-4A1B-A4B0-15596F560BBB}" srcOrd="0" destOrd="0" parTransId="{DDB9E9CC-7386-4970-A49B-12ECD1D91C55}" sibTransId="{7BE8E3DA-5AA9-4A97-A3AA-E393ED898A71}"/>
    <dgm:cxn modelId="{168BCA0B-92F3-42F1-8F68-CE2E7145A3E8}" type="presOf" srcId="{913DA49D-7ABA-41B7-996B-E41ED5EE7CB8}" destId="{9A64E5F9-CEFF-4F4C-96B8-E6A22ADE9657}" srcOrd="0" destOrd="0" presId="urn:microsoft.com/office/officeart/2005/8/layout/radial4"/>
    <dgm:cxn modelId="{33054B20-89F1-4DBF-B0B2-1A03A40C62B5}" type="presOf" srcId="{8C25F923-CDE5-40EE-AD0C-EAD649CF3BE2}" destId="{26B393FD-3E2D-4284-B01D-C460620CF47D}" srcOrd="0" destOrd="0" presId="urn:microsoft.com/office/officeart/2005/8/layout/radial4"/>
    <dgm:cxn modelId="{34A1C227-592A-4FE8-A32B-A1D9D9BE5E05}" type="presOf" srcId="{29B839CC-055C-4F14-893A-17D1233CF63E}" destId="{EFF8486F-274A-4BD6-9FF5-B783E61FCFF1}" srcOrd="0" destOrd="0" presId="urn:microsoft.com/office/officeart/2005/8/layout/radial4"/>
    <dgm:cxn modelId="{E483A6DA-43E0-4431-9FC4-6523D70A6EBA}" srcId="{29B839CC-055C-4F14-893A-17D1233CF63E}" destId="{566E4B4C-3649-41DA-8AE9-0C070DBA2B18}" srcOrd="2" destOrd="0" parTransId="{0B07C633-D657-4015-BD66-282E647E1D30}" sibTransId="{5E921833-7D18-4DCC-9F98-3B0682B4CC04}"/>
    <dgm:cxn modelId="{EA8A4F30-7A55-47BD-8C87-1AE0BB386D70}" srcId="{29B839CC-055C-4F14-893A-17D1233CF63E}" destId="{913DA49D-7ABA-41B7-996B-E41ED5EE7CB8}" srcOrd="1" destOrd="0" parTransId="{E8F73896-D541-4DBD-A851-36668861B441}" sibTransId="{4C1E5247-E15A-42ED-B128-426076FB978A}"/>
    <dgm:cxn modelId="{4598EDF4-BCC4-4526-BD5E-EEFD0EA9013E}" type="presOf" srcId="{0B07C633-D657-4015-BD66-282E647E1D30}" destId="{D35CDE68-CA9D-4F4C-A4D8-EAE6A821D99A}" srcOrd="0" destOrd="0" presId="urn:microsoft.com/office/officeart/2005/8/layout/radial4"/>
    <dgm:cxn modelId="{3AC8DD7E-3F61-4486-A2CA-606484AF0F31}" srcId="{29B839CC-055C-4F14-893A-17D1233CF63E}" destId="{38A469FC-C46A-47DD-8400-7C72538642F3}" srcOrd="3" destOrd="0" parTransId="{8C25F923-CDE5-40EE-AD0C-EAD649CF3BE2}" sibTransId="{827F366A-7F82-45C3-94B6-693072CE93E2}"/>
    <dgm:cxn modelId="{74031F37-F658-4F38-A98D-6DA29ED90E40}" type="presOf" srcId="{A8F40E61-9B5E-4A1B-A4B0-15596F560BBB}" destId="{8D1476E2-D4CF-4D26-B00F-E100CAED381E}" srcOrd="0" destOrd="0" presId="urn:microsoft.com/office/officeart/2005/8/layout/radial4"/>
    <dgm:cxn modelId="{4B30E3EE-2F1B-40FA-ADB7-5539868CCC33}" type="presOf" srcId="{DDB9E9CC-7386-4970-A49B-12ECD1D91C55}" destId="{00491B91-0835-45D7-9412-8E9CAAC6E88A}" srcOrd="0" destOrd="0" presId="urn:microsoft.com/office/officeart/2005/8/layout/radial4"/>
    <dgm:cxn modelId="{885571E9-3971-4E4B-8191-BDC1F2D20646}" type="presOf" srcId="{5F0EC00A-AAFC-49BC-8AB8-78F562FE8B5C}" destId="{6802BE4F-A9BE-45BF-B80A-A282ACC52EE1}" srcOrd="0" destOrd="0" presId="urn:microsoft.com/office/officeart/2005/8/layout/radial4"/>
    <dgm:cxn modelId="{D1A4B0D4-A948-4FEA-ABEF-27EEE1031C15}" srcId="{5F0EC00A-AAFC-49BC-8AB8-78F562FE8B5C}" destId="{29B839CC-055C-4F14-893A-17D1233CF63E}" srcOrd="0" destOrd="0" parTransId="{7221187F-ED92-45D0-ADC3-B0EA4DA9942A}" sibTransId="{1BCE4E0E-BD2E-47B3-AD6A-C9DB99F6F672}"/>
    <dgm:cxn modelId="{5AE5F987-916A-4060-B574-7D758CB732CD}" srcId="{5F0EC00A-AAFC-49BC-8AB8-78F562FE8B5C}" destId="{00E7449E-9113-45D3-ACBC-B9F888DE7F6A}" srcOrd="2" destOrd="0" parTransId="{1311B92B-4878-4131-A31D-0159D696FBDC}" sibTransId="{E6E6926A-0EE4-4209-9502-AF0EA7ED0779}"/>
    <dgm:cxn modelId="{B9889918-A55E-45DB-821B-0D1650657BF1}" srcId="{5F0EC00A-AAFC-49BC-8AB8-78F562FE8B5C}" destId="{8C8C9840-3479-48EB-AAD5-94B930FD0B75}" srcOrd="1" destOrd="0" parTransId="{326D3B4D-523B-4BB5-99E5-8ED17AD35900}" sibTransId="{D5AD5EC9-E5A7-40F7-8EB2-0E1BE2BDBEF6}"/>
    <dgm:cxn modelId="{0D345C42-3068-45A5-868A-DCBFC9B86242}" type="presOf" srcId="{566E4B4C-3649-41DA-8AE9-0C070DBA2B18}" destId="{123A0F1A-023A-477C-BDCF-E698ACBF7ED7}" srcOrd="0" destOrd="0" presId="urn:microsoft.com/office/officeart/2005/8/layout/radial4"/>
    <dgm:cxn modelId="{0E4440A6-09E9-46EF-8931-58203730546D}" type="presOf" srcId="{E8F73896-D541-4DBD-A851-36668861B441}" destId="{A2F65F32-3B13-4B21-8C33-9B1B271DD7DA}" srcOrd="0" destOrd="0" presId="urn:microsoft.com/office/officeart/2005/8/layout/radial4"/>
    <dgm:cxn modelId="{FCEF12B2-F2F1-46B4-A922-71043A1B383E}" type="presParOf" srcId="{6802BE4F-A9BE-45BF-B80A-A282ACC52EE1}" destId="{EFF8486F-274A-4BD6-9FF5-B783E61FCFF1}" srcOrd="0" destOrd="0" presId="urn:microsoft.com/office/officeart/2005/8/layout/radial4"/>
    <dgm:cxn modelId="{4DAC9F7D-5516-4FCC-8E59-2E8529A6680F}" type="presParOf" srcId="{6802BE4F-A9BE-45BF-B80A-A282ACC52EE1}" destId="{00491B91-0835-45D7-9412-8E9CAAC6E88A}" srcOrd="1" destOrd="0" presId="urn:microsoft.com/office/officeart/2005/8/layout/radial4"/>
    <dgm:cxn modelId="{256A1B7B-DFEE-4B8E-AEE8-475DC73AA527}" type="presParOf" srcId="{6802BE4F-A9BE-45BF-B80A-A282ACC52EE1}" destId="{8D1476E2-D4CF-4D26-B00F-E100CAED381E}" srcOrd="2" destOrd="0" presId="urn:microsoft.com/office/officeart/2005/8/layout/radial4"/>
    <dgm:cxn modelId="{0CEE98F2-8B3A-4FEA-BD6A-75012F7880EC}" type="presParOf" srcId="{6802BE4F-A9BE-45BF-B80A-A282ACC52EE1}" destId="{A2F65F32-3B13-4B21-8C33-9B1B271DD7DA}" srcOrd="3" destOrd="0" presId="urn:microsoft.com/office/officeart/2005/8/layout/radial4"/>
    <dgm:cxn modelId="{A6A5B4FD-F30C-4A19-A7D7-0A9220ACB41E}" type="presParOf" srcId="{6802BE4F-A9BE-45BF-B80A-A282ACC52EE1}" destId="{9A64E5F9-CEFF-4F4C-96B8-E6A22ADE9657}" srcOrd="4" destOrd="0" presId="urn:microsoft.com/office/officeart/2005/8/layout/radial4"/>
    <dgm:cxn modelId="{FDA032AD-D99E-43A1-A67C-BACA11DC9EBE}" type="presParOf" srcId="{6802BE4F-A9BE-45BF-B80A-A282ACC52EE1}" destId="{D35CDE68-CA9D-4F4C-A4D8-EAE6A821D99A}" srcOrd="5" destOrd="0" presId="urn:microsoft.com/office/officeart/2005/8/layout/radial4"/>
    <dgm:cxn modelId="{79B283D8-130A-4722-89BF-4EF0FCA3C376}" type="presParOf" srcId="{6802BE4F-A9BE-45BF-B80A-A282ACC52EE1}" destId="{123A0F1A-023A-477C-BDCF-E698ACBF7ED7}" srcOrd="6" destOrd="0" presId="urn:microsoft.com/office/officeart/2005/8/layout/radial4"/>
    <dgm:cxn modelId="{E7CC7825-6F0D-47E3-AEE0-0EE082449D3B}" type="presParOf" srcId="{6802BE4F-A9BE-45BF-B80A-A282ACC52EE1}" destId="{26B393FD-3E2D-4284-B01D-C460620CF47D}" srcOrd="7" destOrd="0" presId="urn:microsoft.com/office/officeart/2005/8/layout/radial4"/>
    <dgm:cxn modelId="{D294792C-9D63-48E7-B52D-50DE7215A7AE}" type="presParOf" srcId="{6802BE4F-A9BE-45BF-B80A-A282ACC52EE1}" destId="{2485118F-3125-42B4-9B30-97EF956EBE8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D6627-23C7-4660-973A-EC0D47C70AC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C65DACE-4BA4-4153-B154-E18D863F9EB4}">
      <dgm:prSet phldrT="[Κείμενο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l-GR" dirty="0">
            <a:solidFill>
              <a:schemeClr val="accent1">
                <a:lumMod val="50000"/>
              </a:schemeClr>
            </a:solidFill>
          </a:endParaRPr>
        </a:p>
      </dgm:t>
    </dgm:pt>
    <dgm:pt modelId="{0B8BF9AB-C12D-45CE-9BA9-1958E8B71282}" type="parTrans" cxnId="{F8117E56-1739-4325-AC22-2ED700C5A061}">
      <dgm:prSet/>
      <dgm:spPr/>
      <dgm:t>
        <a:bodyPr/>
        <a:lstStyle/>
        <a:p>
          <a:endParaRPr lang="el-GR"/>
        </a:p>
      </dgm:t>
    </dgm:pt>
    <dgm:pt modelId="{6D792642-C92D-4F18-A265-2303E1CC3225}" type="sibTrans" cxnId="{F8117E56-1739-4325-AC22-2ED700C5A061}">
      <dgm:prSet/>
      <dgm:spPr/>
      <dgm:t>
        <a:bodyPr/>
        <a:lstStyle/>
        <a:p>
          <a:endParaRPr lang="el-GR"/>
        </a:p>
      </dgm:t>
    </dgm:pt>
    <dgm:pt modelId="{6CE1B626-8BF3-449B-B62E-C57297E7802B}">
      <dgm:prSet phldrT="[Κείμενο]" custT="1"/>
      <dgm:spPr/>
      <dgm:t>
        <a:bodyPr/>
        <a:lstStyle/>
        <a:p>
          <a:r>
            <a: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data-driven improvement technique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FCEB87-9F1B-4465-A844-8E22E5202304}" type="parTrans" cxnId="{F8FFDFEF-EDF4-4331-BB67-7D63C19BB58B}">
      <dgm:prSet/>
      <dgm:spPr/>
      <dgm:t>
        <a:bodyPr/>
        <a:lstStyle/>
        <a:p>
          <a:endParaRPr lang="el-GR"/>
        </a:p>
      </dgm:t>
    </dgm:pt>
    <dgm:pt modelId="{73372FA2-D2E6-4856-9494-2D788433ACA6}" type="sibTrans" cxnId="{F8FFDFEF-EDF4-4331-BB67-7D63C19BB58B}">
      <dgm:prSet/>
      <dgm:spPr/>
      <dgm:t>
        <a:bodyPr/>
        <a:lstStyle/>
        <a:p>
          <a:endParaRPr lang="el-GR"/>
        </a:p>
      </dgm:t>
    </dgm:pt>
    <dgm:pt modelId="{4A404631-6D2A-49CC-9E6D-ECABB9E973A1}">
      <dgm:prSet phldrT="[Κείμενο]" custT="1"/>
      <dgm:spPr/>
      <dgm:t>
        <a:bodyPr/>
        <a:lstStyle/>
        <a:p>
          <a:r>
            <a: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An organizational phenomenon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0E1094-11B7-4163-9BB0-76D8CA948D81}" type="parTrans" cxnId="{8F8E8F3F-686A-45E0-9F99-CC72130B85B9}">
      <dgm:prSet/>
      <dgm:spPr/>
      <dgm:t>
        <a:bodyPr/>
        <a:lstStyle/>
        <a:p>
          <a:endParaRPr lang="el-GR"/>
        </a:p>
      </dgm:t>
    </dgm:pt>
    <dgm:pt modelId="{0F7A68C1-92FE-4E2A-B8B9-A92C4C95D7DA}" type="sibTrans" cxnId="{8F8E8F3F-686A-45E0-9F99-CC72130B85B9}">
      <dgm:prSet/>
      <dgm:spPr/>
      <dgm:t>
        <a:bodyPr/>
        <a:lstStyle/>
        <a:p>
          <a:endParaRPr lang="el-GR"/>
        </a:p>
      </dgm:t>
    </dgm:pt>
    <dgm:pt modelId="{14BBC331-7F44-4C04-9FBD-C97BC2DFB92E}">
      <dgm:prSet phldrT="[Κείμενο]" custT="1"/>
      <dgm:spPr/>
      <dgm:t>
        <a:bodyPr/>
        <a:lstStyle/>
        <a:p>
          <a:r>
            <a: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total quality improvement philosophy 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734E53C-3BEF-4516-813A-59A8AA24B09C}" type="parTrans" cxnId="{F386D4FD-F7B4-46B6-A61D-760E92522671}">
      <dgm:prSet/>
      <dgm:spPr/>
      <dgm:t>
        <a:bodyPr/>
        <a:lstStyle/>
        <a:p>
          <a:endParaRPr lang="el-GR"/>
        </a:p>
      </dgm:t>
    </dgm:pt>
    <dgm:pt modelId="{CD0336B2-9D90-482A-89B8-588C0D552B58}" type="sibTrans" cxnId="{F386D4FD-F7B4-46B6-A61D-760E92522671}">
      <dgm:prSet/>
      <dgm:spPr/>
      <dgm:t>
        <a:bodyPr/>
        <a:lstStyle/>
        <a:p>
          <a:endParaRPr lang="el-GR"/>
        </a:p>
      </dgm:t>
    </dgm:pt>
    <dgm:pt modelId="{DF57C5D5-5AC7-4987-A95E-D4E6E7A22F8B}">
      <dgm:prSet phldrT="[Κείμενο]" custT="1"/>
      <dgm:spPr/>
      <dgm:t>
        <a:bodyPr/>
        <a:lstStyle/>
        <a:p>
          <a:r>
            <a: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process improvement framework 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3394F6-32FC-4BF3-BEF7-3C843F097C31}" type="parTrans" cxnId="{FE352DC6-0473-460B-95D7-1F4CFD8E5482}">
      <dgm:prSet/>
      <dgm:spPr/>
      <dgm:t>
        <a:bodyPr/>
        <a:lstStyle/>
        <a:p>
          <a:endParaRPr lang="el-GR"/>
        </a:p>
      </dgm:t>
    </dgm:pt>
    <dgm:pt modelId="{FA708D58-5B79-4EE1-A402-97E929553E25}" type="sibTrans" cxnId="{FE352DC6-0473-460B-95D7-1F4CFD8E5482}">
      <dgm:prSet/>
      <dgm:spPr/>
      <dgm:t>
        <a:bodyPr/>
        <a:lstStyle/>
        <a:p>
          <a:endParaRPr lang="el-GR"/>
        </a:p>
      </dgm:t>
    </dgm:pt>
    <dgm:pt modelId="{C8F813F4-4355-48B6-85E7-054C2245D8E7}">
      <dgm:prSet phldrT="[Κείμενο]" phldr="1"/>
      <dgm:spPr/>
      <dgm:t>
        <a:bodyPr/>
        <a:lstStyle/>
        <a:p>
          <a:endParaRPr lang="el-GR"/>
        </a:p>
      </dgm:t>
    </dgm:pt>
    <dgm:pt modelId="{458B754B-5696-4157-B82E-6EB13E43E7D6}" type="parTrans" cxnId="{A2B8466B-E592-403D-A272-0F10BD45CFB7}">
      <dgm:prSet/>
      <dgm:spPr/>
      <dgm:t>
        <a:bodyPr/>
        <a:lstStyle/>
        <a:p>
          <a:endParaRPr lang="el-GR"/>
        </a:p>
      </dgm:t>
    </dgm:pt>
    <dgm:pt modelId="{C1B96ACA-6F0C-45E0-8E48-C74F1907CF5A}" type="sibTrans" cxnId="{A2B8466B-E592-403D-A272-0F10BD45CFB7}">
      <dgm:prSet/>
      <dgm:spPr/>
      <dgm:t>
        <a:bodyPr/>
        <a:lstStyle/>
        <a:p>
          <a:endParaRPr lang="el-GR"/>
        </a:p>
      </dgm:t>
    </dgm:pt>
    <dgm:pt modelId="{71F7196A-47A3-4E66-8A73-F2C0CFC4A9BC}">
      <dgm:prSet phldrT="[Κείμενο]" phldr="1" custRadScaleRad="108517" custRadScaleInc="32651"/>
      <dgm:spPr/>
      <dgm:t>
        <a:bodyPr/>
        <a:lstStyle/>
        <a:p>
          <a:endParaRPr lang="el-GR"/>
        </a:p>
      </dgm:t>
    </dgm:pt>
    <dgm:pt modelId="{A90CA1A6-4C7A-4066-A47D-8208582AC90D}" type="parTrans" cxnId="{65B55A85-A63A-4DD5-8F22-D20C9FFCEA12}">
      <dgm:prSet/>
      <dgm:spPr/>
      <dgm:t>
        <a:bodyPr/>
        <a:lstStyle/>
        <a:p>
          <a:endParaRPr lang="el-GR"/>
        </a:p>
      </dgm:t>
    </dgm:pt>
    <dgm:pt modelId="{ECDF7F21-F7D7-496B-BB0E-C4AB959836F0}" type="sibTrans" cxnId="{65B55A85-A63A-4DD5-8F22-D20C9FFCEA12}">
      <dgm:prSet/>
      <dgm:spPr/>
      <dgm:t>
        <a:bodyPr/>
        <a:lstStyle/>
        <a:p>
          <a:endParaRPr lang="el-GR"/>
        </a:p>
      </dgm:t>
    </dgm:pt>
    <dgm:pt modelId="{6F1C8981-8E55-4470-B68F-0F1AF779B1C2}">
      <dgm:prSet phldrT="[Κείμενο]" custT="1"/>
      <dgm:spPr/>
      <dgm:t>
        <a:bodyPr/>
        <a:lstStyle/>
        <a:p>
          <a:r>
            <a: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problem-solving methodology 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603272-36C3-4B0A-A8EC-F1696A6AFB4E}" type="parTrans" cxnId="{D0DDAB5C-4370-4BBC-BA79-25CE685A6BFB}">
      <dgm:prSet/>
      <dgm:spPr/>
      <dgm:t>
        <a:bodyPr/>
        <a:lstStyle/>
        <a:p>
          <a:endParaRPr lang="el-GR"/>
        </a:p>
      </dgm:t>
    </dgm:pt>
    <dgm:pt modelId="{6512DD55-7DB8-4AB3-98F0-EB1FA0541197}" type="sibTrans" cxnId="{D0DDAB5C-4370-4BBC-BA79-25CE685A6BFB}">
      <dgm:prSet/>
      <dgm:spPr/>
      <dgm:t>
        <a:bodyPr/>
        <a:lstStyle/>
        <a:p>
          <a:endParaRPr lang="el-GR"/>
        </a:p>
      </dgm:t>
    </dgm:pt>
    <dgm:pt modelId="{89B0B9D0-4C5F-4FAE-9046-D578A8A21C0F}">
      <dgm:prSet phldrT="[Κείμενο]" custT="1"/>
      <dgm:spPr/>
      <dgm:t>
        <a:bodyPr/>
        <a:lstStyle/>
        <a:p>
          <a:r>
            <a: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management philosophy</a:t>
          </a:r>
          <a:endParaRPr lang="el-GR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CB4608-14C8-4572-AA23-6712B7B00912}" type="parTrans" cxnId="{C47063B7-49EB-42CB-A5AF-8DBCD8DE96A9}">
      <dgm:prSet/>
      <dgm:spPr/>
      <dgm:t>
        <a:bodyPr/>
        <a:lstStyle/>
        <a:p>
          <a:endParaRPr lang="el-GR"/>
        </a:p>
      </dgm:t>
    </dgm:pt>
    <dgm:pt modelId="{40675954-A202-4A43-A526-52AD89473E9A}" type="sibTrans" cxnId="{C47063B7-49EB-42CB-A5AF-8DBCD8DE96A9}">
      <dgm:prSet/>
      <dgm:spPr/>
      <dgm:t>
        <a:bodyPr/>
        <a:lstStyle/>
        <a:p>
          <a:endParaRPr lang="el-GR"/>
        </a:p>
      </dgm:t>
    </dgm:pt>
    <dgm:pt modelId="{85E64661-FD3D-4D82-80B2-46D7921520CE}">
      <dgm:prSet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science </a:t>
          </a:r>
          <a:endParaRPr lang="el-GR" sz="2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D401FFE-F19D-4E01-9267-2F38DF23D3B6}" type="parTrans" cxnId="{11F064FB-CF0F-4E0E-A64A-764F3FC887E7}">
      <dgm:prSet/>
      <dgm:spPr/>
      <dgm:t>
        <a:bodyPr/>
        <a:lstStyle/>
        <a:p>
          <a:endParaRPr lang="el-GR"/>
        </a:p>
      </dgm:t>
    </dgm:pt>
    <dgm:pt modelId="{E526C772-3529-40CB-A806-595CFD8ED254}" type="sibTrans" cxnId="{11F064FB-CF0F-4E0E-A64A-764F3FC887E7}">
      <dgm:prSet/>
      <dgm:spPr/>
      <dgm:t>
        <a:bodyPr/>
        <a:lstStyle/>
        <a:p>
          <a:endParaRPr lang="el-GR"/>
        </a:p>
      </dgm:t>
    </dgm:pt>
    <dgm:pt modelId="{5863F82E-78F4-4F89-BA3D-F694DEFBF0D1}" type="pres">
      <dgm:prSet presAssocID="{73AD6627-23C7-4660-973A-EC0D47C70A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68F8272-DB4B-444B-AF79-3947A107BCA8}" type="pres">
      <dgm:prSet presAssocID="{73AD6627-23C7-4660-973A-EC0D47C70ACA}" presName="radial" presStyleCnt="0">
        <dgm:presLayoutVars>
          <dgm:animLvl val="ctr"/>
        </dgm:presLayoutVars>
      </dgm:prSet>
      <dgm:spPr/>
    </dgm:pt>
    <dgm:pt modelId="{E0AC5638-5D35-4B86-879D-091CFFFD1403}" type="pres">
      <dgm:prSet presAssocID="{BC65DACE-4BA4-4153-B154-E18D863F9EB4}" presName="centerShape" presStyleLbl="vennNode1" presStyleIdx="0" presStyleCnt="8" custScaleX="91740" custScaleY="77771" custLinFactNeighborX="602" custLinFactNeighborY="602"/>
      <dgm:spPr/>
      <dgm:t>
        <a:bodyPr/>
        <a:lstStyle/>
        <a:p>
          <a:endParaRPr lang="el-GR"/>
        </a:p>
      </dgm:t>
    </dgm:pt>
    <dgm:pt modelId="{5A122392-1BD2-40A6-AD7B-DB903DE6643A}" type="pres">
      <dgm:prSet presAssocID="{6CE1B626-8BF3-449B-B62E-C57297E7802B}" presName="node" presStyleLbl="vennNode1" presStyleIdx="1" presStyleCnt="8" custScaleX="107440" custRadScaleRad="101416" custRadScaleInc="-1036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D89A3F-9AA0-4B0B-A512-9CF42C502F2E}" type="pres">
      <dgm:prSet presAssocID="{85E64661-FD3D-4D82-80B2-46D7921520CE}" presName="node" presStyleLbl="vennNode1" presStyleIdx="2" presStyleCnt="8" custRadScaleRad="94889" custRadScaleInc="-9825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B411A6-7A3B-4732-913B-C353E8BAB446}" type="pres">
      <dgm:prSet presAssocID="{4A404631-6D2A-49CC-9E6D-ECABB9E973A1}" presName="node" presStyleLbl="vennNode1" presStyleIdx="3" presStyleCnt="8" custScaleX="121119" custScaleY="86017" custRadScaleRad="101596" custRadScaleInc="-919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05E3A9-5D7A-470F-8662-17BC53BA4324}" type="pres">
      <dgm:prSet presAssocID="{14BBC331-7F44-4C04-9FBD-C97BC2DFB92E}" presName="node" presStyleLbl="vennNode1" presStyleIdx="4" presStyleCnt="8" custScaleX="111751" custScaleY="86018" custRadScaleRad="104418" custRadScaleInc="-1069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45E647-FD82-44ED-B052-9A1FBAC8803C}" type="pres">
      <dgm:prSet presAssocID="{89B0B9D0-4C5F-4FAE-9046-D578A8A21C0F}" presName="node" presStyleLbl="vennNode1" presStyleIdx="5" presStyleCnt="8" custScaleY="86018" custRadScaleRad="86165" custRadScaleInc="-1101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B4179B-45D8-4DCD-9FF3-6CB58A6D8076}" type="pres">
      <dgm:prSet presAssocID="{6F1C8981-8E55-4470-B68F-0F1AF779B1C2}" presName="node" presStyleLbl="vennNode1" presStyleIdx="6" presStyleCnt="8" custScaleX="105039" custRadScaleRad="91204" custRadScaleInc="-923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43969A-F27A-44C3-95EF-62DEFD0F3248}" type="pres">
      <dgm:prSet presAssocID="{DF57C5D5-5AC7-4987-A95E-D4E6E7A22F8B}" presName="node" presStyleLbl="vennNode1" presStyleIdx="7" presStyleCnt="8" custScaleX="111546" custRadScaleRad="104370" custRadScaleInc="-957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3E0CE62-EF7F-48B3-A619-4C0AD3FA5B38}" type="presOf" srcId="{6CE1B626-8BF3-449B-B62E-C57297E7802B}" destId="{5A122392-1BD2-40A6-AD7B-DB903DE6643A}" srcOrd="0" destOrd="0" presId="urn:microsoft.com/office/officeart/2005/8/layout/radial3"/>
    <dgm:cxn modelId="{F8117E56-1739-4325-AC22-2ED700C5A061}" srcId="{73AD6627-23C7-4660-973A-EC0D47C70ACA}" destId="{BC65DACE-4BA4-4153-B154-E18D863F9EB4}" srcOrd="0" destOrd="0" parTransId="{0B8BF9AB-C12D-45CE-9BA9-1958E8B71282}" sibTransId="{6D792642-C92D-4F18-A265-2303E1CC3225}"/>
    <dgm:cxn modelId="{65B55A85-A63A-4DD5-8F22-D20C9FFCEA12}" srcId="{73AD6627-23C7-4660-973A-EC0D47C70ACA}" destId="{71F7196A-47A3-4E66-8A73-F2C0CFC4A9BC}" srcOrd="2" destOrd="0" parTransId="{A90CA1A6-4C7A-4066-A47D-8208582AC90D}" sibTransId="{ECDF7F21-F7D7-496B-BB0E-C4AB959836F0}"/>
    <dgm:cxn modelId="{D0DDAB5C-4370-4BBC-BA79-25CE685A6BFB}" srcId="{BC65DACE-4BA4-4153-B154-E18D863F9EB4}" destId="{6F1C8981-8E55-4470-B68F-0F1AF779B1C2}" srcOrd="5" destOrd="0" parTransId="{FC603272-36C3-4B0A-A8EC-F1696A6AFB4E}" sibTransId="{6512DD55-7DB8-4AB3-98F0-EB1FA0541197}"/>
    <dgm:cxn modelId="{FE352DC6-0473-460B-95D7-1F4CFD8E5482}" srcId="{BC65DACE-4BA4-4153-B154-E18D863F9EB4}" destId="{DF57C5D5-5AC7-4987-A95E-D4E6E7A22F8B}" srcOrd="6" destOrd="0" parTransId="{0C3394F6-32FC-4BF3-BEF7-3C843F097C31}" sibTransId="{FA708D58-5B79-4EE1-A402-97E929553E25}"/>
    <dgm:cxn modelId="{B4648759-3A03-47E0-B00A-20E5FC6C0CCF}" type="presOf" srcId="{4A404631-6D2A-49CC-9E6D-ECABB9E973A1}" destId="{00B411A6-7A3B-4732-913B-C353E8BAB446}" srcOrd="0" destOrd="0" presId="urn:microsoft.com/office/officeart/2005/8/layout/radial3"/>
    <dgm:cxn modelId="{C47063B7-49EB-42CB-A5AF-8DBCD8DE96A9}" srcId="{BC65DACE-4BA4-4153-B154-E18D863F9EB4}" destId="{89B0B9D0-4C5F-4FAE-9046-D578A8A21C0F}" srcOrd="4" destOrd="0" parTransId="{BDCB4608-14C8-4572-AA23-6712B7B00912}" sibTransId="{40675954-A202-4A43-A526-52AD89473E9A}"/>
    <dgm:cxn modelId="{D8FF9C07-C671-4FD5-B05E-E009BF7B3F58}" type="presOf" srcId="{89B0B9D0-4C5F-4FAE-9046-D578A8A21C0F}" destId="{8345E647-FD82-44ED-B052-9A1FBAC8803C}" srcOrd="0" destOrd="0" presId="urn:microsoft.com/office/officeart/2005/8/layout/radial3"/>
    <dgm:cxn modelId="{11F064FB-CF0F-4E0E-A64A-764F3FC887E7}" srcId="{BC65DACE-4BA4-4153-B154-E18D863F9EB4}" destId="{85E64661-FD3D-4D82-80B2-46D7921520CE}" srcOrd="1" destOrd="0" parTransId="{9D401FFE-F19D-4E01-9267-2F38DF23D3B6}" sibTransId="{E526C772-3529-40CB-A806-595CFD8ED254}"/>
    <dgm:cxn modelId="{1D4AC96F-6C13-4C1E-AF9F-BC8F01EF9E5D}" type="presOf" srcId="{14BBC331-7F44-4C04-9FBD-C97BC2DFB92E}" destId="{8505E3A9-5D7A-470F-8662-17BC53BA4324}" srcOrd="0" destOrd="0" presId="urn:microsoft.com/office/officeart/2005/8/layout/radial3"/>
    <dgm:cxn modelId="{F386D4FD-F7B4-46B6-A61D-760E92522671}" srcId="{BC65DACE-4BA4-4153-B154-E18D863F9EB4}" destId="{14BBC331-7F44-4C04-9FBD-C97BC2DFB92E}" srcOrd="3" destOrd="0" parTransId="{1734E53C-3BEF-4516-813A-59A8AA24B09C}" sibTransId="{CD0336B2-9D90-482A-89B8-588C0D552B58}"/>
    <dgm:cxn modelId="{8F8E8F3F-686A-45E0-9F99-CC72130B85B9}" srcId="{BC65DACE-4BA4-4153-B154-E18D863F9EB4}" destId="{4A404631-6D2A-49CC-9E6D-ECABB9E973A1}" srcOrd="2" destOrd="0" parTransId="{F20E1094-11B7-4163-9BB0-76D8CA948D81}" sibTransId="{0F7A68C1-92FE-4E2A-B8B9-A92C4C95D7DA}"/>
    <dgm:cxn modelId="{711DAAD9-7FAC-4846-AB2D-F904D13DC130}" type="presOf" srcId="{85E64661-FD3D-4D82-80B2-46D7921520CE}" destId="{64D89A3F-9AA0-4B0B-A512-9CF42C502F2E}" srcOrd="0" destOrd="0" presId="urn:microsoft.com/office/officeart/2005/8/layout/radial3"/>
    <dgm:cxn modelId="{904957FC-D4C5-4189-8EAB-71E81E121909}" type="presOf" srcId="{DF57C5D5-5AC7-4987-A95E-D4E6E7A22F8B}" destId="{B043969A-F27A-44C3-95EF-62DEFD0F3248}" srcOrd="0" destOrd="0" presId="urn:microsoft.com/office/officeart/2005/8/layout/radial3"/>
    <dgm:cxn modelId="{A2B8466B-E592-403D-A272-0F10BD45CFB7}" srcId="{73AD6627-23C7-4660-973A-EC0D47C70ACA}" destId="{C8F813F4-4355-48B6-85E7-054C2245D8E7}" srcOrd="1" destOrd="0" parTransId="{458B754B-5696-4157-B82E-6EB13E43E7D6}" sibTransId="{C1B96ACA-6F0C-45E0-8E48-C74F1907CF5A}"/>
    <dgm:cxn modelId="{EAC164DC-E398-47F9-8837-D4147A1F1883}" type="presOf" srcId="{6F1C8981-8E55-4470-B68F-0F1AF779B1C2}" destId="{77B4179B-45D8-4DCD-9FF3-6CB58A6D8076}" srcOrd="0" destOrd="0" presId="urn:microsoft.com/office/officeart/2005/8/layout/radial3"/>
    <dgm:cxn modelId="{6372D2CE-EFF6-42BB-B7CE-6EBFCA79DC72}" type="presOf" srcId="{BC65DACE-4BA4-4153-B154-E18D863F9EB4}" destId="{E0AC5638-5D35-4B86-879D-091CFFFD1403}" srcOrd="0" destOrd="0" presId="urn:microsoft.com/office/officeart/2005/8/layout/radial3"/>
    <dgm:cxn modelId="{F8FFDFEF-EDF4-4331-BB67-7D63C19BB58B}" srcId="{BC65DACE-4BA4-4153-B154-E18D863F9EB4}" destId="{6CE1B626-8BF3-449B-B62E-C57297E7802B}" srcOrd="0" destOrd="0" parTransId="{AFFCEB87-9F1B-4465-A844-8E22E5202304}" sibTransId="{73372FA2-D2E6-4856-9494-2D788433ACA6}"/>
    <dgm:cxn modelId="{9C6E71AE-D428-4037-A8BB-41B0C3505119}" type="presOf" srcId="{73AD6627-23C7-4660-973A-EC0D47C70ACA}" destId="{5863F82E-78F4-4F89-BA3D-F694DEFBF0D1}" srcOrd="0" destOrd="0" presId="urn:microsoft.com/office/officeart/2005/8/layout/radial3"/>
    <dgm:cxn modelId="{61E13408-A5D8-4840-B629-C8DD6F274343}" type="presParOf" srcId="{5863F82E-78F4-4F89-BA3D-F694DEFBF0D1}" destId="{E68F8272-DB4B-444B-AF79-3947A107BCA8}" srcOrd="0" destOrd="0" presId="urn:microsoft.com/office/officeart/2005/8/layout/radial3"/>
    <dgm:cxn modelId="{838EE101-F7B5-4924-8BCE-73F81725E9A7}" type="presParOf" srcId="{E68F8272-DB4B-444B-AF79-3947A107BCA8}" destId="{E0AC5638-5D35-4B86-879D-091CFFFD1403}" srcOrd="0" destOrd="0" presId="urn:microsoft.com/office/officeart/2005/8/layout/radial3"/>
    <dgm:cxn modelId="{A6D55F1D-6BE0-4F5C-8ACA-9BABC23092F6}" type="presParOf" srcId="{E68F8272-DB4B-444B-AF79-3947A107BCA8}" destId="{5A122392-1BD2-40A6-AD7B-DB903DE6643A}" srcOrd="1" destOrd="0" presId="urn:microsoft.com/office/officeart/2005/8/layout/radial3"/>
    <dgm:cxn modelId="{4E382194-0DAD-4EF8-BCC8-9B87219A0163}" type="presParOf" srcId="{E68F8272-DB4B-444B-AF79-3947A107BCA8}" destId="{64D89A3F-9AA0-4B0B-A512-9CF42C502F2E}" srcOrd="2" destOrd="0" presId="urn:microsoft.com/office/officeart/2005/8/layout/radial3"/>
    <dgm:cxn modelId="{22447F1C-3E29-4857-A54D-05AFC559F531}" type="presParOf" srcId="{E68F8272-DB4B-444B-AF79-3947A107BCA8}" destId="{00B411A6-7A3B-4732-913B-C353E8BAB446}" srcOrd="3" destOrd="0" presId="urn:microsoft.com/office/officeart/2005/8/layout/radial3"/>
    <dgm:cxn modelId="{6EF055BE-FE26-4E1D-87B2-0E43990628BF}" type="presParOf" srcId="{E68F8272-DB4B-444B-AF79-3947A107BCA8}" destId="{8505E3A9-5D7A-470F-8662-17BC53BA4324}" srcOrd="4" destOrd="0" presId="urn:microsoft.com/office/officeart/2005/8/layout/radial3"/>
    <dgm:cxn modelId="{54C8C4AA-3D75-43BF-99BB-5080CDD1C939}" type="presParOf" srcId="{E68F8272-DB4B-444B-AF79-3947A107BCA8}" destId="{8345E647-FD82-44ED-B052-9A1FBAC8803C}" srcOrd="5" destOrd="0" presId="urn:microsoft.com/office/officeart/2005/8/layout/radial3"/>
    <dgm:cxn modelId="{EB368D6F-979A-42DC-B7A0-E881E1EB617C}" type="presParOf" srcId="{E68F8272-DB4B-444B-AF79-3947A107BCA8}" destId="{77B4179B-45D8-4DCD-9FF3-6CB58A6D8076}" srcOrd="6" destOrd="0" presId="urn:microsoft.com/office/officeart/2005/8/layout/radial3"/>
    <dgm:cxn modelId="{7005F9F9-3564-410C-A099-7D40224DC7EE}" type="presParOf" srcId="{E68F8272-DB4B-444B-AF79-3947A107BCA8}" destId="{B043969A-F27A-44C3-95EF-62DEFD0F3248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AD7656-13FE-422B-83BB-782DDF342AD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62FC73D-89F2-46E0-8534-C76850FA18E4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Six sigma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B4C229A7-19C8-41C4-9137-6EA46F1E6291}" type="parTrans" cxnId="{41841822-C57A-48CD-B723-C9C01D44EE21}">
      <dgm:prSet/>
      <dgm:spPr/>
      <dgm:t>
        <a:bodyPr/>
        <a:lstStyle/>
        <a:p>
          <a:endParaRPr lang="el-GR"/>
        </a:p>
      </dgm:t>
    </dgm:pt>
    <dgm:pt modelId="{16682E2F-6B04-4BB6-8941-98EA4197C6EB}" type="sibTrans" cxnId="{41841822-C57A-48CD-B723-C9C01D44EE21}">
      <dgm:prSet/>
      <dgm:spPr/>
      <dgm:t>
        <a:bodyPr/>
        <a:lstStyle/>
        <a:p>
          <a:endParaRPr lang="el-GR"/>
        </a:p>
      </dgm:t>
    </dgm:pt>
    <dgm:pt modelId="{A59A58CE-A3BB-4219-AEC8-6E2A5E9DEDF9}">
      <dgm:prSet phldrT="[Κείμενο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Blends management, financial and methodological elements</a:t>
          </a:r>
          <a:endParaRPr lang="el-GR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A59D0B-E4F0-404D-9208-AD6595A67E82}" type="parTrans" cxnId="{7117E381-D6E6-4EC5-AF38-C71017A71393}">
      <dgm:prSet/>
      <dgm:spPr/>
      <dgm:t>
        <a:bodyPr/>
        <a:lstStyle/>
        <a:p>
          <a:endParaRPr lang="el-GR"/>
        </a:p>
      </dgm:t>
    </dgm:pt>
    <dgm:pt modelId="{2B675608-7C77-4C39-AE0F-10E7A1C26BC8}" type="sibTrans" cxnId="{7117E381-D6E6-4EC5-AF38-C71017A71393}">
      <dgm:prSet/>
      <dgm:spPr/>
      <dgm:t>
        <a:bodyPr/>
        <a:lstStyle/>
        <a:p>
          <a:endParaRPr lang="el-GR"/>
        </a:p>
      </dgm:t>
    </dgm:pt>
    <dgm:pt modelId="{F8EACFD8-0303-490D-85BB-BEAA1CFDD7D7}">
      <dgm:prSet phldrT="[Κείμενο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 make improvements to processes and products concurrently</a:t>
          </a:r>
          <a:endParaRPr lang="el-GR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23877A-B4F2-4AA6-8646-839D34C64FB1}" type="parTrans" cxnId="{535CCD0A-13B1-4F88-8C9E-BF6664FDFEE7}">
      <dgm:prSet/>
      <dgm:spPr/>
      <dgm:t>
        <a:bodyPr/>
        <a:lstStyle/>
        <a:p>
          <a:endParaRPr lang="el-GR"/>
        </a:p>
      </dgm:t>
    </dgm:pt>
    <dgm:pt modelId="{412CA008-2FC7-46D7-A247-14DD000AA4A9}" type="sibTrans" cxnId="{535CCD0A-13B1-4F88-8C9E-BF6664FDFEE7}">
      <dgm:prSet/>
      <dgm:spPr/>
      <dgm:t>
        <a:bodyPr/>
        <a:lstStyle/>
        <a:p>
          <a:endParaRPr lang="el-GR"/>
        </a:p>
      </dgm:t>
    </dgm:pt>
    <dgm:pt modelId="{EB4F37FE-1EC6-4A95-A7AB-61A3C1391D54}" type="pres">
      <dgm:prSet presAssocID="{8CAD7656-13FE-422B-83BB-782DDF342AD6}" presName="linearFlow" presStyleCnt="0">
        <dgm:presLayoutVars>
          <dgm:resizeHandles val="exact"/>
        </dgm:presLayoutVars>
      </dgm:prSet>
      <dgm:spPr/>
    </dgm:pt>
    <dgm:pt modelId="{7A31ABE6-33A6-46B9-AA64-F7E79B285F48}" type="pres">
      <dgm:prSet presAssocID="{262FC73D-89F2-46E0-8534-C76850FA18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117ED0-1E79-473E-88F8-85252BA241DF}" type="pres">
      <dgm:prSet presAssocID="{16682E2F-6B04-4BB6-8941-98EA4197C6EB}" presName="sibTrans" presStyleLbl="sibTrans2D1" presStyleIdx="0" presStyleCnt="2"/>
      <dgm:spPr/>
      <dgm:t>
        <a:bodyPr/>
        <a:lstStyle/>
        <a:p>
          <a:endParaRPr lang="el-GR"/>
        </a:p>
      </dgm:t>
    </dgm:pt>
    <dgm:pt modelId="{A9F1D476-7AC4-4277-83E8-201F4ABA9ED7}" type="pres">
      <dgm:prSet presAssocID="{16682E2F-6B04-4BB6-8941-98EA4197C6EB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5EB86830-141E-4BF9-A09D-5FBE54CAA33C}" type="pres">
      <dgm:prSet presAssocID="{A59A58CE-A3BB-4219-AEC8-6E2A5E9DEDF9}" presName="node" presStyleLbl="node1" presStyleIdx="1" presStyleCnt="3" custScaleX="13066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1208B9-D5A4-4CB7-ADF9-D938B68679AF}" type="pres">
      <dgm:prSet presAssocID="{2B675608-7C77-4C39-AE0F-10E7A1C26BC8}" presName="sibTrans" presStyleLbl="sibTrans2D1" presStyleIdx="1" presStyleCnt="2"/>
      <dgm:spPr/>
      <dgm:t>
        <a:bodyPr/>
        <a:lstStyle/>
        <a:p>
          <a:endParaRPr lang="el-GR"/>
        </a:p>
      </dgm:t>
    </dgm:pt>
    <dgm:pt modelId="{FE283021-F6D6-4CFB-9271-3C1C3BDB384A}" type="pres">
      <dgm:prSet presAssocID="{2B675608-7C77-4C39-AE0F-10E7A1C26BC8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720B07E5-1DED-48BC-8CE5-EA48BA347E00}" type="pres">
      <dgm:prSet presAssocID="{F8EACFD8-0303-490D-85BB-BEAA1CFDD7D7}" presName="node" presStyleLbl="node1" presStyleIdx="2" presStyleCnt="3" custScaleX="13066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228EE27-D37F-4953-857C-D5D7824EB37F}" type="presOf" srcId="{16682E2F-6B04-4BB6-8941-98EA4197C6EB}" destId="{37117ED0-1E79-473E-88F8-85252BA241DF}" srcOrd="0" destOrd="0" presId="urn:microsoft.com/office/officeart/2005/8/layout/process2"/>
    <dgm:cxn modelId="{D2B94F86-E77F-4DF8-9988-9C3D4BC664C5}" type="presOf" srcId="{F8EACFD8-0303-490D-85BB-BEAA1CFDD7D7}" destId="{720B07E5-1DED-48BC-8CE5-EA48BA347E00}" srcOrd="0" destOrd="0" presId="urn:microsoft.com/office/officeart/2005/8/layout/process2"/>
    <dgm:cxn modelId="{DDD89E84-9D82-4949-8D6C-253B4B5B0DB6}" type="presOf" srcId="{2B675608-7C77-4C39-AE0F-10E7A1C26BC8}" destId="{2A1208B9-D5A4-4CB7-ADF9-D938B68679AF}" srcOrd="0" destOrd="0" presId="urn:microsoft.com/office/officeart/2005/8/layout/process2"/>
    <dgm:cxn modelId="{AF7FA7C4-05E4-4E86-9FE5-61729650B8A9}" type="presOf" srcId="{262FC73D-89F2-46E0-8534-C76850FA18E4}" destId="{7A31ABE6-33A6-46B9-AA64-F7E79B285F48}" srcOrd="0" destOrd="0" presId="urn:microsoft.com/office/officeart/2005/8/layout/process2"/>
    <dgm:cxn modelId="{582897B6-B888-4FAE-9686-8222A7CC1405}" type="presOf" srcId="{8CAD7656-13FE-422B-83BB-782DDF342AD6}" destId="{EB4F37FE-1EC6-4A95-A7AB-61A3C1391D54}" srcOrd="0" destOrd="0" presId="urn:microsoft.com/office/officeart/2005/8/layout/process2"/>
    <dgm:cxn modelId="{41841822-C57A-48CD-B723-C9C01D44EE21}" srcId="{8CAD7656-13FE-422B-83BB-782DDF342AD6}" destId="{262FC73D-89F2-46E0-8534-C76850FA18E4}" srcOrd="0" destOrd="0" parTransId="{B4C229A7-19C8-41C4-9137-6EA46F1E6291}" sibTransId="{16682E2F-6B04-4BB6-8941-98EA4197C6EB}"/>
    <dgm:cxn modelId="{535CCD0A-13B1-4F88-8C9E-BF6664FDFEE7}" srcId="{8CAD7656-13FE-422B-83BB-782DDF342AD6}" destId="{F8EACFD8-0303-490D-85BB-BEAA1CFDD7D7}" srcOrd="2" destOrd="0" parTransId="{9823877A-B4F2-4AA6-8646-839D34C64FB1}" sibTransId="{412CA008-2FC7-46D7-A247-14DD000AA4A9}"/>
    <dgm:cxn modelId="{0BD345D5-CE24-4883-817B-61DA5852266F}" type="presOf" srcId="{A59A58CE-A3BB-4219-AEC8-6E2A5E9DEDF9}" destId="{5EB86830-141E-4BF9-A09D-5FBE54CAA33C}" srcOrd="0" destOrd="0" presId="urn:microsoft.com/office/officeart/2005/8/layout/process2"/>
    <dgm:cxn modelId="{7117E381-D6E6-4EC5-AF38-C71017A71393}" srcId="{8CAD7656-13FE-422B-83BB-782DDF342AD6}" destId="{A59A58CE-A3BB-4219-AEC8-6E2A5E9DEDF9}" srcOrd="1" destOrd="0" parTransId="{36A59D0B-E4F0-404D-9208-AD6595A67E82}" sibTransId="{2B675608-7C77-4C39-AE0F-10E7A1C26BC8}"/>
    <dgm:cxn modelId="{648E2D19-4BA1-4E9F-87CE-231F6E55667F}" type="presOf" srcId="{16682E2F-6B04-4BB6-8941-98EA4197C6EB}" destId="{A9F1D476-7AC4-4277-83E8-201F4ABA9ED7}" srcOrd="1" destOrd="0" presId="urn:microsoft.com/office/officeart/2005/8/layout/process2"/>
    <dgm:cxn modelId="{49BCB20A-C9EB-49BC-87CD-057468752BC7}" type="presOf" srcId="{2B675608-7C77-4C39-AE0F-10E7A1C26BC8}" destId="{FE283021-F6D6-4CFB-9271-3C1C3BDB384A}" srcOrd="1" destOrd="0" presId="urn:microsoft.com/office/officeart/2005/8/layout/process2"/>
    <dgm:cxn modelId="{9921C5D6-F7EA-4D63-9220-B0830FB73F1A}" type="presParOf" srcId="{EB4F37FE-1EC6-4A95-A7AB-61A3C1391D54}" destId="{7A31ABE6-33A6-46B9-AA64-F7E79B285F48}" srcOrd="0" destOrd="0" presId="urn:microsoft.com/office/officeart/2005/8/layout/process2"/>
    <dgm:cxn modelId="{67FAC6CE-27B9-47D9-8DEC-E3CC97C7C969}" type="presParOf" srcId="{EB4F37FE-1EC6-4A95-A7AB-61A3C1391D54}" destId="{37117ED0-1E79-473E-88F8-85252BA241DF}" srcOrd="1" destOrd="0" presId="urn:microsoft.com/office/officeart/2005/8/layout/process2"/>
    <dgm:cxn modelId="{562B5375-2393-4028-B34E-082EFAF63D68}" type="presParOf" srcId="{37117ED0-1E79-473E-88F8-85252BA241DF}" destId="{A9F1D476-7AC4-4277-83E8-201F4ABA9ED7}" srcOrd="0" destOrd="0" presId="urn:microsoft.com/office/officeart/2005/8/layout/process2"/>
    <dgm:cxn modelId="{7BA67239-7548-48D6-B8E6-D271027F6974}" type="presParOf" srcId="{EB4F37FE-1EC6-4A95-A7AB-61A3C1391D54}" destId="{5EB86830-141E-4BF9-A09D-5FBE54CAA33C}" srcOrd="2" destOrd="0" presId="urn:microsoft.com/office/officeart/2005/8/layout/process2"/>
    <dgm:cxn modelId="{F76EB01B-8510-4F48-AE62-E795F724E534}" type="presParOf" srcId="{EB4F37FE-1EC6-4A95-A7AB-61A3C1391D54}" destId="{2A1208B9-D5A4-4CB7-ADF9-D938B68679AF}" srcOrd="3" destOrd="0" presId="urn:microsoft.com/office/officeart/2005/8/layout/process2"/>
    <dgm:cxn modelId="{FC5B2AEB-B5E6-46C5-BA2B-2A7C0994B482}" type="presParOf" srcId="{2A1208B9-D5A4-4CB7-ADF9-D938B68679AF}" destId="{FE283021-F6D6-4CFB-9271-3C1C3BDB384A}" srcOrd="0" destOrd="0" presId="urn:microsoft.com/office/officeart/2005/8/layout/process2"/>
    <dgm:cxn modelId="{3411EB67-2194-4AB9-91ED-4731F59369FD}" type="presParOf" srcId="{EB4F37FE-1EC6-4A95-A7AB-61A3C1391D54}" destId="{720B07E5-1DED-48BC-8CE5-EA48BA347E0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D7656-13FE-422B-83BB-782DDF342AD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2FC73D-89F2-46E0-8534-C76850FA18E4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Six sigma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B4C229A7-19C8-41C4-9137-6EA46F1E6291}" type="parTrans" cxnId="{41841822-C57A-48CD-B723-C9C01D44EE21}">
      <dgm:prSet/>
      <dgm:spPr/>
      <dgm:t>
        <a:bodyPr/>
        <a:lstStyle/>
        <a:p>
          <a:endParaRPr lang="el-GR"/>
        </a:p>
      </dgm:t>
    </dgm:pt>
    <dgm:pt modelId="{16682E2F-6B04-4BB6-8941-98EA4197C6EB}" type="sibTrans" cxnId="{41841822-C57A-48CD-B723-C9C01D44EE21}">
      <dgm:prSet/>
      <dgm:spPr/>
      <dgm:t>
        <a:bodyPr/>
        <a:lstStyle/>
        <a:p>
          <a:endParaRPr lang="el-GR"/>
        </a:p>
      </dgm:t>
    </dgm:pt>
    <dgm:pt modelId="{A59A58CE-A3BB-4219-AEC8-6E2A5E9DEDF9}">
      <dgm:prSet phldrT="[Κείμενο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Uses both statistical and non-statistical tools/techniques</a:t>
          </a:r>
          <a:endParaRPr lang="el-GR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A59D0B-E4F0-404D-9208-AD6595A67E82}" type="parTrans" cxnId="{7117E381-D6E6-4EC5-AF38-C71017A71393}">
      <dgm:prSet/>
      <dgm:spPr/>
      <dgm:t>
        <a:bodyPr/>
        <a:lstStyle/>
        <a:p>
          <a:endParaRPr lang="el-GR"/>
        </a:p>
      </dgm:t>
    </dgm:pt>
    <dgm:pt modelId="{2B675608-7C77-4C39-AE0F-10E7A1C26BC8}" type="sibTrans" cxnId="{7117E381-D6E6-4EC5-AF38-C71017A71393}">
      <dgm:prSet/>
      <dgm:spPr/>
      <dgm:t>
        <a:bodyPr/>
        <a:lstStyle/>
        <a:p>
          <a:endParaRPr lang="el-GR"/>
        </a:p>
      </dgm:t>
    </dgm:pt>
    <dgm:pt modelId="{F8EACFD8-0303-490D-85BB-BEAA1CFDD7D7}">
      <dgm:prSet phldrT="[Κείμενο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To eliminate process variation </a:t>
          </a:r>
          <a:endParaRPr lang="el-GR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23877A-B4F2-4AA6-8646-839D34C64FB1}" type="parTrans" cxnId="{535CCD0A-13B1-4F88-8C9E-BF6664FDFEE7}">
      <dgm:prSet/>
      <dgm:spPr/>
      <dgm:t>
        <a:bodyPr/>
        <a:lstStyle/>
        <a:p>
          <a:endParaRPr lang="el-GR"/>
        </a:p>
      </dgm:t>
    </dgm:pt>
    <dgm:pt modelId="{412CA008-2FC7-46D7-A247-14DD000AA4A9}" type="sibTrans" cxnId="{535CCD0A-13B1-4F88-8C9E-BF6664FDFEE7}">
      <dgm:prSet/>
      <dgm:spPr/>
      <dgm:t>
        <a:bodyPr/>
        <a:lstStyle/>
        <a:p>
          <a:endParaRPr lang="el-GR"/>
        </a:p>
      </dgm:t>
    </dgm:pt>
    <dgm:pt modelId="{F1140D97-4A8E-4237-BDED-6270996B6203}">
      <dgm:prSet phldrT="[Κείμενο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To improve process performance and capability </a:t>
          </a:r>
          <a:endParaRPr lang="el-GR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E12F70-50CC-48D2-91BD-B55D73EE683B}" type="parTrans" cxnId="{C06E2201-9C85-4772-9B81-3661BD8F696D}">
      <dgm:prSet/>
      <dgm:spPr/>
      <dgm:t>
        <a:bodyPr/>
        <a:lstStyle/>
        <a:p>
          <a:endParaRPr lang="el-GR"/>
        </a:p>
      </dgm:t>
    </dgm:pt>
    <dgm:pt modelId="{4E3FD9E2-A1A9-4906-B474-29F02855829B}" type="sibTrans" cxnId="{C06E2201-9C85-4772-9B81-3661BD8F696D}">
      <dgm:prSet/>
      <dgm:spPr/>
      <dgm:t>
        <a:bodyPr/>
        <a:lstStyle/>
        <a:p>
          <a:endParaRPr lang="el-GR"/>
        </a:p>
      </dgm:t>
    </dgm:pt>
    <dgm:pt modelId="{EB4F37FE-1EC6-4A95-A7AB-61A3C1391D54}" type="pres">
      <dgm:prSet presAssocID="{8CAD7656-13FE-422B-83BB-782DDF342AD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A31ABE6-33A6-46B9-AA64-F7E79B285F48}" type="pres">
      <dgm:prSet presAssocID="{262FC73D-89F2-46E0-8534-C76850FA18E4}" presName="node" presStyleLbl="node1" presStyleIdx="0" presStyleCnt="4" custScaleX="50294" custScaleY="871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117ED0-1E79-473E-88F8-85252BA241DF}" type="pres">
      <dgm:prSet presAssocID="{16682E2F-6B04-4BB6-8941-98EA4197C6EB}" presName="sibTrans" presStyleLbl="sibTrans2D1" presStyleIdx="0" presStyleCnt="3"/>
      <dgm:spPr/>
      <dgm:t>
        <a:bodyPr/>
        <a:lstStyle/>
        <a:p>
          <a:endParaRPr lang="el-GR"/>
        </a:p>
      </dgm:t>
    </dgm:pt>
    <dgm:pt modelId="{A9F1D476-7AC4-4277-83E8-201F4ABA9ED7}" type="pres">
      <dgm:prSet presAssocID="{16682E2F-6B04-4BB6-8941-98EA4197C6EB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5EB86830-141E-4BF9-A09D-5FBE54CAA33C}" type="pres">
      <dgm:prSet presAssocID="{A59A58CE-A3BB-4219-AEC8-6E2A5E9DEDF9}" presName="node" presStyleLbl="node1" presStyleIdx="1" presStyleCnt="4" custScaleX="53084" custScaleY="74374" custLinFactNeighborX="-855" custLinFactNeighborY="31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1208B9-D5A4-4CB7-ADF9-D938B68679AF}" type="pres">
      <dgm:prSet presAssocID="{2B675608-7C77-4C39-AE0F-10E7A1C26BC8}" presName="sibTrans" presStyleLbl="sibTrans2D1" presStyleIdx="1" presStyleCnt="3"/>
      <dgm:spPr/>
      <dgm:t>
        <a:bodyPr/>
        <a:lstStyle/>
        <a:p>
          <a:endParaRPr lang="el-GR"/>
        </a:p>
      </dgm:t>
    </dgm:pt>
    <dgm:pt modelId="{FE283021-F6D6-4CFB-9271-3C1C3BDB384A}" type="pres">
      <dgm:prSet presAssocID="{2B675608-7C77-4C39-AE0F-10E7A1C26BC8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720B07E5-1DED-48BC-8CE5-EA48BA347E00}" type="pres">
      <dgm:prSet presAssocID="{F8EACFD8-0303-490D-85BB-BEAA1CFDD7D7}" presName="node" presStyleLbl="node1" presStyleIdx="2" presStyleCnt="4" custScaleX="48734" custScaleY="6440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987DD50-CD83-4F9A-91E4-B309BAD1E2C9}" type="pres">
      <dgm:prSet presAssocID="{412CA008-2FC7-46D7-A247-14DD000AA4A9}" presName="sibTrans" presStyleLbl="sibTrans2D1" presStyleIdx="2" presStyleCnt="3"/>
      <dgm:spPr/>
      <dgm:t>
        <a:bodyPr/>
        <a:lstStyle/>
        <a:p>
          <a:endParaRPr lang="el-GR"/>
        </a:p>
      </dgm:t>
    </dgm:pt>
    <dgm:pt modelId="{C0F37FB1-7748-4F3C-958A-D418FE21E93F}" type="pres">
      <dgm:prSet presAssocID="{412CA008-2FC7-46D7-A247-14DD000AA4A9}" presName="connectorText" presStyleLbl="sibTrans2D1" presStyleIdx="2" presStyleCnt="3"/>
      <dgm:spPr/>
      <dgm:t>
        <a:bodyPr/>
        <a:lstStyle/>
        <a:p>
          <a:endParaRPr lang="el-GR"/>
        </a:p>
      </dgm:t>
    </dgm:pt>
    <dgm:pt modelId="{01AE9C1C-1628-4082-BFEC-8336C8936A7D}" type="pres">
      <dgm:prSet presAssocID="{F1140D97-4A8E-4237-BDED-6270996B6203}" presName="node" presStyleLbl="node1" presStyleIdx="3" presStyleCnt="4" custScaleX="48734" custScaleY="627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1841822-C57A-48CD-B723-C9C01D44EE21}" srcId="{8CAD7656-13FE-422B-83BB-782DDF342AD6}" destId="{262FC73D-89F2-46E0-8534-C76850FA18E4}" srcOrd="0" destOrd="0" parTransId="{B4C229A7-19C8-41C4-9137-6EA46F1E6291}" sibTransId="{16682E2F-6B04-4BB6-8941-98EA4197C6EB}"/>
    <dgm:cxn modelId="{5EF4085C-05DD-42A5-9E4E-B842C9215A5D}" type="presOf" srcId="{A59A58CE-A3BB-4219-AEC8-6E2A5E9DEDF9}" destId="{5EB86830-141E-4BF9-A09D-5FBE54CAA33C}" srcOrd="0" destOrd="0" presId="urn:microsoft.com/office/officeart/2005/8/layout/process2"/>
    <dgm:cxn modelId="{5594429B-B3D4-4F6D-BA87-E8DF1B88A993}" type="presOf" srcId="{2B675608-7C77-4C39-AE0F-10E7A1C26BC8}" destId="{FE283021-F6D6-4CFB-9271-3C1C3BDB384A}" srcOrd="1" destOrd="0" presId="urn:microsoft.com/office/officeart/2005/8/layout/process2"/>
    <dgm:cxn modelId="{535CCD0A-13B1-4F88-8C9E-BF6664FDFEE7}" srcId="{8CAD7656-13FE-422B-83BB-782DDF342AD6}" destId="{F8EACFD8-0303-490D-85BB-BEAA1CFDD7D7}" srcOrd="2" destOrd="0" parTransId="{9823877A-B4F2-4AA6-8646-839D34C64FB1}" sibTransId="{412CA008-2FC7-46D7-A247-14DD000AA4A9}"/>
    <dgm:cxn modelId="{7A582809-7EC4-4763-A56D-3B293F48BF22}" type="presOf" srcId="{262FC73D-89F2-46E0-8534-C76850FA18E4}" destId="{7A31ABE6-33A6-46B9-AA64-F7E79B285F48}" srcOrd="0" destOrd="0" presId="urn:microsoft.com/office/officeart/2005/8/layout/process2"/>
    <dgm:cxn modelId="{C4AD3360-0CC4-4D35-B4B9-7CCDD6DD5134}" type="presOf" srcId="{16682E2F-6B04-4BB6-8941-98EA4197C6EB}" destId="{37117ED0-1E79-473E-88F8-85252BA241DF}" srcOrd="0" destOrd="0" presId="urn:microsoft.com/office/officeart/2005/8/layout/process2"/>
    <dgm:cxn modelId="{2B871793-8525-4B4D-8A7B-D06269BF4A44}" type="presOf" srcId="{F8EACFD8-0303-490D-85BB-BEAA1CFDD7D7}" destId="{720B07E5-1DED-48BC-8CE5-EA48BA347E00}" srcOrd="0" destOrd="0" presId="urn:microsoft.com/office/officeart/2005/8/layout/process2"/>
    <dgm:cxn modelId="{5BC9C914-67C2-4A4B-A1A8-CAC183052935}" type="presOf" srcId="{2B675608-7C77-4C39-AE0F-10E7A1C26BC8}" destId="{2A1208B9-D5A4-4CB7-ADF9-D938B68679AF}" srcOrd="0" destOrd="0" presId="urn:microsoft.com/office/officeart/2005/8/layout/process2"/>
    <dgm:cxn modelId="{C33AE009-82AD-48BD-A04C-E13426642B1F}" type="presOf" srcId="{F1140D97-4A8E-4237-BDED-6270996B6203}" destId="{01AE9C1C-1628-4082-BFEC-8336C8936A7D}" srcOrd="0" destOrd="0" presId="urn:microsoft.com/office/officeart/2005/8/layout/process2"/>
    <dgm:cxn modelId="{6A99B87B-CE00-45B5-A4CC-F9D6BC5E610C}" type="presOf" srcId="{412CA008-2FC7-46D7-A247-14DD000AA4A9}" destId="{A987DD50-CD83-4F9A-91E4-B309BAD1E2C9}" srcOrd="0" destOrd="0" presId="urn:microsoft.com/office/officeart/2005/8/layout/process2"/>
    <dgm:cxn modelId="{DA7A7469-25B7-4ACF-B4D2-6A056954637A}" type="presOf" srcId="{8CAD7656-13FE-422B-83BB-782DDF342AD6}" destId="{EB4F37FE-1EC6-4A95-A7AB-61A3C1391D54}" srcOrd="0" destOrd="0" presId="urn:microsoft.com/office/officeart/2005/8/layout/process2"/>
    <dgm:cxn modelId="{C06E2201-9C85-4772-9B81-3661BD8F696D}" srcId="{8CAD7656-13FE-422B-83BB-782DDF342AD6}" destId="{F1140D97-4A8E-4237-BDED-6270996B6203}" srcOrd="3" destOrd="0" parTransId="{40E12F70-50CC-48D2-91BD-B55D73EE683B}" sibTransId="{4E3FD9E2-A1A9-4906-B474-29F02855829B}"/>
    <dgm:cxn modelId="{7117E381-D6E6-4EC5-AF38-C71017A71393}" srcId="{8CAD7656-13FE-422B-83BB-782DDF342AD6}" destId="{A59A58CE-A3BB-4219-AEC8-6E2A5E9DEDF9}" srcOrd="1" destOrd="0" parTransId="{36A59D0B-E4F0-404D-9208-AD6595A67E82}" sibTransId="{2B675608-7C77-4C39-AE0F-10E7A1C26BC8}"/>
    <dgm:cxn modelId="{61FB50D5-E12B-48A2-AEFB-DBBC89FAB2B1}" type="presOf" srcId="{412CA008-2FC7-46D7-A247-14DD000AA4A9}" destId="{C0F37FB1-7748-4F3C-958A-D418FE21E93F}" srcOrd="1" destOrd="0" presId="urn:microsoft.com/office/officeart/2005/8/layout/process2"/>
    <dgm:cxn modelId="{3C0C577A-5C3B-4A6C-911B-82E04E820552}" type="presOf" srcId="{16682E2F-6B04-4BB6-8941-98EA4197C6EB}" destId="{A9F1D476-7AC4-4277-83E8-201F4ABA9ED7}" srcOrd="1" destOrd="0" presId="urn:microsoft.com/office/officeart/2005/8/layout/process2"/>
    <dgm:cxn modelId="{A851B62D-DD9B-4C9E-A791-55D7F1F6029C}" type="presParOf" srcId="{EB4F37FE-1EC6-4A95-A7AB-61A3C1391D54}" destId="{7A31ABE6-33A6-46B9-AA64-F7E79B285F48}" srcOrd="0" destOrd="0" presId="urn:microsoft.com/office/officeart/2005/8/layout/process2"/>
    <dgm:cxn modelId="{5E92806E-BCAE-41CF-AE0D-A0CFD3657DBA}" type="presParOf" srcId="{EB4F37FE-1EC6-4A95-A7AB-61A3C1391D54}" destId="{37117ED0-1E79-473E-88F8-85252BA241DF}" srcOrd="1" destOrd="0" presId="urn:microsoft.com/office/officeart/2005/8/layout/process2"/>
    <dgm:cxn modelId="{F96546D6-F007-4F47-8CF8-3D70AA747504}" type="presParOf" srcId="{37117ED0-1E79-473E-88F8-85252BA241DF}" destId="{A9F1D476-7AC4-4277-83E8-201F4ABA9ED7}" srcOrd="0" destOrd="0" presId="urn:microsoft.com/office/officeart/2005/8/layout/process2"/>
    <dgm:cxn modelId="{E95E834D-07E1-4FCC-AAD6-2F7E21ECE275}" type="presParOf" srcId="{EB4F37FE-1EC6-4A95-A7AB-61A3C1391D54}" destId="{5EB86830-141E-4BF9-A09D-5FBE54CAA33C}" srcOrd="2" destOrd="0" presId="urn:microsoft.com/office/officeart/2005/8/layout/process2"/>
    <dgm:cxn modelId="{F6FD2C84-0E35-4E27-B4A3-D0C563F90050}" type="presParOf" srcId="{EB4F37FE-1EC6-4A95-A7AB-61A3C1391D54}" destId="{2A1208B9-D5A4-4CB7-ADF9-D938B68679AF}" srcOrd="3" destOrd="0" presId="urn:microsoft.com/office/officeart/2005/8/layout/process2"/>
    <dgm:cxn modelId="{8F8E92DA-D151-4DA3-92BA-A3C0B93326C6}" type="presParOf" srcId="{2A1208B9-D5A4-4CB7-ADF9-D938B68679AF}" destId="{FE283021-F6D6-4CFB-9271-3C1C3BDB384A}" srcOrd="0" destOrd="0" presId="urn:microsoft.com/office/officeart/2005/8/layout/process2"/>
    <dgm:cxn modelId="{515CCA07-C102-49B7-A040-A317AF838A95}" type="presParOf" srcId="{EB4F37FE-1EC6-4A95-A7AB-61A3C1391D54}" destId="{720B07E5-1DED-48BC-8CE5-EA48BA347E00}" srcOrd="4" destOrd="0" presId="urn:microsoft.com/office/officeart/2005/8/layout/process2"/>
    <dgm:cxn modelId="{E64B6E7E-AB36-4322-9826-E73BA9CDFBF3}" type="presParOf" srcId="{EB4F37FE-1EC6-4A95-A7AB-61A3C1391D54}" destId="{A987DD50-CD83-4F9A-91E4-B309BAD1E2C9}" srcOrd="5" destOrd="0" presId="urn:microsoft.com/office/officeart/2005/8/layout/process2"/>
    <dgm:cxn modelId="{7A2374A8-A599-4493-8956-2AEEFE6861E2}" type="presParOf" srcId="{A987DD50-CD83-4F9A-91E4-B309BAD1E2C9}" destId="{C0F37FB1-7748-4F3C-958A-D418FE21E93F}" srcOrd="0" destOrd="0" presId="urn:microsoft.com/office/officeart/2005/8/layout/process2"/>
    <dgm:cxn modelId="{2A607FD0-614E-40AD-A2AF-0D678D063182}" type="presParOf" srcId="{EB4F37FE-1EC6-4A95-A7AB-61A3C1391D54}" destId="{01AE9C1C-1628-4082-BFEC-8336C8936A7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E3D8AF-38C1-4B13-BA50-E335DE64672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B405365-92DB-4BF3-8D9D-B8B7EB7846CF}">
      <dgm:prSet phldrT="[Κείμενο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Manufacturing companies</a:t>
          </a:r>
          <a:endParaRPr lang="el-GR" sz="2800" dirty="0"/>
        </a:p>
      </dgm:t>
    </dgm:pt>
    <dgm:pt modelId="{B3EDA071-5A84-45B8-9343-CB97D76CD75D}" type="parTrans" cxnId="{5CC1296A-A6B6-4A43-96E8-6C40DF5082D6}">
      <dgm:prSet/>
      <dgm:spPr/>
      <dgm:t>
        <a:bodyPr/>
        <a:lstStyle/>
        <a:p>
          <a:endParaRPr lang="el-GR"/>
        </a:p>
      </dgm:t>
    </dgm:pt>
    <dgm:pt modelId="{7F0666EF-C4E3-4D42-80D9-368024292568}" type="sibTrans" cxnId="{5CC1296A-A6B6-4A43-96E8-6C40DF5082D6}">
      <dgm:prSet/>
      <dgm:spPr/>
      <dgm:t>
        <a:bodyPr/>
        <a:lstStyle/>
        <a:p>
          <a:endParaRPr lang="el-GR"/>
        </a:p>
      </dgm:t>
    </dgm:pt>
    <dgm:pt modelId="{836FEB9E-B78A-4404-BCA3-D6F61458D470}">
      <dgm:prSet phldrT="[Κείμενο]" custT="1"/>
      <dgm:spPr/>
      <dgm:t>
        <a:bodyPr/>
        <a:lstStyle/>
        <a:p>
          <a:endParaRPr lang="en-US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Private organizations</a:t>
          </a:r>
        </a:p>
        <a:p>
          <a:r>
            <a:rPr lang="en-US" sz="2100" dirty="0" smtClean="0"/>
            <a:t> </a:t>
          </a:r>
          <a:endParaRPr lang="el-GR" sz="2100" dirty="0"/>
        </a:p>
      </dgm:t>
    </dgm:pt>
    <dgm:pt modelId="{8846D04E-91C7-4BA9-99C1-070072DE0D71}" type="parTrans" cxnId="{181A32DC-25D6-4356-A5EC-FF7FD4807017}">
      <dgm:prSet/>
      <dgm:spPr/>
      <dgm:t>
        <a:bodyPr/>
        <a:lstStyle/>
        <a:p>
          <a:endParaRPr lang="el-GR"/>
        </a:p>
      </dgm:t>
    </dgm:pt>
    <dgm:pt modelId="{6B8B9AB3-DCD1-4671-B2BC-8BD196B0E287}" type="sibTrans" cxnId="{181A32DC-25D6-4356-A5EC-FF7FD4807017}">
      <dgm:prSet/>
      <dgm:spPr/>
      <dgm:t>
        <a:bodyPr/>
        <a:lstStyle/>
        <a:p>
          <a:endParaRPr lang="el-GR"/>
        </a:p>
      </dgm:t>
    </dgm:pt>
    <dgm:pt modelId="{2DA7519E-D545-42EC-9927-0BC094D2AD0C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Service companies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3DFC2F35-7ABC-40DE-900C-3CE3189E0DC0}" type="parTrans" cxnId="{35AF2347-07A7-4508-BB48-CEFF2CE08A99}">
      <dgm:prSet/>
      <dgm:spPr/>
      <dgm:t>
        <a:bodyPr/>
        <a:lstStyle/>
        <a:p>
          <a:endParaRPr lang="el-GR"/>
        </a:p>
      </dgm:t>
    </dgm:pt>
    <dgm:pt modelId="{9B797ACB-9057-4BED-BC04-07F4E4A657E8}" type="sibTrans" cxnId="{35AF2347-07A7-4508-BB48-CEFF2CE08A99}">
      <dgm:prSet/>
      <dgm:spPr/>
      <dgm:t>
        <a:bodyPr/>
        <a:lstStyle/>
        <a:p>
          <a:endParaRPr lang="el-GR"/>
        </a:p>
      </dgm:t>
    </dgm:pt>
    <dgm:pt modelId="{916C0E15-6556-40DB-8C31-8AA02D185BE2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Public organizations 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9339ED79-7AAC-4C3D-8BF0-4CAE4F1581C5}" type="parTrans" cxnId="{A06A01E4-B064-41AB-A79D-3FECCA3EFF8A}">
      <dgm:prSet/>
      <dgm:spPr/>
      <dgm:t>
        <a:bodyPr/>
        <a:lstStyle/>
        <a:p>
          <a:endParaRPr lang="el-GR"/>
        </a:p>
      </dgm:t>
    </dgm:pt>
    <dgm:pt modelId="{D20959DE-7F79-4802-B194-25311095BDF7}" type="sibTrans" cxnId="{A06A01E4-B064-41AB-A79D-3FECCA3EFF8A}">
      <dgm:prSet/>
      <dgm:spPr/>
      <dgm:t>
        <a:bodyPr/>
        <a:lstStyle/>
        <a:p>
          <a:endParaRPr lang="el-GR"/>
        </a:p>
      </dgm:t>
    </dgm:pt>
    <dgm:pt modelId="{0688AF9D-E6CE-4585-B2CE-C2F0692B9534}">
      <dgm:prSet phldrT="[Κείμενο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Small and medium sized enterprises 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FAAE0A13-8AE7-479F-97CA-92F6A9CC7877}" type="parTrans" cxnId="{E9E3953F-7D4D-4284-BFD1-FCD9A6E1A8A3}">
      <dgm:prSet/>
      <dgm:spPr/>
      <dgm:t>
        <a:bodyPr/>
        <a:lstStyle/>
        <a:p>
          <a:endParaRPr lang="el-GR"/>
        </a:p>
      </dgm:t>
    </dgm:pt>
    <dgm:pt modelId="{7B7C1EBB-674F-4A1C-99C1-D3BDBBC2CA02}" type="sibTrans" cxnId="{E9E3953F-7D4D-4284-BFD1-FCD9A6E1A8A3}">
      <dgm:prSet/>
      <dgm:spPr/>
      <dgm:t>
        <a:bodyPr/>
        <a:lstStyle/>
        <a:p>
          <a:endParaRPr lang="el-GR"/>
        </a:p>
      </dgm:t>
    </dgm:pt>
    <dgm:pt modelId="{8A010ACA-8505-4576-8B1E-0C49C98A16C6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Large sized enterprises 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DA0BEAF7-F541-48E2-B8B1-D9C9FF00543C}" type="parTrans" cxnId="{2426B61D-20B6-458A-AD57-005B277E5482}">
      <dgm:prSet/>
      <dgm:spPr/>
      <dgm:t>
        <a:bodyPr/>
        <a:lstStyle/>
        <a:p>
          <a:endParaRPr lang="el-GR"/>
        </a:p>
      </dgm:t>
    </dgm:pt>
    <dgm:pt modelId="{3A95E7E3-9718-45D1-ADFC-41043B2CE88E}" type="sibTrans" cxnId="{2426B61D-20B6-458A-AD57-005B277E5482}">
      <dgm:prSet/>
      <dgm:spPr/>
      <dgm:t>
        <a:bodyPr/>
        <a:lstStyle/>
        <a:p>
          <a:endParaRPr lang="el-GR"/>
        </a:p>
      </dgm:t>
    </dgm:pt>
    <dgm:pt modelId="{4FE92FF9-A75C-4FE8-8050-84062B073BD9}" type="pres">
      <dgm:prSet presAssocID="{C9E3D8AF-38C1-4B13-BA50-E335DE6467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8412610-BF74-4BAE-84C3-6AA8F7D72FE0}" type="pres">
      <dgm:prSet presAssocID="{AB405365-92DB-4BF3-8D9D-B8B7EB7846CF}" presName="comp" presStyleCnt="0"/>
      <dgm:spPr/>
    </dgm:pt>
    <dgm:pt modelId="{3A931FA4-5E29-49C5-80D5-F89367F96AB1}" type="pres">
      <dgm:prSet presAssocID="{AB405365-92DB-4BF3-8D9D-B8B7EB7846CF}" presName="box" presStyleLbl="node1" presStyleIdx="0" presStyleCnt="6"/>
      <dgm:spPr/>
      <dgm:t>
        <a:bodyPr/>
        <a:lstStyle/>
        <a:p>
          <a:endParaRPr lang="el-GR"/>
        </a:p>
      </dgm:t>
    </dgm:pt>
    <dgm:pt modelId="{7F234D2C-2820-415F-A605-1C213046EE02}" type="pres">
      <dgm:prSet presAssocID="{AB405365-92DB-4BF3-8D9D-B8B7EB7846CF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1B7ED22C-18AE-409B-B54C-3CD22631761B}" type="pres">
      <dgm:prSet presAssocID="{AB405365-92DB-4BF3-8D9D-B8B7EB7846C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A54007-31A4-40A4-AD91-0BEB6A9CCAC7}" type="pres">
      <dgm:prSet presAssocID="{7F0666EF-C4E3-4D42-80D9-368024292568}" presName="spacer" presStyleCnt="0"/>
      <dgm:spPr/>
    </dgm:pt>
    <dgm:pt modelId="{A84AB0CB-F629-45B7-84E6-B1759F9B95C6}" type="pres">
      <dgm:prSet presAssocID="{2DA7519E-D545-42EC-9927-0BC094D2AD0C}" presName="comp" presStyleCnt="0"/>
      <dgm:spPr/>
    </dgm:pt>
    <dgm:pt modelId="{DD127D5A-F7BE-4E26-A3DE-2AFC8F8486E6}" type="pres">
      <dgm:prSet presAssocID="{2DA7519E-D545-42EC-9927-0BC094D2AD0C}" presName="box" presStyleLbl="node1" presStyleIdx="1" presStyleCnt="6"/>
      <dgm:spPr/>
      <dgm:t>
        <a:bodyPr/>
        <a:lstStyle/>
        <a:p>
          <a:endParaRPr lang="el-GR"/>
        </a:p>
      </dgm:t>
    </dgm:pt>
    <dgm:pt modelId="{BAADC9F5-9711-458F-859C-51A010CCADA2}" type="pres">
      <dgm:prSet presAssocID="{2DA7519E-D545-42EC-9927-0BC094D2AD0C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06B8D7-370C-46F8-B491-71A4E0E9F96F}" type="pres">
      <dgm:prSet presAssocID="{2DA7519E-D545-42EC-9927-0BC094D2AD0C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947B88-B984-4ACC-BC9C-A58E75EFA626}" type="pres">
      <dgm:prSet presAssocID="{9B797ACB-9057-4BED-BC04-07F4E4A657E8}" presName="spacer" presStyleCnt="0"/>
      <dgm:spPr/>
    </dgm:pt>
    <dgm:pt modelId="{38E5A206-129F-4194-91F3-CBACA82E99C9}" type="pres">
      <dgm:prSet presAssocID="{916C0E15-6556-40DB-8C31-8AA02D185BE2}" presName="comp" presStyleCnt="0"/>
      <dgm:spPr/>
    </dgm:pt>
    <dgm:pt modelId="{F9E63CE2-D9F3-4575-A611-0B2B954470EE}" type="pres">
      <dgm:prSet presAssocID="{916C0E15-6556-40DB-8C31-8AA02D185BE2}" presName="box" presStyleLbl="node1" presStyleIdx="2" presStyleCnt="6"/>
      <dgm:spPr/>
      <dgm:t>
        <a:bodyPr/>
        <a:lstStyle/>
        <a:p>
          <a:endParaRPr lang="el-GR"/>
        </a:p>
      </dgm:t>
    </dgm:pt>
    <dgm:pt modelId="{A481A7A3-3D22-4214-BC82-3A457DFB9564}" type="pres">
      <dgm:prSet presAssocID="{916C0E15-6556-40DB-8C31-8AA02D185BE2}" presName="img" presStyleLbl="fgImgPlace1" presStyleIdx="2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DC29B4-D0E5-402E-8165-44ABEF4ED237}" type="pres">
      <dgm:prSet presAssocID="{916C0E15-6556-40DB-8C31-8AA02D185BE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57B2D1-2539-4926-B7D6-AF0FF9A6CF77}" type="pres">
      <dgm:prSet presAssocID="{D20959DE-7F79-4802-B194-25311095BDF7}" presName="spacer" presStyleCnt="0"/>
      <dgm:spPr/>
    </dgm:pt>
    <dgm:pt modelId="{3D214CFB-DF3C-4387-A031-442E039181A1}" type="pres">
      <dgm:prSet presAssocID="{836FEB9E-B78A-4404-BCA3-D6F61458D470}" presName="comp" presStyleCnt="0"/>
      <dgm:spPr/>
    </dgm:pt>
    <dgm:pt modelId="{C8C2A9D7-EF5B-4870-A0B0-5BB733A8C3F2}" type="pres">
      <dgm:prSet presAssocID="{836FEB9E-B78A-4404-BCA3-D6F61458D470}" presName="box" presStyleLbl="node1" presStyleIdx="3" presStyleCnt="6" custLinFactNeighborX="25000" custLinFactNeighborY="7424"/>
      <dgm:spPr/>
      <dgm:t>
        <a:bodyPr/>
        <a:lstStyle/>
        <a:p>
          <a:endParaRPr lang="el-GR"/>
        </a:p>
      </dgm:t>
    </dgm:pt>
    <dgm:pt modelId="{17D549B4-F704-404C-A50B-6ACB018F4AFA}" type="pres">
      <dgm:prSet presAssocID="{836FEB9E-B78A-4404-BCA3-D6F61458D470}" presName="img" presStyleLbl="fgImgPlace1" presStyleIdx="3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A87F74-839F-4AE8-AC28-7C638CBE0DF2}" type="pres">
      <dgm:prSet presAssocID="{836FEB9E-B78A-4404-BCA3-D6F61458D47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9A27A9-6A06-4359-9006-595C83055EBA}" type="pres">
      <dgm:prSet presAssocID="{6B8B9AB3-DCD1-4671-B2BC-8BD196B0E287}" presName="spacer" presStyleCnt="0"/>
      <dgm:spPr/>
    </dgm:pt>
    <dgm:pt modelId="{B472A9BE-C3E7-4B65-9C32-64FDD37106BD}" type="pres">
      <dgm:prSet presAssocID="{8A010ACA-8505-4576-8B1E-0C49C98A16C6}" presName="comp" presStyleCnt="0"/>
      <dgm:spPr/>
    </dgm:pt>
    <dgm:pt modelId="{54CA2A0C-2E00-44ED-B50A-A290A9A6CCD9}" type="pres">
      <dgm:prSet presAssocID="{8A010ACA-8505-4576-8B1E-0C49C98A16C6}" presName="box" presStyleLbl="node1" presStyleIdx="4" presStyleCnt="6"/>
      <dgm:spPr/>
      <dgm:t>
        <a:bodyPr/>
        <a:lstStyle/>
        <a:p>
          <a:endParaRPr lang="el-GR"/>
        </a:p>
      </dgm:t>
    </dgm:pt>
    <dgm:pt modelId="{1147852D-F126-41E2-8BE9-0BAA871BFB6C}" type="pres">
      <dgm:prSet presAssocID="{8A010ACA-8505-4576-8B1E-0C49C98A16C6}" presName="img" presStyleLbl="fgImgPlace1" presStyleIdx="4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584A01-4EC0-40B2-B0F4-D4BBB2390472}" type="pres">
      <dgm:prSet presAssocID="{8A010ACA-8505-4576-8B1E-0C49C98A16C6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69B0E9-6D6D-4EC4-9BF7-F2470C54A629}" type="pres">
      <dgm:prSet presAssocID="{3A95E7E3-9718-45D1-ADFC-41043B2CE88E}" presName="spacer" presStyleCnt="0"/>
      <dgm:spPr/>
    </dgm:pt>
    <dgm:pt modelId="{C4D2BE89-8D9F-4495-BF11-A96B8CC2481F}" type="pres">
      <dgm:prSet presAssocID="{0688AF9D-E6CE-4585-B2CE-C2F0692B9534}" presName="comp" presStyleCnt="0"/>
      <dgm:spPr/>
    </dgm:pt>
    <dgm:pt modelId="{AF2C6494-8EC0-403F-8A2C-40F52159A726}" type="pres">
      <dgm:prSet presAssocID="{0688AF9D-E6CE-4585-B2CE-C2F0692B9534}" presName="box" presStyleLbl="node1" presStyleIdx="5" presStyleCnt="6"/>
      <dgm:spPr/>
      <dgm:t>
        <a:bodyPr/>
        <a:lstStyle/>
        <a:p>
          <a:endParaRPr lang="el-GR"/>
        </a:p>
      </dgm:t>
    </dgm:pt>
    <dgm:pt modelId="{9763BEF6-A8D3-4158-A090-4CF7FB600D7C}" type="pres">
      <dgm:prSet presAssocID="{0688AF9D-E6CE-4585-B2CE-C2F0692B9534}" presName="img" presStyleLbl="fgImgPlace1" presStyleIdx="5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517C10E-8FF8-468C-8DDB-27B2403769DE}" type="pres">
      <dgm:prSet presAssocID="{0688AF9D-E6CE-4585-B2CE-C2F0692B953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7336EAF-154E-4A4D-8506-D7BD4D49CBDE}" type="presOf" srcId="{836FEB9E-B78A-4404-BCA3-D6F61458D470}" destId="{C8C2A9D7-EF5B-4870-A0B0-5BB733A8C3F2}" srcOrd="0" destOrd="0" presId="urn:microsoft.com/office/officeart/2005/8/layout/vList4"/>
    <dgm:cxn modelId="{2F2850B0-96FE-4FA6-B801-BD49A4037D23}" type="presOf" srcId="{AB405365-92DB-4BF3-8D9D-B8B7EB7846CF}" destId="{1B7ED22C-18AE-409B-B54C-3CD22631761B}" srcOrd="1" destOrd="0" presId="urn:microsoft.com/office/officeart/2005/8/layout/vList4"/>
    <dgm:cxn modelId="{2426B61D-20B6-458A-AD57-005B277E5482}" srcId="{C9E3D8AF-38C1-4B13-BA50-E335DE64672D}" destId="{8A010ACA-8505-4576-8B1E-0C49C98A16C6}" srcOrd="4" destOrd="0" parTransId="{DA0BEAF7-F541-48E2-B8B1-D9C9FF00543C}" sibTransId="{3A95E7E3-9718-45D1-ADFC-41043B2CE88E}"/>
    <dgm:cxn modelId="{181A32DC-25D6-4356-A5EC-FF7FD4807017}" srcId="{C9E3D8AF-38C1-4B13-BA50-E335DE64672D}" destId="{836FEB9E-B78A-4404-BCA3-D6F61458D470}" srcOrd="3" destOrd="0" parTransId="{8846D04E-91C7-4BA9-99C1-070072DE0D71}" sibTransId="{6B8B9AB3-DCD1-4671-B2BC-8BD196B0E287}"/>
    <dgm:cxn modelId="{CBBB22CC-754F-4407-881E-46C20E7E224A}" type="presOf" srcId="{0688AF9D-E6CE-4585-B2CE-C2F0692B9534}" destId="{AF2C6494-8EC0-403F-8A2C-40F52159A726}" srcOrd="0" destOrd="0" presId="urn:microsoft.com/office/officeart/2005/8/layout/vList4"/>
    <dgm:cxn modelId="{9AE9E1AD-A2E9-4A71-BDE1-70106338A31D}" type="presOf" srcId="{8A010ACA-8505-4576-8B1E-0C49C98A16C6}" destId="{54CA2A0C-2E00-44ED-B50A-A290A9A6CCD9}" srcOrd="0" destOrd="0" presId="urn:microsoft.com/office/officeart/2005/8/layout/vList4"/>
    <dgm:cxn modelId="{FC52BF7C-2953-4D40-8E31-7507309ACAEB}" type="presOf" srcId="{2DA7519E-D545-42EC-9927-0BC094D2AD0C}" destId="{DD127D5A-F7BE-4E26-A3DE-2AFC8F8486E6}" srcOrd="0" destOrd="0" presId="urn:microsoft.com/office/officeart/2005/8/layout/vList4"/>
    <dgm:cxn modelId="{D58F80BA-85C6-49A1-89DA-2EB8CB603E4E}" type="presOf" srcId="{916C0E15-6556-40DB-8C31-8AA02D185BE2}" destId="{3BDC29B4-D0E5-402E-8165-44ABEF4ED237}" srcOrd="1" destOrd="0" presId="urn:microsoft.com/office/officeart/2005/8/layout/vList4"/>
    <dgm:cxn modelId="{1AE0CBDA-8F49-415A-91D4-C07CE695387B}" type="presOf" srcId="{AB405365-92DB-4BF3-8D9D-B8B7EB7846CF}" destId="{3A931FA4-5E29-49C5-80D5-F89367F96AB1}" srcOrd="0" destOrd="0" presId="urn:microsoft.com/office/officeart/2005/8/layout/vList4"/>
    <dgm:cxn modelId="{A3240843-48EF-48A8-B528-CC4083196B44}" type="presOf" srcId="{836FEB9E-B78A-4404-BCA3-D6F61458D470}" destId="{68A87F74-839F-4AE8-AC28-7C638CBE0DF2}" srcOrd="1" destOrd="0" presId="urn:microsoft.com/office/officeart/2005/8/layout/vList4"/>
    <dgm:cxn modelId="{D8FAD8C6-4E91-4E37-9AFA-9F5416D3290E}" type="presOf" srcId="{8A010ACA-8505-4576-8B1E-0C49C98A16C6}" destId="{77584A01-4EC0-40B2-B0F4-D4BBB2390472}" srcOrd="1" destOrd="0" presId="urn:microsoft.com/office/officeart/2005/8/layout/vList4"/>
    <dgm:cxn modelId="{5CC1296A-A6B6-4A43-96E8-6C40DF5082D6}" srcId="{C9E3D8AF-38C1-4B13-BA50-E335DE64672D}" destId="{AB405365-92DB-4BF3-8D9D-B8B7EB7846CF}" srcOrd="0" destOrd="0" parTransId="{B3EDA071-5A84-45B8-9343-CB97D76CD75D}" sibTransId="{7F0666EF-C4E3-4D42-80D9-368024292568}"/>
    <dgm:cxn modelId="{05B351A3-C935-4DC5-AEC8-BBC357D87E61}" type="presOf" srcId="{2DA7519E-D545-42EC-9927-0BC094D2AD0C}" destId="{AD06B8D7-370C-46F8-B491-71A4E0E9F96F}" srcOrd="1" destOrd="0" presId="urn:microsoft.com/office/officeart/2005/8/layout/vList4"/>
    <dgm:cxn modelId="{A06A01E4-B064-41AB-A79D-3FECCA3EFF8A}" srcId="{C9E3D8AF-38C1-4B13-BA50-E335DE64672D}" destId="{916C0E15-6556-40DB-8C31-8AA02D185BE2}" srcOrd="2" destOrd="0" parTransId="{9339ED79-7AAC-4C3D-8BF0-4CAE4F1581C5}" sibTransId="{D20959DE-7F79-4802-B194-25311095BDF7}"/>
    <dgm:cxn modelId="{E9E3953F-7D4D-4284-BFD1-FCD9A6E1A8A3}" srcId="{C9E3D8AF-38C1-4B13-BA50-E335DE64672D}" destId="{0688AF9D-E6CE-4585-B2CE-C2F0692B9534}" srcOrd="5" destOrd="0" parTransId="{FAAE0A13-8AE7-479F-97CA-92F6A9CC7877}" sibTransId="{7B7C1EBB-674F-4A1C-99C1-D3BDBBC2CA02}"/>
    <dgm:cxn modelId="{172A7918-5378-4EB3-8965-3332ABB82157}" type="presOf" srcId="{916C0E15-6556-40DB-8C31-8AA02D185BE2}" destId="{F9E63CE2-D9F3-4575-A611-0B2B954470EE}" srcOrd="0" destOrd="0" presId="urn:microsoft.com/office/officeart/2005/8/layout/vList4"/>
    <dgm:cxn modelId="{D1793912-534B-4475-9979-5CA3FB12BA0E}" type="presOf" srcId="{C9E3D8AF-38C1-4B13-BA50-E335DE64672D}" destId="{4FE92FF9-A75C-4FE8-8050-84062B073BD9}" srcOrd="0" destOrd="0" presId="urn:microsoft.com/office/officeart/2005/8/layout/vList4"/>
    <dgm:cxn modelId="{35AF2347-07A7-4508-BB48-CEFF2CE08A99}" srcId="{C9E3D8AF-38C1-4B13-BA50-E335DE64672D}" destId="{2DA7519E-D545-42EC-9927-0BC094D2AD0C}" srcOrd="1" destOrd="0" parTransId="{3DFC2F35-7ABC-40DE-900C-3CE3189E0DC0}" sibTransId="{9B797ACB-9057-4BED-BC04-07F4E4A657E8}"/>
    <dgm:cxn modelId="{C385B934-EAF0-48EE-B86E-4CF0413B63A7}" type="presOf" srcId="{0688AF9D-E6CE-4585-B2CE-C2F0692B9534}" destId="{6517C10E-8FF8-468C-8DDB-27B2403769DE}" srcOrd="1" destOrd="0" presId="urn:microsoft.com/office/officeart/2005/8/layout/vList4"/>
    <dgm:cxn modelId="{33ECD010-4F07-42EF-866B-FAAD0C5BDCAD}" type="presParOf" srcId="{4FE92FF9-A75C-4FE8-8050-84062B073BD9}" destId="{E8412610-BF74-4BAE-84C3-6AA8F7D72FE0}" srcOrd="0" destOrd="0" presId="urn:microsoft.com/office/officeart/2005/8/layout/vList4"/>
    <dgm:cxn modelId="{47C3ACC3-54F8-459F-882C-19A5BD186629}" type="presParOf" srcId="{E8412610-BF74-4BAE-84C3-6AA8F7D72FE0}" destId="{3A931FA4-5E29-49C5-80D5-F89367F96AB1}" srcOrd="0" destOrd="0" presId="urn:microsoft.com/office/officeart/2005/8/layout/vList4"/>
    <dgm:cxn modelId="{18B20B75-E47B-4262-A45C-3047D40F2DF0}" type="presParOf" srcId="{E8412610-BF74-4BAE-84C3-6AA8F7D72FE0}" destId="{7F234D2C-2820-415F-A605-1C213046EE02}" srcOrd="1" destOrd="0" presId="urn:microsoft.com/office/officeart/2005/8/layout/vList4"/>
    <dgm:cxn modelId="{168CD426-2956-49B5-AE1F-C5C3DD1A32C5}" type="presParOf" srcId="{E8412610-BF74-4BAE-84C3-6AA8F7D72FE0}" destId="{1B7ED22C-18AE-409B-B54C-3CD22631761B}" srcOrd="2" destOrd="0" presId="urn:microsoft.com/office/officeart/2005/8/layout/vList4"/>
    <dgm:cxn modelId="{975FB137-34B6-46F7-B2B0-88EBAC111407}" type="presParOf" srcId="{4FE92FF9-A75C-4FE8-8050-84062B073BD9}" destId="{90A54007-31A4-40A4-AD91-0BEB6A9CCAC7}" srcOrd="1" destOrd="0" presId="urn:microsoft.com/office/officeart/2005/8/layout/vList4"/>
    <dgm:cxn modelId="{7A8161DB-D897-4872-97F8-14F84119F3BF}" type="presParOf" srcId="{4FE92FF9-A75C-4FE8-8050-84062B073BD9}" destId="{A84AB0CB-F629-45B7-84E6-B1759F9B95C6}" srcOrd="2" destOrd="0" presId="urn:microsoft.com/office/officeart/2005/8/layout/vList4"/>
    <dgm:cxn modelId="{0A27DD83-FB7A-4F52-AD50-B9420C396549}" type="presParOf" srcId="{A84AB0CB-F629-45B7-84E6-B1759F9B95C6}" destId="{DD127D5A-F7BE-4E26-A3DE-2AFC8F8486E6}" srcOrd="0" destOrd="0" presId="urn:microsoft.com/office/officeart/2005/8/layout/vList4"/>
    <dgm:cxn modelId="{830A159E-E673-4014-880F-625DEECDCF82}" type="presParOf" srcId="{A84AB0CB-F629-45B7-84E6-B1759F9B95C6}" destId="{BAADC9F5-9711-458F-859C-51A010CCADA2}" srcOrd="1" destOrd="0" presId="urn:microsoft.com/office/officeart/2005/8/layout/vList4"/>
    <dgm:cxn modelId="{736EB69A-46C6-4D2E-B060-25E4DE3876B4}" type="presParOf" srcId="{A84AB0CB-F629-45B7-84E6-B1759F9B95C6}" destId="{AD06B8D7-370C-46F8-B491-71A4E0E9F96F}" srcOrd="2" destOrd="0" presId="urn:microsoft.com/office/officeart/2005/8/layout/vList4"/>
    <dgm:cxn modelId="{1F9F9BD2-ED5F-47E3-A2B2-C6092B715F8B}" type="presParOf" srcId="{4FE92FF9-A75C-4FE8-8050-84062B073BD9}" destId="{61947B88-B984-4ACC-BC9C-A58E75EFA626}" srcOrd="3" destOrd="0" presId="urn:microsoft.com/office/officeart/2005/8/layout/vList4"/>
    <dgm:cxn modelId="{7E09039C-95E1-4584-9820-1264E5014705}" type="presParOf" srcId="{4FE92FF9-A75C-4FE8-8050-84062B073BD9}" destId="{38E5A206-129F-4194-91F3-CBACA82E99C9}" srcOrd="4" destOrd="0" presId="urn:microsoft.com/office/officeart/2005/8/layout/vList4"/>
    <dgm:cxn modelId="{B21E2FD2-292D-4705-9840-F6D821502065}" type="presParOf" srcId="{38E5A206-129F-4194-91F3-CBACA82E99C9}" destId="{F9E63CE2-D9F3-4575-A611-0B2B954470EE}" srcOrd="0" destOrd="0" presId="urn:microsoft.com/office/officeart/2005/8/layout/vList4"/>
    <dgm:cxn modelId="{A45EEB5D-E708-409E-A7E0-20118C935890}" type="presParOf" srcId="{38E5A206-129F-4194-91F3-CBACA82E99C9}" destId="{A481A7A3-3D22-4214-BC82-3A457DFB9564}" srcOrd="1" destOrd="0" presId="urn:microsoft.com/office/officeart/2005/8/layout/vList4"/>
    <dgm:cxn modelId="{4C2445EF-FB74-42B3-BB18-65E9FFEDAAFC}" type="presParOf" srcId="{38E5A206-129F-4194-91F3-CBACA82E99C9}" destId="{3BDC29B4-D0E5-402E-8165-44ABEF4ED237}" srcOrd="2" destOrd="0" presId="urn:microsoft.com/office/officeart/2005/8/layout/vList4"/>
    <dgm:cxn modelId="{E89ABED5-265C-47E1-9C9D-BFDBC80CD810}" type="presParOf" srcId="{4FE92FF9-A75C-4FE8-8050-84062B073BD9}" destId="{8B57B2D1-2539-4926-B7D6-AF0FF9A6CF77}" srcOrd="5" destOrd="0" presId="urn:microsoft.com/office/officeart/2005/8/layout/vList4"/>
    <dgm:cxn modelId="{37084381-7513-4FF3-A840-717199EE9F05}" type="presParOf" srcId="{4FE92FF9-A75C-4FE8-8050-84062B073BD9}" destId="{3D214CFB-DF3C-4387-A031-442E039181A1}" srcOrd="6" destOrd="0" presId="urn:microsoft.com/office/officeart/2005/8/layout/vList4"/>
    <dgm:cxn modelId="{3E1E6945-2AEA-4661-8AA6-DAF47C05357B}" type="presParOf" srcId="{3D214CFB-DF3C-4387-A031-442E039181A1}" destId="{C8C2A9D7-EF5B-4870-A0B0-5BB733A8C3F2}" srcOrd="0" destOrd="0" presId="urn:microsoft.com/office/officeart/2005/8/layout/vList4"/>
    <dgm:cxn modelId="{D0164D3A-ADD0-45E2-9AFE-1A8442F00D5F}" type="presParOf" srcId="{3D214CFB-DF3C-4387-A031-442E039181A1}" destId="{17D549B4-F704-404C-A50B-6ACB018F4AFA}" srcOrd="1" destOrd="0" presId="urn:microsoft.com/office/officeart/2005/8/layout/vList4"/>
    <dgm:cxn modelId="{CBADA9CF-050A-482E-81E6-D453CF58AF9A}" type="presParOf" srcId="{3D214CFB-DF3C-4387-A031-442E039181A1}" destId="{68A87F74-839F-4AE8-AC28-7C638CBE0DF2}" srcOrd="2" destOrd="0" presId="urn:microsoft.com/office/officeart/2005/8/layout/vList4"/>
    <dgm:cxn modelId="{6018CF88-AC0B-4488-AB7C-E07423F2C506}" type="presParOf" srcId="{4FE92FF9-A75C-4FE8-8050-84062B073BD9}" destId="{EB9A27A9-6A06-4359-9006-595C83055EBA}" srcOrd="7" destOrd="0" presId="urn:microsoft.com/office/officeart/2005/8/layout/vList4"/>
    <dgm:cxn modelId="{5A9B442E-0EEC-4738-94AA-73B720CB1AA1}" type="presParOf" srcId="{4FE92FF9-A75C-4FE8-8050-84062B073BD9}" destId="{B472A9BE-C3E7-4B65-9C32-64FDD37106BD}" srcOrd="8" destOrd="0" presId="urn:microsoft.com/office/officeart/2005/8/layout/vList4"/>
    <dgm:cxn modelId="{B227CA48-496A-42D7-A0D3-79E9D3829738}" type="presParOf" srcId="{B472A9BE-C3E7-4B65-9C32-64FDD37106BD}" destId="{54CA2A0C-2E00-44ED-B50A-A290A9A6CCD9}" srcOrd="0" destOrd="0" presId="urn:microsoft.com/office/officeart/2005/8/layout/vList4"/>
    <dgm:cxn modelId="{44D4FDA1-113A-4FBA-B3AA-56D862565BEC}" type="presParOf" srcId="{B472A9BE-C3E7-4B65-9C32-64FDD37106BD}" destId="{1147852D-F126-41E2-8BE9-0BAA871BFB6C}" srcOrd="1" destOrd="0" presId="urn:microsoft.com/office/officeart/2005/8/layout/vList4"/>
    <dgm:cxn modelId="{3D9084CF-2649-450D-A8AB-32D69EC78728}" type="presParOf" srcId="{B472A9BE-C3E7-4B65-9C32-64FDD37106BD}" destId="{77584A01-4EC0-40B2-B0F4-D4BBB2390472}" srcOrd="2" destOrd="0" presId="urn:microsoft.com/office/officeart/2005/8/layout/vList4"/>
    <dgm:cxn modelId="{99B18CA6-D0BD-4065-A32E-0E4DA47AF7A4}" type="presParOf" srcId="{4FE92FF9-A75C-4FE8-8050-84062B073BD9}" destId="{4469B0E9-6D6D-4EC4-9BF7-F2470C54A629}" srcOrd="9" destOrd="0" presId="urn:microsoft.com/office/officeart/2005/8/layout/vList4"/>
    <dgm:cxn modelId="{6C136C51-5724-4E98-B91C-4BB7FC07BC22}" type="presParOf" srcId="{4FE92FF9-A75C-4FE8-8050-84062B073BD9}" destId="{C4D2BE89-8D9F-4495-BF11-A96B8CC2481F}" srcOrd="10" destOrd="0" presId="urn:microsoft.com/office/officeart/2005/8/layout/vList4"/>
    <dgm:cxn modelId="{8D5B2417-5B56-49C6-AFCD-364765ADE1D3}" type="presParOf" srcId="{C4D2BE89-8D9F-4495-BF11-A96B8CC2481F}" destId="{AF2C6494-8EC0-403F-8A2C-40F52159A726}" srcOrd="0" destOrd="0" presId="urn:microsoft.com/office/officeart/2005/8/layout/vList4"/>
    <dgm:cxn modelId="{E2EECE7C-00CC-4DB3-B5DB-6A0A685E8197}" type="presParOf" srcId="{C4D2BE89-8D9F-4495-BF11-A96B8CC2481F}" destId="{9763BEF6-A8D3-4158-A090-4CF7FB600D7C}" srcOrd="1" destOrd="0" presId="urn:microsoft.com/office/officeart/2005/8/layout/vList4"/>
    <dgm:cxn modelId="{1815309C-AD3D-4E03-861B-CCF879926E24}" type="presParOf" srcId="{C4D2BE89-8D9F-4495-BF11-A96B8CC2481F}" destId="{6517C10E-8FF8-468C-8DDB-27B2403769D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E3D8AF-38C1-4B13-BA50-E335DE64672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B405365-92DB-4BF3-8D9D-B8B7EB7846CF}">
      <dgm:prSet phldrT="[Κείμενο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Engineering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l-GR" sz="2400" dirty="0">
            <a:latin typeface="Times New Roman" pitchFamily="18" charset="0"/>
            <a:cs typeface="Times New Roman" pitchFamily="18" charset="0"/>
          </a:endParaRPr>
        </a:p>
      </dgm:t>
    </dgm:pt>
    <dgm:pt modelId="{B3EDA071-5A84-45B8-9343-CB97D76CD75D}" type="parTrans" cxnId="{5CC1296A-A6B6-4A43-96E8-6C40DF5082D6}">
      <dgm:prSet/>
      <dgm:spPr/>
      <dgm:t>
        <a:bodyPr/>
        <a:lstStyle/>
        <a:p>
          <a:endParaRPr lang="el-GR"/>
        </a:p>
      </dgm:t>
    </dgm:pt>
    <dgm:pt modelId="{7F0666EF-C4E3-4D42-80D9-368024292568}" type="sibTrans" cxnId="{5CC1296A-A6B6-4A43-96E8-6C40DF5082D6}">
      <dgm:prSet/>
      <dgm:spPr/>
      <dgm:t>
        <a:bodyPr/>
        <a:lstStyle/>
        <a:p>
          <a:endParaRPr lang="el-GR"/>
        </a:p>
      </dgm:t>
    </dgm:pt>
    <dgm:pt modelId="{836FEB9E-B78A-4404-BCA3-D6F61458D470}">
      <dgm:prSet phldrT="[Κείμενο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Banking services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8846D04E-91C7-4BA9-99C1-070072DE0D71}" type="parTrans" cxnId="{181A32DC-25D6-4356-A5EC-FF7FD4807017}">
      <dgm:prSet/>
      <dgm:spPr/>
      <dgm:t>
        <a:bodyPr/>
        <a:lstStyle/>
        <a:p>
          <a:endParaRPr lang="el-GR"/>
        </a:p>
      </dgm:t>
    </dgm:pt>
    <dgm:pt modelId="{6B8B9AB3-DCD1-4671-B2BC-8BD196B0E287}" type="sibTrans" cxnId="{181A32DC-25D6-4356-A5EC-FF7FD4807017}">
      <dgm:prSet/>
      <dgm:spPr/>
      <dgm:t>
        <a:bodyPr/>
        <a:lstStyle/>
        <a:p>
          <a:endParaRPr lang="el-GR"/>
        </a:p>
      </dgm:t>
    </dgm:pt>
    <dgm:pt modelId="{2DA7519E-D545-42EC-9927-0BC094D2AD0C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Administrative support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3DFC2F35-7ABC-40DE-900C-3CE3189E0DC0}" type="parTrans" cxnId="{35AF2347-07A7-4508-BB48-CEFF2CE08A99}">
      <dgm:prSet/>
      <dgm:spPr/>
      <dgm:t>
        <a:bodyPr/>
        <a:lstStyle/>
        <a:p>
          <a:endParaRPr lang="el-GR"/>
        </a:p>
      </dgm:t>
    </dgm:pt>
    <dgm:pt modelId="{9B797ACB-9057-4BED-BC04-07F4E4A657E8}" type="sibTrans" cxnId="{35AF2347-07A7-4508-BB48-CEFF2CE08A99}">
      <dgm:prSet/>
      <dgm:spPr/>
      <dgm:t>
        <a:bodyPr/>
        <a:lstStyle/>
        <a:p>
          <a:endParaRPr lang="el-GR"/>
        </a:p>
      </dgm:t>
    </dgm:pt>
    <dgm:pt modelId="{916C0E15-6556-40DB-8C31-8AA02D185BE2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Educational institutions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9339ED79-7AAC-4C3D-8BF0-4CAE4F1581C5}" type="parTrans" cxnId="{A06A01E4-B064-41AB-A79D-3FECCA3EFF8A}">
      <dgm:prSet/>
      <dgm:spPr/>
      <dgm:t>
        <a:bodyPr/>
        <a:lstStyle/>
        <a:p>
          <a:endParaRPr lang="el-GR"/>
        </a:p>
      </dgm:t>
    </dgm:pt>
    <dgm:pt modelId="{D20959DE-7F79-4802-B194-25311095BDF7}" type="sibTrans" cxnId="{A06A01E4-B064-41AB-A79D-3FECCA3EFF8A}">
      <dgm:prSet/>
      <dgm:spPr/>
      <dgm:t>
        <a:bodyPr/>
        <a:lstStyle/>
        <a:p>
          <a:endParaRPr lang="el-GR"/>
        </a:p>
      </dgm:t>
    </dgm:pt>
    <dgm:pt modelId="{0688AF9D-E6CE-4585-B2CE-C2F0692B9534}">
      <dgm:prSet phldrT="[Κείμενο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Research libraries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FAAE0A13-8AE7-479F-97CA-92F6A9CC7877}" type="parTrans" cxnId="{E9E3953F-7D4D-4284-BFD1-FCD9A6E1A8A3}">
      <dgm:prSet/>
      <dgm:spPr/>
      <dgm:t>
        <a:bodyPr/>
        <a:lstStyle/>
        <a:p>
          <a:endParaRPr lang="el-GR"/>
        </a:p>
      </dgm:t>
    </dgm:pt>
    <dgm:pt modelId="{7B7C1EBB-674F-4A1C-99C1-D3BDBBC2CA02}" type="sibTrans" cxnId="{E9E3953F-7D4D-4284-BFD1-FCD9A6E1A8A3}">
      <dgm:prSet/>
      <dgm:spPr/>
      <dgm:t>
        <a:bodyPr/>
        <a:lstStyle/>
        <a:p>
          <a:endParaRPr lang="el-GR"/>
        </a:p>
      </dgm:t>
    </dgm:pt>
    <dgm:pt modelId="{8A010ACA-8505-4576-8B1E-0C49C98A16C6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Supply chain operations  (including food)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DA0BEAF7-F541-48E2-B8B1-D9C9FF00543C}" type="parTrans" cxnId="{2426B61D-20B6-458A-AD57-005B277E5482}">
      <dgm:prSet/>
      <dgm:spPr/>
      <dgm:t>
        <a:bodyPr/>
        <a:lstStyle/>
        <a:p>
          <a:endParaRPr lang="el-GR"/>
        </a:p>
      </dgm:t>
    </dgm:pt>
    <dgm:pt modelId="{3A95E7E3-9718-45D1-ADFC-41043B2CE88E}" type="sibTrans" cxnId="{2426B61D-20B6-458A-AD57-005B277E5482}">
      <dgm:prSet/>
      <dgm:spPr/>
      <dgm:t>
        <a:bodyPr/>
        <a:lstStyle/>
        <a:p>
          <a:endParaRPr lang="el-GR"/>
        </a:p>
      </dgm:t>
    </dgm:pt>
    <dgm:pt modelId="{194C187D-3AB3-4F9B-BF92-5432A21D7364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Retail companies</a:t>
          </a:r>
        </a:p>
      </dgm:t>
    </dgm:pt>
    <dgm:pt modelId="{0702C3DA-BF77-4861-BF73-AFB3E1079721}" type="parTrans" cxnId="{559AE915-4D44-46DF-AB9E-6CA10E32C833}">
      <dgm:prSet/>
      <dgm:spPr/>
      <dgm:t>
        <a:bodyPr/>
        <a:lstStyle/>
        <a:p>
          <a:endParaRPr lang="el-GR"/>
        </a:p>
      </dgm:t>
    </dgm:pt>
    <dgm:pt modelId="{B67A9C5F-6BAA-45DD-9FDE-99599BE5BCE6}" type="sibTrans" cxnId="{559AE915-4D44-46DF-AB9E-6CA10E32C833}">
      <dgm:prSet/>
      <dgm:spPr/>
      <dgm:t>
        <a:bodyPr/>
        <a:lstStyle/>
        <a:p>
          <a:endParaRPr lang="el-GR"/>
        </a:p>
      </dgm:t>
    </dgm:pt>
    <dgm:pt modelId="{C7B3C151-ED8B-4004-9BEA-05D114395574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Healthcare services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777F1A6B-0F60-4377-81E0-00D1C4DCD999}" type="parTrans" cxnId="{AC962D24-A8E7-44F1-885A-35CFA684B9C7}">
      <dgm:prSet/>
      <dgm:spPr/>
      <dgm:t>
        <a:bodyPr/>
        <a:lstStyle/>
        <a:p>
          <a:endParaRPr lang="el-GR"/>
        </a:p>
      </dgm:t>
    </dgm:pt>
    <dgm:pt modelId="{45E43E7B-F844-4A5F-8C89-E01CE93C4BE0}" type="sibTrans" cxnId="{AC962D24-A8E7-44F1-885A-35CFA684B9C7}">
      <dgm:prSet/>
      <dgm:spPr/>
      <dgm:t>
        <a:bodyPr/>
        <a:lstStyle/>
        <a:p>
          <a:endParaRPr lang="el-GR"/>
        </a:p>
      </dgm:t>
    </dgm:pt>
    <dgm:pt modelId="{3A1FB75F-D8F8-47D3-8B95-4EE645DA724D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Marketing services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C07AA2B0-7344-43F8-BB7B-DFB2AFAC399C}" type="parTrans" cxnId="{05B1E8B7-D7E8-4480-8FCA-7185BEB563F0}">
      <dgm:prSet/>
      <dgm:spPr/>
      <dgm:t>
        <a:bodyPr/>
        <a:lstStyle/>
        <a:p>
          <a:endParaRPr lang="el-GR"/>
        </a:p>
      </dgm:t>
    </dgm:pt>
    <dgm:pt modelId="{B52436F4-A155-4F2C-AF28-1CC43DAC879F}" type="sibTrans" cxnId="{05B1E8B7-D7E8-4480-8FCA-7185BEB563F0}">
      <dgm:prSet/>
      <dgm:spPr/>
      <dgm:t>
        <a:bodyPr/>
        <a:lstStyle/>
        <a:p>
          <a:endParaRPr lang="el-GR"/>
        </a:p>
      </dgm:t>
    </dgm:pt>
    <dgm:pt modelId="{8DAC1F4D-FA93-4E36-BFCC-4F1609ADF9B4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Call center services </a:t>
          </a:r>
          <a:endParaRPr lang="el-GR" sz="2800" dirty="0">
            <a:latin typeface="Times New Roman" pitchFamily="18" charset="0"/>
            <a:cs typeface="Times New Roman" pitchFamily="18" charset="0"/>
          </a:endParaRPr>
        </a:p>
      </dgm:t>
    </dgm:pt>
    <dgm:pt modelId="{209987D1-8A17-44D4-A6D9-149A05D242CB}" type="parTrans" cxnId="{3CF69947-AC6E-4BC7-8CDE-9E4055C3DBAB}">
      <dgm:prSet/>
      <dgm:spPr/>
      <dgm:t>
        <a:bodyPr/>
        <a:lstStyle/>
        <a:p>
          <a:endParaRPr lang="el-GR"/>
        </a:p>
      </dgm:t>
    </dgm:pt>
    <dgm:pt modelId="{288588A5-9D2C-4C1F-B449-D8E53103BF4E}" type="sibTrans" cxnId="{3CF69947-AC6E-4BC7-8CDE-9E4055C3DBAB}">
      <dgm:prSet/>
      <dgm:spPr/>
      <dgm:t>
        <a:bodyPr/>
        <a:lstStyle/>
        <a:p>
          <a:endParaRPr lang="el-GR"/>
        </a:p>
      </dgm:t>
    </dgm:pt>
    <dgm:pt modelId="{4FE92FF9-A75C-4FE8-8050-84062B073BD9}" type="pres">
      <dgm:prSet presAssocID="{C9E3D8AF-38C1-4B13-BA50-E335DE6467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8412610-BF74-4BAE-84C3-6AA8F7D72FE0}" type="pres">
      <dgm:prSet presAssocID="{AB405365-92DB-4BF3-8D9D-B8B7EB7846CF}" presName="comp" presStyleCnt="0"/>
      <dgm:spPr/>
    </dgm:pt>
    <dgm:pt modelId="{3A931FA4-5E29-49C5-80D5-F89367F96AB1}" type="pres">
      <dgm:prSet presAssocID="{AB405365-92DB-4BF3-8D9D-B8B7EB7846CF}" presName="box" presStyleLbl="node1" presStyleIdx="0" presStyleCnt="10"/>
      <dgm:spPr/>
      <dgm:t>
        <a:bodyPr/>
        <a:lstStyle/>
        <a:p>
          <a:endParaRPr lang="el-GR"/>
        </a:p>
      </dgm:t>
    </dgm:pt>
    <dgm:pt modelId="{7F234D2C-2820-415F-A605-1C213046EE02}" type="pres">
      <dgm:prSet presAssocID="{AB405365-92DB-4BF3-8D9D-B8B7EB7846CF}" presName="img" presStyleLbl="fgImgPlace1" presStyleIdx="0" presStyleCnt="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1B7ED22C-18AE-409B-B54C-3CD22631761B}" type="pres">
      <dgm:prSet presAssocID="{AB405365-92DB-4BF3-8D9D-B8B7EB7846CF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A54007-31A4-40A4-AD91-0BEB6A9CCAC7}" type="pres">
      <dgm:prSet presAssocID="{7F0666EF-C4E3-4D42-80D9-368024292568}" presName="spacer" presStyleCnt="0"/>
      <dgm:spPr/>
    </dgm:pt>
    <dgm:pt modelId="{A84AB0CB-F629-45B7-84E6-B1759F9B95C6}" type="pres">
      <dgm:prSet presAssocID="{2DA7519E-D545-42EC-9927-0BC094D2AD0C}" presName="comp" presStyleCnt="0"/>
      <dgm:spPr/>
    </dgm:pt>
    <dgm:pt modelId="{DD127D5A-F7BE-4E26-A3DE-2AFC8F8486E6}" type="pres">
      <dgm:prSet presAssocID="{2DA7519E-D545-42EC-9927-0BC094D2AD0C}" presName="box" presStyleLbl="node1" presStyleIdx="1" presStyleCnt="10"/>
      <dgm:spPr/>
      <dgm:t>
        <a:bodyPr/>
        <a:lstStyle/>
        <a:p>
          <a:endParaRPr lang="el-GR"/>
        </a:p>
      </dgm:t>
    </dgm:pt>
    <dgm:pt modelId="{BAADC9F5-9711-458F-859C-51A010CCADA2}" type="pres">
      <dgm:prSet presAssocID="{2DA7519E-D545-42EC-9927-0BC094D2AD0C}" presName="img" presStyleLbl="fgImgPlace1" presStyleIdx="1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06B8D7-370C-46F8-B491-71A4E0E9F96F}" type="pres">
      <dgm:prSet presAssocID="{2DA7519E-D545-42EC-9927-0BC094D2AD0C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947B88-B984-4ACC-BC9C-A58E75EFA626}" type="pres">
      <dgm:prSet presAssocID="{9B797ACB-9057-4BED-BC04-07F4E4A657E8}" presName="spacer" presStyleCnt="0"/>
      <dgm:spPr/>
    </dgm:pt>
    <dgm:pt modelId="{38E5A206-129F-4194-91F3-CBACA82E99C9}" type="pres">
      <dgm:prSet presAssocID="{916C0E15-6556-40DB-8C31-8AA02D185BE2}" presName="comp" presStyleCnt="0"/>
      <dgm:spPr/>
    </dgm:pt>
    <dgm:pt modelId="{F9E63CE2-D9F3-4575-A611-0B2B954470EE}" type="pres">
      <dgm:prSet presAssocID="{916C0E15-6556-40DB-8C31-8AA02D185BE2}" presName="box" presStyleLbl="node1" presStyleIdx="2" presStyleCnt="10"/>
      <dgm:spPr/>
      <dgm:t>
        <a:bodyPr/>
        <a:lstStyle/>
        <a:p>
          <a:endParaRPr lang="el-GR"/>
        </a:p>
      </dgm:t>
    </dgm:pt>
    <dgm:pt modelId="{A481A7A3-3D22-4214-BC82-3A457DFB9564}" type="pres">
      <dgm:prSet presAssocID="{916C0E15-6556-40DB-8C31-8AA02D185BE2}" presName="img" presStyleLbl="fgImgPlace1" presStyleIdx="2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BDC29B4-D0E5-402E-8165-44ABEF4ED237}" type="pres">
      <dgm:prSet presAssocID="{916C0E15-6556-40DB-8C31-8AA02D185BE2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57B2D1-2539-4926-B7D6-AF0FF9A6CF77}" type="pres">
      <dgm:prSet presAssocID="{D20959DE-7F79-4802-B194-25311095BDF7}" presName="spacer" presStyleCnt="0"/>
      <dgm:spPr/>
    </dgm:pt>
    <dgm:pt modelId="{373B8356-A3C5-4376-BA1A-EB9FCC1DF57C}" type="pres">
      <dgm:prSet presAssocID="{8DAC1F4D-FA93-4E36-BFCC-4F1609ADF9B4}" presName="comp" presStyleCnt="0"/>
      <dgm:spPr/>
    </dgm:pt>
    <dgm:pt modelId="{C5DF92C2-49E2-4F9E-9B1C-E25C9216FF2B}" type="pres">
      <dgm:prSet presAssocID="{8DAC1F4D-FA93-4E36-BFCC-4F1609ADF9B4}" presName="box" presStyleLbl="node1" presStyleIdx="3" presStyleCnt="10"/>
      <dgm:spPr/>
      <dgm:t>
        <a:bodyPr/>
        <a:lstStyle/>
        <a:p>
          <a:endParaRPr lang="el-GR"/>
        </a:p>
      </dgm:t>
    </dgm:pt>
    <dgm:pt modelId="{7784A21B-981E-4DF1-81D4-4B5E19F3F3D1}" type="pres">
      <dgm:prSet presAssocID="{8DAC1F4D-FA93-4E36-BFCC-4F1609ADF9B4}" presName="img" presStyleLbl="fgImgPlace1" presStyleIdx="3" presStyleCnt="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8CC73ED-FEBD-4FFA-8AA4-326957EAE18E}" type="pres">
      <dgm:prSet presAssocID="{8DAC1F4D-FA93-4E36-BFCC-4F1609ADF9B4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84A75D-DEE3-4817-B445-828CF95084F9}" type="pres">
      <dgm:prSet presAssocID="{288588A5-9D2C-4C1F-B449-D8E53103BF4E}" presName="spacer" presStyleCnt="0"/>
      <dgm:spPr/>
    </dgm:pt>
    <dgm:pt modelId="{37E43D6A-509D-4A05-9DE7-E87DA9E3E79E}" type="pres">
      <dgm:prSet presAssocID="{3A1FB75F-D8F8-47D3-8B95-4EE645DA724D}" presName="comp" presStyleCnt="0"/>
      <dgm:spPr/>
    </dgm:pt>
    <dgm:pt modelId="{0B9D9AEC-CF0B-4C15-BF9E-D1BFAC32AE37}" type="pres">
      <dgm:prSet presAssocID="{3A1FB75F-D8F8-47D3-8B95-4EE645DA724D}" presName="box" presStyleLbl="node1" presStyleIdx="4" presStyleCnt="10"/>
      <dgm:spPr/>
      <dgm:t>
        <a:bodyPr/>
        <a:lstStyle/>
        <a:p>
          <a:endParaRPr lang="el-GR"/>
        </a:p>
      </dgm:t>
    </dgm:pt>
    <dgm:pt modelId="{8C19683A-E5F0-4C02-98BD-0D2E47CFEAF4}" type="pres">
      <dgm:prSet presAssocID="{3A1FB75F-D8F8-47D3-8B95-4EE645DA724D}" presName="img" presStyleLbl="fgImgPlace1" presStyleIdx="4" presStyleCnt="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D31674C-0723-4A49-9828-D72F4AA3F492}" type="pres">
      <dgm:prSet presAssocID="{3A1FB75F-D8F8-47D3-8B95-4EE645DA724D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529DF3-3440-4728-8EE0-83B95368C420}" type="pres">
      <dgm:prSet presAssocID="{B52436F4-A155-4F2C-AF28-1CC43DAC879F}" presName="spacer" presStyleCnt="0"/>
      <dgm:spPr/>
    </dgm:pt>
    <dgm:pt modelId="{66D4E52E-B2AE-47B8-A20C-A1F82019613B}" type="pres">
      <dgm:prSet presAssocID="{C7B3C151-ED8B-4004-9BEA-05D114395574}" presName="comp" presStyleCnt="0"/>
      <dgm:spPr/>
    </dgm:pt>
    <dgm:pt modelId="{13F77DF9-05FE-4EA4-BE1A-EA33184D4B17}" type="pres">
      <dgm:prSet presAssocID="{C7B3C151-ED8B-4004-9BEA-05D114395574}" presName="box" presStyleLbl="node1" presStyleIdx="5" presStyleCnt="10"/>
      <dgm:spPr/>
      <dgm:t>
        <a:bodyPr/>
        <a:lstStyle/>
        <a:p>
          <a:endParaRPr lang="el-GR"/>
        </a:p>
      </dgm:t>
    </dgm:pt>
    <dgm:pt modelId="{D2B55083-9004-4204-A03F-E775E56FD0CD}" type="pres">
      <dgm:prSet presAssocID="{C7B3C151-ED8B-4004-9BEA-05D114395574}" presName="img" presStyleLbl="fgImgPlace1" presStyleIdx="5" presStyleCnt="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B2C7D6F-0932-4726-8B5B-D846361E5F1B}" type="pres">
      <dgm:prSet presAssocID="{C7B3C151-ED8B-4004-9BEA-05D114395574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0178BC-0EC5-4E9B-ABCA-7F92E0DC9E42}" type="pres">
      <dgm:prSet presAssocID="{45E43E7B-F844-4A5F-8C89-E01CE93C4BE0}" presName="spacer" presStyleCnt="0"/>
      <dgm:spPr/>
    </dgm:pt>
    <dgm:pt modelId="{3D214CFB-DF3C-4387-A031-442E039181A1}" type="pres">
      <dgm:prSet presAssocID="{836FEB9E-B78A-4404-BCA3-D6F61458D470}" presName="comp" presStyleCnt="0"/>
      <dgm:spPr/>
    </dgm:pt>
    <dgm:pt modelId="{C8C2A9D7-EF5B-4870-A0B0-5BB733A8C3F2}" type="pres">
      <dgm:prSet presAssocID="{836FEB9E-B78A-4404-BCA3-D6F61458D470}" presName="box" presStyleLbl="node1" presStyleIdx="6" presStyleCnt="10" custLinFactNeighborX="25000" custLinFactNeighborY="7424"/>
      <dgm:spPr/>
      <dgm:t>
        <a:bodyPr/>
        <a:lstStyle/>
        <a:p>
          <a:endParaRPr lang="el-GR"/>
        </a:p>
      </dgm:t>
    </dgm:pt>
    <dgm:pt modelId="{17D549B4-F704-404C-A50B-6ACB018F4AFA}" type="pres">
      <dgm:prSet presAssocID="{836FEB9E-B78A-4404-BCA3-D6F61458D470}" presName="img" presStyleLbl="fgImgPlace1" presStyleIdx="6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68A87F74-839F-4AE8-AC28-7C638CBE0DF2}" type="pres">
      <dgm:prSet presAssocID="{836FEB9E-B78A-4404-BCA3-D6F61458D470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9A27A9-6A06-4359-9006-595C83055EBA}" type="pres">
      <dgm:prSet presAssocID="{6B8B9AB3-DCD1-4671-B2BC-8BD196B0E287}" presName="spacer" presStyleCnt="0"/>
      <dgm:spPr/>
    </dgm:pt>
    <dgm:pt modelId="{136C4214-94CA-481C-8BE2-7979B958D4DE}" type="pres">
      <dgm:prSet presAssocID="{194C187D-3AB3-4F9B-BF92-5432A21D7364}" presName="comp" presStyleCnt="0"/>
      <dgm:spPr/>
    </dgm:pt>
    <dgm:pt modelId="{4C9670DA-8C54-488E-BAC6-2BB1A3D1B486}" type="pres">
      <dgm:prSet presAssocID="{194C187D-3AB3-4F9B-BF92-5432A21D7364}" presName="box" presStyleLbl="node1" presStyleIdx="7" presStyleCnt="10"/>
      <dgm:spPr/>
      <dgm:t>
        <a:bodyPr/>
        <a:lstStyle/>
        <a:p>
          <a:endParaRPr lang="el-GR"/>
        </a:p>
      </dgm:t>
    </dgm:pt>
    <dgm:pt modelId="{DA85DC35-0104-4CA2-B74A-F7B3D84B59C1}" type="pres">
      <dgm:prSet presAssocID="{194C187D-3AB3-4F9B-BF92-5432A21D7364}" presName="img" presStyleLbl="fgImgPlace1" presStyleIdx="7" presStyleCnt="1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4DBDC5B-E391-4D06-8734-5FDFDB72CC03}" type="pres">
      <dgm:prSet presAssocID="{194C187D-3AB3-4F9B-BF92-5432A21D7364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3D1912-F2D0-494A-93E7-7FDC895CBEB2}" type="pres">
      <dgm:prSet presAssocID="{B67A9C5F-6BAA-45DD-9FDE-99599BE5BCE6}" presName="spacer" presStyleCnt="0"/>
      <dgm:spPr/>
    </dgm:pt>
    <dgm:pt modelId="{B472A9BE-C3E7-4B65-9C32-64FDD37106BD}" type="pres">
      <dgm:prSet presAssocID="{8A010ACA-8505-4576-8B1E-0C49C98A16C6}" presName="comp" presStyleCnt="0"/>
      <dgm:spPr/>
    </dgm:pt>
    <dgm:pt modelId="{54CA2A0C-2E00-44ED-B50A-A290A9A6CCD9}" type="pres">
      <dgm:prSet presAssocID="{8A010ACA-8505-4576-8B1E-0C49C98A16C6}" presName="box" presStyleLbl="node1" presStyleIdx="8" presStyleCnt="10"/>
      <dgm:spPr/>
      <dgm:t>
        <a:bodyPr/>
        <a:lstStyle/>
        <a:p>
          <a:endParaRPr lang="el-GR"/>
        </a:p>
      </dgm:t>
    </dgm:pt>
    <dgm:pt modelId="{1147852D-F126-41E2-8BE9-0BAA871BFB6C}" type="pres">
      <dgm:prSet presAssocID="{8A010ACA-8505-4576-8B1E-0C49C98A16C6}" presName="img" presStyleLbl="fgImgPlace1" presStyleIdx="8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584A01-4EC0-40B2-B0F4-D4BBB2390472}" type="pres">
      <dgm:prSet presAssocID="{8A010ACA-8505-4576-8B1E-0C49C98A16C6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69B0E9-6D6D-4EC4-9BF7-F2470C54A629}" type="pres">
      <dgm:prSet presAssocID="{3A95E7E3-9718-45D1-ADFC-41043B2CE88E}" presName="spacer" presStyleCnt="0"/>
      <dgm:spPr/>
    </dgm:pt>
    <dgm:pt modelId="{C4D2BE89-8D9F-4495-BF11-A96B8CC2481F}" type="pres">
      <dgm:prSet presAssocID="{0688AF9D-E6CE-4585-B2CE-C2F0692B9534}" presName="comp" presStyleCnt="0"/>
      <dgm:spPr/>
    </dgm:pt>
    <dgm:pt modelId="{AF2C6494-8EC0-403F-8A2C-40F52159A726}" type="pres">
      <dgm:prSet presAssocID="{0688AF9D-E6CE-4585-B2CE-C2F0692B9534}" presName="box" presStyleLbl="node1" presStyleIdx="9" presStyleCnt="10"/>
      <dgm:spPr/>
      <dgm:t>
        <a:bodyPr/>
        <a:lstStyle/>
        <a:p>
          <a:endParaRPr lang="el-GR"/>
        </a:p>
      </dgm:t>
    </dgm:pt>
    <dgm:pt modelId="{9763BEF6-A8D3-4158-A090-4CF7FB600D7C}" type="pres">
      <dgm:prSet presAssocID="{0688AF9D-E6CE-4585-B2CE-C2F0692B9534}" presName="img" presStyleLbl="fgImgPlace1" presStyleIdx="9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517C10E-8FF8-468C-8DDB-27B2403769DE}" type="pres">
      <dgm:prSet presAssocID="{0688AF9D-E6CE-4585-B2CE-C2F0692B9534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75A3BC3-F6F8-4B10-9DA0-9C7B093F7AB3}" type="presOf" srcId="{3A1FB75F-D8F8-47D3-8B95-4EE645DA724D}" destId="{0B9D9AEC-CF0B-4C15-BF9E-D1BFAC32AE37}" srcOrd="0" destOrd="0" presId="urn:microsoft.com/office/officeart/2005/8/layout/vList4"/>
    <dgm:cxn modelId="{05B1E8B7-D7E8-4480-8FCA-7185BEB563F0}" srcId="{C9E3D8AF-38C1-4B13-BA50-E335DE64672D}" destId="{3A1FB75F-D8F8-47D3-8B95-4EE645DA724D}" srcOrd="4" destOrd="0" parTransId="{C07AA2B0-7344-43F8-BB7B-DFB2AFAC399C}" sibTransId="{B52436F4-A155-4F2C-AF28-1CC43DAC879F}"/>
    <dgm:cxn modelId="{5225E975-ABB8-4E1A-92F9-48779A7DEB14}" type="presOf" srcId="{C9E3D8AF-38C1-4B13-BA50-E335DE64672D}" destId="{4FE92FF9-A75C-4FE8-8050-84062B073BD9}" srcOrd="0" destOrd="0" presId="urn:microsoft.com/office/officeart/2005/8/layout/vList4"/>
    <dgm:cxn modelId="{F08C52AB-EAC2-4152-BF86-41E1B4F09D49}" type="presOf" srcId="{916C0E15-6556-40DB-8C31-8AA02D185BE2}" destId="{F9E63CE2-D9F3-4575-A611-0B2B954470EE}" srcOrd="0" destOrd="0" presId="urn:microsoft.com/office/officeart/2005/8/layout/vList4"/>
    <dgm:cxn modelId="{A06A01E4-B064-41AB-A79D-3FECCA3EFF8A}" srcId="{C9E3D8AF-38C1-4B13-BA50-E335DE64672D}" destId="{916C0E15-6556-40DB-8C31-8AA02D185BE2}" srcOrd="2" destOrd="0" parTransId="{9339ED79-7AAC-4C3D-8BF0-4CAE4F1581C5}" sibTransId="{D20959DE-7F79-4802-B194-25311095BDF7}"/>
    <dgm:cxn modelId="{147B0398-9F53-44B6-AF47-168C8914B483}" type="presOf" srcId="{8A010ACA-8505-4576-8B1E-0C49C98A16C6}" destId="{77584A01-4EC0-40B2-B0F4-D4BBB2390472}" srcOrd="1" destOrd="0" presId="urn:microsoft.com/office/officeart/2005/8/layout/vList4"/>
    <dgm:cxn modelId="{3CF69947-AC6E-4BC7-8CDE-9E4055C3DBAB}" srcId="{C9E3D8AF-38C1-4B13-BA50-E335DE64672D}" destId="{8DAC1F4D-FA93-4E36-BFCC-4F1609ADF9B4}" srcOrd="3" destOrd="0" parTransId="{209987D1-8A17-44D4-A6D9-149A05D242CB}" sibTransId="{288588A5-9D2C-4C1F-B449-D8E53103BF4E}"/>
    <dgm:cxn modelId="{32A0AAA2-9B52-40DD-9AD3-897065F71401}" type="presOf" srcId="{AB405365-92DB-4BF3-8D9D-B8B7EB7846CF}" destId="{3A931FA4-5E29-49C5-80D5-F89367F96AB1}" srcOrd="0" destOrd="0" presId="urn:microsoft.com/office/officeart/2005/8/layout/vList4"/>
    <dgm:cxn modelId="{AC962D24-A8E7-44F1-885A-35CFA684B9C7}" srcId="{C9E3D8AF-38C1-4B13-BA50-E335DE64672D}" destId="{C7B3C151-ED8B-4004-9BEA-05D114395574}" srcOrd="5" destOrd="0" parTransId="{777F1A6B-0F60-4377-81E0-00D1C4DCD999}" sibTransId="{45E43E7B-F844-4A5F-8C89-E01CE93C4BE0}"/>
    <dgm:cxn modelId="{2A5CC72A-EBA0-4B2A-8501-EF34B8A27030}" type="presOf" srcId="{8DAC1F4D-FA93-4E36-BFCC-4F1609ADF9B4}" destId="{C5DF92C2-49E2-4F9E-9B1C-E25C9216FF2B}" srcOrd="0" destOrd="0" presId="urn:microsoft.com/office/officeart/2005/8/layout/vList4"/>
    <dgm:cxn modelId="{181A32DC-25D6-4356-A5EC-FF7FD4807017}" srcId="{C9E3D8AF-38C1-4B13-BA50-E335DE64672D}" destId="{836FEB9E-B78A-4404-BCA3-D6F61458D470}" srcOrd="6" destOrd="0" parTransId="{8846D04E-91C7-4BA9-99C1-070072DE0D71}" sibTransId="{6B8B9AB3-DCD1-4671-B2BC-8BD196B0E287}"/>
    <dgm:cxn modelId="{650790D3-2B3C-42A5-BCAB-AC9A003C937B}" type="presOf" srcId="{3A1FB75F-D8F8-47D3-8B95-4EE645DA724D}" destId="{ED31674C-0723-4A49-9828-D72F4AA3F492}" srcOrd="1" destOrd="0" presId="urn:microsoft.com/office/officeart/2005/8/layout/vList4"/>
    <dgm:cxn modelId="{2426B61D-20B6-458A-AD57-005B277E5482}" srcId="{C9E3D8AF-38C1-4B13-BA50-E335DE64672D}" destId="{8A010ACA-8505-4576-8B1E-0C49C98A16C6}" srcOrd="8" destOrd="0" parTransId="{DA0BEAF7-F541-48E2-B8B1-D9C9FF00543C}" sibTransId="{3A95E7E3-9718-45D1-ADFC-41043B2CE88E}"/>
    <dgm:cxn modelId="{DFA86236-C338-4F9D-AF34-5BD2D4DAE62A}" type="presOf" srcId="{AB405365-92DB-4BF3-8D9D-B8B7EB7846CF}" destId="{1B7ED22C-18AE-409B-B54C-3CD22631761B}" srcOrd="1" destOrd="0" presId="urn:microsoft.com/office/officeart/2005/8/layout/vList4"/>
    <dgm:cxn modelId="{3A189EF9-F1DC-4248-8904-F07679EB8AD3}" type="presOf" srcId="{194C187D-3AB3-4F9B-BF92-5432A21D7364}" destId="{44DBDC5B-E391-4D06-8734-5FDFDB72CC03}" srcOrd="1" destOrd="0" presId="urn:microsoft.com/office/officeart/2005/8/layout/vList4"/>
    <dgm:cxn modelId="{35AF2347-07A7-4508-BB48-CEFF2CE08A99}" srcId="{C9E3D8AF-38C1-4B13-BA50-E335DE64672D}" destId="{2DA7519E-D545-42EC-9927-0BC094D2AD0C}" srcOrd="1" destOrd="0" parTransId="{3DFC2F35-7ABC-40DE-900C-3CE3189E0DC0}" sibTransId="{9B797ACB-9057-4BED-BC04-07F4E4A657E8}"/>
    <dgm:cxn modelId="{340D0D68-3414-4757-B980-CB5A4A9999AA}" type="presOf" srcId="{C7B3C151-ED8B-4004-9BEA-05D114395574}" destId="{0B2C7D6F-0932-4726-8B5B-D846361E5F1B}" srcOrd="1" destOrd="0" presId="urn:microsoft.com/office/officeart/2005/8/layout/vList4"/>
    <dgm:cxn modelId="{E9E3953F-7D4D-4284-BFD1-FCD9A6E1A8A3}" srcId="{C9E3D8AF-38C1-4B13-BA50-E335DE64672D}" destId="{0688AF9D-E6CE-4585-B2CE-C2F0692B9534}" srcOrd="9" destOrd="0" parTransId="{FAAE0A13-8AE7-479F-97CA-92F6A9CC7877}" sibTransId="{7B7C1EBB-674F-4A1C-99C1-D3BDBBC2CA02}"/>
    <dgm:cxn modelId="{1A9D259B-6AD0-43E2-813E-FF82C8E76683}" type="presOf" srcId="{916C0E15-6556-40DB-8C31-8AA02D185BE2}" destId="{3BDC29B4-D0E5-402E-8165-44ABEF4ED237}" srcOrd="1" destOrd="0" presId="urn:microsoft.com/office/officeart/2005/8/layout/vList4"/>
    <dgm:cxn modelId="{DB88915C-B055-4451-AAF2-64EA35259F17}" type="presOf" srcId="{8DAC1F4D-FA93-4E36-BFCC-4F1609ADF9B4}" destId="{38CC73ED-FEBD-4FFA-8AA4-326957EAE18E}" srcOrd="1" destOrd="0" presId="urn:microsoft.com/office/officeart/2005/8/layout/vList4"/>
    <dgm:cxn modelId="{9AA1755B-782F-416E-B74F-789E7C687F31}" type="presOf" srcId="{836FEB9E-B78A-4404-BCA3-D6F61458D470}" destId="{C8C2A9D7-EF5B-4870-A0B0-5BB733A8C3F2}" srcOrd="0" destOrd="0" presId="urn:microsoft.com/office/officeart/2005/8/layout/vList4"/>
    <dgm:cxn modelId="{62FD6D8A-E139-4704-B56D-F3DCAC4094D4}" type="presOf" srcId="{836FEB9E-B78A-4404-BCA3-D6F61458D470}" destId="{68A87F74-839F-4AE8-AC28-7C638CBE0DF2}" srcOrd="1" destOrd="0" presId="urn:microsoft.com/office/officeart/2005/8/layout/vList4"/>
    <dgm:cxn modelId="{F04CC449-AFB9-43E1-966B-73F2A54A608F}" type="presOf" srcId="{0688AF9D-E6CE-4585-B2CE-C2F0692B9534}" destId="{AF2C6494-8EC0-403F-8A2C-40F52159A726}" srcOrd="0" destOrd="0" presId="urn:microsoft.com/office/officeart/2005/8/layout/vList4"/>
    <dgm:cxn modelId="{2BA05006-F558-4CC1-B46B-99F6314EBCD8}" type="presOf" srcId="{194C187D-3AB3-4F9B-BF92-5432A21D7364}" destId="{4C9670DA-8C54-488E-BAC6-2BB1A3D1B486}" srcOrd="0" destOrd="0" presId="urn:microsoft.com/office/officeart/2005/8/layout/vList4"/>
    <dgm:cxn modelId="{B0BA37E1-1045-4FA8-8050-6DC102C44CF2}" type="presOf" srcId="{8A010ACA-8505-4576-8B1E-0C49C98A16C6}" destId="{54CA2A0C-2E00-44ED-B50A-A290A9A6CCD9}" srcOrd="0" destOrd="0" presId="urn:microsoft.com/office/officeart/2005/8/layout/vList4"/>
    <dgm:cxn modelId="{5CC1296A-A6B6-4A43-96E8-6C40DF5082D6}" srcId="{C9E3D8AF-38C1-4B13-BA50-E335DE64672D}" destId="{AB405365-92DB-4BF3-8D9D-B8B7EB7846CF}" srcOrd="0" destOrd="0" parTransId="{B3EDA071-5A84-45B8-9343-CB97D76CD75D}" sibTransId="{7F0666EF-C4E3-4D42-80D9-368024292568}"/>
    <dgm:cxn modelId="{01A0AB94-6828-4E0B-B8C3-3B66FD31BE38}" type="presOf" srcId="{2DA7519E-D545-42EC-9927-0BC094D2AD0C}" destId="{DD127D5A-F7BE-4E26-A3DE-2AFC8F8486E6}" srcOrd="0" destOrd="0" presId="urn:microsoft.com/office/officeart/2005/8/layout/vList4"/>
    <dgm:cxn modelId="{559AE915-4D44-46DF-AB9E-6CA10E32C833}" srcId="{C9E3D8AF-38C1-4B13-BA50-E335DE64672D}" destId="{194C187D-3AB3-4F9B-BF92-5432A21D7364}" srcOrd="7" destOrd="0" parTransId="{0702C3DA-BF77-4861-BF73-AFB3E1079721}" sibTransId="{B67A9C5F-6BAA-45DD-9FDE-99599BE5BCE6}"/>
    <dgm:cxn modelId="{AEDBCB62-F61A-4D9C-9AC5-95B8BF577FCF}" type="presOf" srcId="{0688AF9D-E6CE-4585-B2CE-C2F0692B9534}" destId="{6517C10E-8FF8-468C-8DDB-27B2403769DE}" srcOrd="1" destOrd="0" presId="urn:microsoft.com/office/officeart/2005/8/layout/vList4"/>
    <dgm:cxn modelId="{A2FD0D72-64FF-4970-A6D6-A3897A561984}" type="presOf" srcId="{2DA7519E-D545-42EC-9927-0BC094D2AD0C}" destId="{AD06B8D7-370C-46F8-B491-71A4E0E9F96F}" srcOrd="1" destOrd="0" presId="urn:microsoft.com/office/officeart/2005/8/layout/vList4"/>
    <dgm:cxn modelId="{61A135D7-6662-47CD-9952-FD9DF8D69993}" type="presOf" srcId="{C7B3C151-ED8B-4004-9BEA-05D114395574}" destId="{13F77DF9-05FE-4EA4-BE1A-EA33184D4B17}" srcOrd="0" destOrd="0" presId="urn:microsoft.com/office/officeart/2005/8/layout/vList4"/>
    <dgm:cxn modelId="{02938359-3AD2-4C85-94E5-4F940B9E91AD}" type="presParOf" srcId="{4FE92FF9-A75C-4FE8-8050-84062B073BD9}" destId="{E8412610-BF74-4BAE-84C3-6AA8F7D72FE0}" srcOrd="0" destOrd="0" presId="urn:microsoft.com/office/officeart/2005/8/layout/vList4"/>
    <dgm:cxn modelId="{CF945DFE-ECF2-4461-A735-E44DA4318185}" type="presParOf" srcId="{E8412610-BF74-4BAE-84C3-6AA8F7D72FE0}" destId="{3A931FA4-5E29-49C5-80D5-F89367F96AB1}" srcOrd="0" destOrd="0" presId="urn:microsoft.com/office/officeart/2005/8/layout/vList4"/>
    <dgm:cxn modelId="{A81AAFDE-41D5-4FD3-8FEB-336882CE0BD2}" type="presParOf" srcId="{E8412610-BF74-4BAE-84C3-6AA8F7D72FE0}" destId="{7F234D2C-2820-415F-A605-1C213046EE02}" srcOrd="1" destOrd="0" presId="urn:microsoft.com/office/officeart/2005/8/layout/vList4"/>
    <dgm:cxn modelId="{378EBBB7-14EA-47CB-A926-F831D71B33A8}" type="presParOf" srcId="{E8412610-BF74-4BAE-84C3-6AA8F7D72FE0}" destId="{1B7ED22C-18AE-409B-B54C-3CD22631761B}" srcOrd="2" destOrd="0" presId="urn:microsoft.com/office/officeart/2005/8/layout/vList4"/>
    <dgm:cxn modelId="{4D459F01-C620-4848-801D-52B9F1AE6866}" type="presParOf" srcId="{4FE92FF9-A75C-4FE8-8050-84062B073BD9}" destId="{90A54007-31A4-40A4-AD91-0BEB6A9CCAC7}" srcOrd="1" destOrd="0" presId="urn:microsoft.com/office/officeart/2005/8/layout/vList4"/>
    <dgm:cxn modelId="{08684A3D-C13A-4AA1-9814-45F76607DB41}" type="presParOf" srcId="{4FE92FF9-A75C-4FE8-8050-84062B073BD9}" destId="{A84AB0CB-F629-45B7-84E6-B1759F9B95C6}" srcOrd="2" destOrd="0" presId="urn:microsoft.com/office/officeart/2005/8/layout/vList4"/>
    <dgm:cxn modelId="{C4A2EE57-2315-4A30-817D-DEADB3D9D837}" type="presParOf" srcId="{A84AB0CB-F629-45B7-84E6-B1759F9B95C6}" destId="{DD127D5A-F7BE-4E26-A3DE-2AFC8F8486E6}" srcOrd="0" destOrd="0" presId="urn:microsoft.com/office/officeart/2005/8/layout/vList4"/>
    <dgm:cxn modelId="{87F0263E-A5BD-4CA6-AEB5-7F800B634FC6}" type="presParOf" srcId="{A84AB0CB-F629-45B7-84E6-B1759F9B95C6}" destId="{BAADC9F5-9711-458F-859C-51A010CCADA2}" srcOrd="1" destOrd="0" presId="urn:microsoft.com/office/officeart/2005/8/layout/vList4"/>
    <dgm:cxn modelId="{BF87264B-8FEF-4DC2-8E71-3BAB3E118ACE}" type="presParOf" srcId="{A84AB0CB-F629-45B7-84E6-B1759F9B95C6}" destId="{AD06B8D7-370C-46F8-B491-71A4E0E9F96F}" srcOrd="2" destOrd="0" presId="urn:microsoft.com/office/officeart/2005/8/layout/vList4"/>
    <dgm:cxn modelId="{DAC5A789-77BD-499E-BADA-6A75E49C68F7}" type="presParOf" srcId="{4FE92FF9-A75C-4FE8-8050-84062B073BD9}" destId="{61947B88-B984-4ACC-BC9C-A58E75EFA626}" srcOrd="3" destOrd="0" presId="urn:microsoft.com/office/officeart/2005/8/layout/vList4"/>
    <dgm:cxn modelId="{3F948EF6-8B9A-44A4-A724-1D0A6C456762}" type="presParOf" srcId="{4FE92FF9-A75C-4FE8-8050-84062B073BD9}" destId="{38E5A206-129F-4194-91F3-CBACA82E99C9}" srcOrd="4" destOrd="0" presId="urn:microsoft.com/office/officeart/2005/8/layout/vList4"/>
    <dgm:cxn modelId="{90DC5DB4-28AA-4FA2-AC0D-CF76DE116E90}" type="presParOf" srcId="{38E5A206-129F-4194-91F3-CBACA82E99C9}" destId="{F9E63CE2-D9F3-4575-A611-0B2B954470EE}" srcOrd="0" destOrd="0" presId="urn:microsoft.com/office/officeart/2005/8/layout/vList4"/>
    <dgm:cxn modelId="{27ED406D-035A-4701-8C75-B8C6DE9B8B84}" type="presParOf" srcId="{38E5A206-129F-4194-91F3-CBACA82E99C9}" destId="{A481A7A3-3D22-4214-BC82-3A457DFB9564}" srcOrd="1" destOrd="0" presId="urn:microsoft.com/office/officeart/2005/8/layout/vList4"/>
    <dgm:cxn modelId="{7280349E-37A2-43D6-BC8E-BBB84AA1541A}" type="presParOf" srcId="{38E5A206-129F-4194-91F3-CBACA82E99C9}" destId="{3BDC29B4-D0E5-402E-8165-44ABEF4ED237}" srcOrd="2" destOrd="0" presId="urn:microsoft.com/office/officeart/2005/8/layout/vList4"/>
    <dgm:cxn modelId="{A10424D0-BDB4-4698-B7C8-41AFB019FB34}" type="presParOf" srcId="{4FE92FF9-A75C-4FE8-8050-84062B073BD9}" destId="{8B57B2D1-2539-4926-B7D6-AF0FF9A6CF77}" srcOrd="5" destOrd="0" presId="urn:microsoft.com/office/officeart/2005/8/layout/vList4"/>
    <dgm:cxn modelId="{806238DC-DF01-4684-B745-BA4398D3D00E}" type="presParOf" srcId="{4FE92FF9-A75C-4FE8-8050-84062B073BD9}" destId="{373B8356-A3C5-4376-BA1A-EB9FCC1DF57C}" srcOrd="6" destOrd="0" presId="urn:microsoft.com/office/officeart/2005/8/layout/vList4"/>
    <dgm:cxn modelId="{919A3B19-81F1-4CDB-A779-16162A8EB749}" type="presParOf" srcId="{373B8356-A3C5-4376-BA1A-EB9FCC1DF57C}" destId="{C5DF92C2-49E2-4F9E-9B1C-E25C9216FF2B}" srcOrd="0" destOrd="0" presId="urn:microsoft.com/office/officeart/2005/8/layout/vList4"/>
    <dgm:cxn modelId="{2B191555-DED8-47AC-9CBA-E5DDFAEC128C}" type="presParOf" srcId="{373B8356-A3C5-4376-BA1A-EB9FCC1DF57C}" destId="{7784A21B-981E-4DF1-81D4-4B5E19F3F3D1}" srcOrd="1" destOrd="0" presId="urn:microsoft.com/office/officeart/2005/8/layout/vList4"/>
    <dgm:cxn modelId="{427B81C0-4454-44B0-945F-9745D4CE00A7}" type="presParOf" srcId="{373B8356-A3C5-4376-BA1A-EB9FCC1DF57C}" destId="{38CC73ED-FEBD-4FFA-8AA4-326957EAE18E}" srcOrd="2" destOrd="0" presId="urn:microsoft.com/office/officeart/2005/8/layout/vList4"/>
    <dgm:cxn modelId="{E8714217-46B9-4E05-B4CC-DA9B7184F387}" type="presParOf" srcId="{4FE92FF9-A75C-4FE8-8050-84062B073BD9}" destId="{FE84A75D-DEE3-4817-B445-828CF95084F9}" srcOrd="7" destOrd="0" presId="urn:microsoft.com/office/officeart/2005/8/layout/vList4"/>
    <dgm:cxn modelId="{B92EC2EE-499B-4B0A-88CC-6C57110150E8}" type="presParOf" srcId="{4FE92FF9-A75C-4FE8-8050-84062B073BD9}" destId="{37E43D6A-509D-4A05-9DE7-E87DA9E3E79E}" srcOrd="8" destOrd="0" presId="urn:microsoft.com/office/officeart/2005/8/layout/vList4"/>
    <dgm:cxn modelId="{B004011D-A5B3-4AE6-BB7B-E5CC7279C522}" type="presParOf" srcId="{37E43D6A-509D-4A05-9DE7-E87DA9E3E79E}" destId="{0B9D9AEC-CF0B-4C15-BF9E-D1BFAC32AE37}" srcOrd="0" destOrd="0" presId="urn:microsoft.com/office/officeart/2005/8/layout/vList4"/>
    <dgm:cxn modelId="{27F83ED7-A28B-478C-9F50-7E79D87692EE}" type="presParOf" srcId="{37E43D6A-509D-4A05-9DE7-E87DA9E3E79E}" destId="{8C19683A-E5F0-4C02-98BD-0D2E47CFEAF4}" srcOrd="1" destOrd="0" presId="urn:microsoft.com/office/officeart/2005/8/layout/vList4"/>
    <dgm:cxn modelId="{9B359000-8D80-44AA-8AB9-0915E4B588FF}" type="presParOf" srcId="{37E43D6A-509D-4A05-9DE7-E87DA9E3E79E}" destId="{ED31674C-0723-4A49-9828-D72F4AA3F492}" srcOrd="2" destOrd="0" presId="urn:microsoft.com/office/officeart/2005/8/layout/vList4"/>
    <dgm:cxn modelId="{BF8C155F-43BE-46D2-9106-B99911986BFD}" type="presParOf" srcId="{4FE92FF9-A75C-4FE8-8050-84062B073BD9}" destId="{E2529DF3-3440-4728-8EE0-83B95368C420}" srcOrd="9" destOrd="0" presId="urn:microsoft.com/office/officeart/2005/8/layout/vList4"/>
    <dgm:cxn modelId="{4CC0CAAF-E42B-4A07-9303-A0C50BDDBD66}" type="presParOf" srcId="{4FE92FF9-A75C-4FE8-8050-84062B073BD9}" destId="{66D4E52E-B2AE-47B8-A20C-A1F82019613B}" srcOrd="10" destOrd="0" presId="urn:microsoft.com/office/officeart/2005/8/layout/vList4"/>
    <dgm:cxn modelId="{83495C8F-0F81-4808-992A-28B1DC19319F}" type="presParOf" srcId="{66D4E52E-B2AE-47B8-A20C-A1F82019613B}" destId="{13F77DF9-05FE-4EA4-BE1A-EA33184D4B17}" srcOrd="0" destOrd="0" presId="urn:microsoft.com/office/officeart/2005/8/layout/vList4"/>
    <dgm:cxn modelId="{9FB3FE29-681E-4D5F-B6CE-5BA2621A2AC6}" type="presParOf" srcId="{66D4E52E-B2AE-47B8-A20C-A1F82019613B}" destId="{D2B55083-9004-4204-A03F-E775E56FD0CD}" srcOrd="1" destOrd="0" presId="urn:microsoft.com/office/officeart/2005/8/layout/vList4"/>
    <dgm:cxn modelId="{E9F511F6-18C5-485E-A059-95720E8CB594}" type="presParOf" srcId="{66D4E52E-B2AE-47B8-A20C-A1F82019613B}" destId="{0B2C7D6F-0932-4726-8B5B-D846361E5F1B}" srcOrd="2" destOrd="0" presId="urn:microsoft.com/office/officeart/2005/8/layout/vList4"/>
    <dgm:cxn modelId="{2EDB5C4F-EC75-4EB7-A676-B88A2D6AF3D8}" type="presParOf" srcId="{4FE92FF9-A75C-4FE8-8050-84062B073BD9}" destId="{850178BC-0EC5-4E9B-ABCA-7F92E0DC9E42}" srcOrd="11" destOrd="0" presId="urn:microsoft.com/office/officeart/2005/8/layout/vList4"/>
    <dgm:cxn modelId="{D43F6048-BF9B-4CB1-A3C4-A5DFE3B68C5E}" type="presParOf" srcId="{4FE92FF9-A75C-4FE8-8050-84062B073BD9}" destId="{3D214CFB-DF3C-4387-A031-442E039181A1}" srcOrd="12" destOrd="0" presId="urn:microsoft.com/office/officeart/2005/8/layout/vList4"/>
    <dgm:cxn modelId="{6300AC65-6437-4711-9AE6-37B7E13C5765}" type="presParOf" srcId="{3D214CFB-DF3C-4387-A031-442E039181A1}" destId="{C8C2A9D7-EF5B-4870-A0B0-5BB733A8C3F2}" srcOrd="0" destOrd="0" presId="urn:microsoft.com/office/officeart/2005/8/layout/vList4"/>
    <dgm:cxn modelId="{AA21F407-1A43-4143-A6A3-814B6F8837F3}" type="presParOf" srcId="{3D214CFB-DF3C-4387-A031-442E039181A1}" destId="{17D549B4-F704-404C-A50B-6ACB018F4AFA}" srcOrd="1" destOrd="0" presId="urn:microsoft.com/office/officeart/2005/8/layout/vList4"/>
    <dgm:cxn modelId="{399E9772-0FC9-40DD-888C-D44F41A191D1}" type="presParOf" srcId="{3D214CFB-DF3C-4387-A031-442E039181A1}" destId="{68A87F74-839F-4AE8-AC28-7C638CBE0DF2}" srcOrd="2" destOrd="0" presId="urn:microsoft.com/office/officeart/2005/8/layout/vList4"/>
    <dgm:cxn modelId="{E0EE4777-AC0E-4CE6-967D-4E96C731C2B8}" type="presParOf" srcId="{4FE92FF9-A75C-4FE8-8050-84062B073BD9}" destId="{EB9A27A9-6A06-4359-9006-595C83055EBA}" srcOrd="13" destOrd="0" presId="urn:microsoft.com/office/officeart/2005/8/layout/vList4"/>
    <dgm:cxn modelId="{644F6132-EF10-47D2-A58C-A105FA92FF8C}" type="presParOf" srcId="{4FE92FF9-A75C-4FE8-8050-84062B073BD9}" destId="{136C4214-94CA-481C-8BE2-7979B958D4DE}" srcOrd="14" destOrd="0" presId="urn:microsoft.com/office/officeart/2005/8/layout/vList4"/>
    <dgm:cxn modelId="{61085368-6FAD-4AF3-B085-2BF9D0B5FBB8}" type="presParOf" srcId="{136C4214-94CA-481C-8BE2-7979B958D4DE}" destId="{4C9670DA-8C54-488E-BAC6-2BB1A3D1B486}" srcOrd="0" destOrd="0" presId="urn:microsoft.com/office/officeart/2005/8/layout/vList4"/>
    <dgm:cxn modelId="{87A096D3-0CFA-44C4-B8AA-276C5A97A614}" type="presParOf" srcId="{136C4214-94CA-481C-8BE2-7979B958D4DE}" destId="{DA85DC35-0104-4CA2-B74A-F7B3D84B59C1}" srcOrd="1" destOrd="0" presId="urn:microsoft.com/office/officeart/2005/8/layout/vList4"/>
    <dgm:cxn modelId="{45971346-E311-4E36-8979-F68FF7614549}" type="presParOf" srcId="{136C4214-94CA-481C-8BE2-7979B958D4DE}" destId="{44DBDC5B-E391-4D06-8734-5FDFDB72CC03}" srcOrd="2" destOrd="0" presId="urn:microsoft.com/office/officeart/2005/8/layout/vList4"/>
    <dgm:cxn modelId="{90689935-C9BE-466C-906F-F63A0C53F7FA}" type="presParOf" srcId="{4FE92FF9-A75C-4FE8-8050-84062B073BD9}" destId="{003D1912-F2D0-494A-93E7-7FDC895CBEB2}" srcOrd="15" destOrd="0" presId="urn:microsoft.com/office/officeart/2005/8/layout/vList4"/>
    <dgm:cxn modelId="{74D355F8-3318-441C-9EE7-3C775702DC00}" type="presParOf" srcId="{4FE92FF9-A75C-4FE8-8050-84062B073BD9}" destId="{B472A9BE-C3E7-4B65-9C32-64FDD37106BD}" srcOrd="16" destOrd="0" presId="urn:microsoft.com/office/officeart/2005/8/layout/vList4"/>
    <dgm:cxn modelId="{857F6C91-DAD3-40E1-A87F-747A3C10FEB8}" type="presParOf" srcId="{B472A9BE-C3E7-4B65-9C32-64FDD37106BD}" destId="{54CA2A0C-2E00-44ED-B50A-A290A9A6CCD9}" srcOrd="0" destOrd="0" presId="urn:microsoft.com/office/officeart/2005/8/layout/vList4"/>
    <dgm:cxn modelId="{09A7D72A-E8D0-4BBF-986B-BDEEA0D36ABB}" type="presParOf" srcId="{B472A9BE-C3E7-4B65-9C32-64FDD37106BD}" destId="{1147852D-F126-41E2-8BE9-0BAA871BFB6C}" srcOrd="1" destOrd="0" presId="urn:microsoft.com/office/officeart/2005/8/layout/vList4"/>
    <dgm:cxn modelId="{EA00BCAE-6569-414B-8993-AE1B2E0F4C4E}" type="presParOf" srcId="{B472A9BE-C3E7-4B65-9C32-64FDD37106BD}" destId="{77584A01-4EC0-40B2-B0F4-D4BBB2390472}" srcOrd="2" destOrd="0" presId="urn:microsoft.com/office/officeart/2005/8/layout/vList4"/>
    <dgm:cxn modelId="{85347567-3798-4C23-900B-D3DAF25FDF75}" type="presParOf" srcId="{4FE92FF9-A75C-4FE8-8050-84062B073BD9}" destId="{4469B0E9-6D6D-4EC4-9BF7-F2470C54A629}" srcOrd="17" destOrd="0" presId="urn:microsoft.com/office/officeart/2005/8/layout/vList4"/>
    <dgm:cxn modelId="{2826A4A6-DBBD-4568-BFEB-71B97715C4B0}" type="presParOf" srcId="{4FE92FF9-A75C-4FE8-8050-84062B073BD9}" destId="{C4D2BE89-8D9F-4495-BF11-A96B8CC2481F}" srcOrd="18" destOrd="0" presId="urn:microsoft.com/office/officeart/2005/8/layout/vList4"/>
    <dgm:cxn modelId="{BFF37868-DD63-4AFC-9759-369A6651DA01}" type="presParOf" srcId="{C4D2BE89-8D9F-4495-BF11-A96B8CC2481F}" destId="{AF2C6494-8EC0-403F-8A2C-40F52159A726}" srcOrd="0" destOrd="0" presId="urn:microsoft.com/office/officeart/2005/8/layout/vList4"/>
    <dgm:cxn modelId="{37471DC5-9862-4906-8075-9660EBFB9966}" type="presParOf" srcId="{C4D2BE89-8D9F-4495-BF11-A96B8CC2481F}" destId="{9763BEF6-A8D3-4158-A090-4CF7FB600D7C}" srcOrd="1" destOrd="0" presId="urn:microsoft.com/office/officeart/2005/8/layout/vList4"/>
    <dgm:cxn modelId="{E6A8E214-7330-4441-A665-0DC264230E83}" type="presParOf" srcId="{C4D2BE89-8D9F-4495-BF11-A96B8CC2481F}" destId="{6517C10E-8FF8-468C-8DDB-27B2403769D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D2C062-B1FD-44CF-B96C-C2C01AE500E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330154D-2123-454C-80D6-AEFC332FF3A3}">
      <dgm:prSet phldrT="[Κείμενο]"/>
      <dgm:spPr/>
      <dgm:t>
        <a:bodyPr/>
        <a:lstStyle/>
        <a:p>
          <a:pPr algn="just"/>
          <a:r>
            <a:rPr lang="en-US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The selection of the process parameters to be statistically analyzed</a:t>
          </a:r>
          <a:endParaRPr lang="el-GR" dirty="0">
            <a:solidFill>
              <a:schemeClr val="bg1"/>
            </a:solidFill>
          </a:endParaRPr>
        </a:p>
      </dgm:t>
    </dgm:pt>
    <dgm:pt modelId="{720327DF-2DC0-408E-B07A-67BD5E04D9F8}" type="parTrans" cxnId="{D3130075-7DC7-430E-95C7-516B0FDAC116}">
      <dgm:prSet/>
      <dgm:spPr/>
      <dgm:t>
        <a:bodyPr/>
        <a:lstStyle/>
        <a:p>
          <a:endParaRPr lang="el-GR"/>
        </a:p>
      </dgm:t>
    </dgm:pt>
    <dgm:pt modelId="{D7113BAE-7420-4B87-A819-7E3DCCB9878F}" type="sibTrans" cxnId="{D3130075-7DC7-430E-95C7-516B0FDAC116}">
      <dgm:prSet/>
      <dgm:spPr/>
      <dgm:t>
        <a:bodyPr/>
        <a:lstStyle/>
        <a:p>
          <a:endParaRPr lang="el-GR"/>
        </a:p>
      </dgm:t>
    </dgm:pt>
    <dgm:pt modelId="{8DDFCB7A-A944-4EBF-A326-4DBA1E258C02}">
      <dgm:prSet phldrT="[Κείμενο]"/>
      <dgm:spPr/>
      <dgm:t>
        <a:bodyPr/>
        <a:lstStyle/>
        <a:p>
          <a:pPr algn="just"/>
          <a:r>
            <a:rPr lang="en-US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Management of the Six Sigma projects (e.g. selection, extent and time required)</a:t>
          </a:r>
          <a:endParaRPr lang="el-GR" dirty="0">
            <a:solidFill>
              <a:schemeClr val="bg1"/>
            </a:solidFill>
          </a:endParaRPr>
        </a:p>
      </dgm:t>
    </dgm:pt>
    <dgm:pt modelId="{D66562E7-8606-4A9D-9895-C1679BDA51DC}" type="parTrans" cxnId="{04D542E5-4195-46B8-B3AF-321B8A1B27B5}">
      <dgm:prSet/>
      <dgm:spPr/>
      <dgm:t>
        <a:bodyPr/>
        <a:lstStyle/>
        <a:p>
          <a:endParaRPr lang="el-GR"/>
        </a:p>
      </dgm:t>
    </dgm:pt>
    <dgm:pt modelId="{F49C6C09-5975-4C92-AE1A-42A0B924AB22}" type="sibTrans" cxnId="{04D542E5-4195-46B8-B3AF-321B8A1B27B5}">
      <dgm:prSet/>
      <dgm:spPr/>
      <dgm:t>
        <a:bodyPr/>
        <a:lstStyle/>
        <a:p>
          <a:endParaRPr lang="el-GR"/>
        </a:p>
      </dgm:t>
    </dgm:pt>
    <dgm:pt modelId="{57CAE168-4DA4-494A-9B58-3D500F497A72}">
      <dgm:prSet phldrT="[Κείμενο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Implementation cost</a:t>
          </a:r>
          <a:endParaRPr lang="el-GR" dirty="0">
            <a:solidFill>
              <a:schemeClr val="bg1"/>
            </a:solidFill>
          </a:endParaRPr>
        </a:p>
      </dgm:t>
    </dgm:pt>
    <dgm:pt modelId="{791E3206-68C8-4C81-9A68-494BD8C17D68}" type="parTrans" cxnId="{9AA8F8E3-43D3-44A7-B49F-426764F0D870}">
      <dgm:prSet/>
      <dgm:spPr/>
      <dgm:t>
        <a:bodyPr/>
        <a:lstStyle/>
        <a:p>
          <a:endParaRPr lang="el-GR"/>
        </a:p>
      </dgm:t>
    </dgm:pt>
    <dgm:pt modelId="{310BF6B5-B7B5-49D3-9298-B4EB880AE4C1}" type="sibTrans" cxnId="{9AA8F8E3-43D3-44A7-B49F-426764F0D870}">
      <dgm:prSet/>
      <dgm:spPr/>
      <dgm:t>
        <a:bodyPr/>
        <a:lstStyle/>
        <a:p>
          <a:endParaRPr lang="el-GR"/>
        </a:p>
      </dgm:t>
    </dgm:pt>
    <dgm:pt modelId="{9C3D861B-2B29-4A19-9721-A6BC484A5CC4}">
      <dgm:prSet phldrT="[Κείμενο]"/>
      <dgm:spPr/>
      <dgm:t>
        <a:bodyPr/>
        <a:lstStyle/>
        <a:p>
          <a:pPr algn="just"/>
          <a:r>
            <a:rPr lang="en-US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Lack of a sustainable, structured and no paper-loaded approach</a:t>
          </a:r>
          <a:endParaRPr lang="el-GR" dirty="0">
            <a:solidFill>
              <a:schemeClr val="bg1"/>
            </a:solidFill>
          </a:endParaRPr>
        </a:p>
      </dgm:t>
    </dgm:pt>
    <dgm:pt modelId="{2B9F3430-7B78-4290-8939-499ECEBA382C}" type="parTrans" cxnId="{31B197BC-60D4-4018-AEF7-4274BCF2FE16}">
      <dgm:prSet/>
      <dgm:spPr/>
      <dgm:t>
        <a:bodyPr/>
        <a:lstStyle/>
        <a:p>
          <a:endParaRPr lang="el-GR"/>
        </a:p>
      </dgm:t>
    </dgm:pt>
    <dgm:pt modelId="{91E5E080-3055-4CB6-B183-68DA44A2BF88}" type="sibTrans" cxnId="{31B197BC-60D4-4018-AEF7-4274BCF2FE16}">
      <dgm:prSet/>
      <dgm:spPr/>
      <dgm:t>
        <a:bodyPr/>
        <a:lstStyle/>
        <a:p>
          <a:endParaRPr lang="el-GR"/>
        </a:p>
      </dgm:t>
    </dgm:pt>
    <dgm:pt modelId="{D4763461-9148-4AAE-9B30-D5B47D9DFEE3}">
      <dgm:prSet phldrT="[Κείμενο]"/>
      <dgm:spPr/>
      <dgm:t>
        <a:bodyPr/>
        <a:lstStyle/>
        <a:p>
          <a:pPr algn="just"/>
          <a:r>
            <a:rPr lang="en-US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Lack of strategic planning in line with </a:t>
          </a:r>
          <a:r>
            <a:rPr lang="el-GR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6σ</a:t>
          </a:r>
          <a:r>
            <a:rPr lang="en-US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 principles</a:t>
          </a:r>
          <a:endParaRPr lang="el-GR" dirty="0">
            <a:solidFill>
              <a:schemeClr val="bg1"/>
            </a:solidFill>
          </a:endParaRPr>
        </a:p>
      </dgm:t>
    </dgm:pt>
    <dgm:pt modelId="{CB30BFD5-3D6F-49FF-8165-4203F3953AF4}" type="parTrans" cxnId="{590EFFBB-4077-40A9-9B5A-7238D9011881}">
      <dgm:prSet/>
      <dgm:spPr/>
      <dgm:t>
        <a:bodyPr/>
        <a:lstStyle/>
        <a:p>
          <a:endParaRPr lang="el-GR"/>
        </a:p>
      </dgm:t>
    </dgm:pt>
    <dgm:pt modelId="{52FFBE2A-88A8-482D-932A-42AC1362F00D}" type="sibTrans" cxnId="{590EFFBB-4077-40A9-9B5A-7238D9011881}">
      <dgm:prSet/>
      <dgm:spPr/>
      <dgm:t>
        <a:bodyPr/>
        <a:lstStyle/>
        <a:p>
          <a:endParaRPr lang="el-GR"/>
        </a:p>
      </dgm:t>
    </dgm:pt>
    <dgm:pt modelId="{C5D5D527-B26A-4C36-9917-BF6D0353A5B8}">
      <dgm:prSet phldrT="[Κείμενο]"/>
      <dgm:spPr/>
      <dgm:t>
        <a:bodyPr/>
        <a:lstStyle/>
        <a:p>
          <a:pPr algn="just"/>
          <a:r>
            <a:rPr lang="en-US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Inadequate employees’ know-how, skills</a:t>
          </a:r>
          <a:r>
            <a:rPr lang="el-GR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,</a:t>
          </a:r>
          <a:r>
            <a:rPr lang="en-US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 training</a:t>
          </a:r>
          <a:endParaRPr lang="el-GR" dirty="0">
            <a:solidFill>
              <a:schemeClr val="bg1"/>
            </a:solidFill>
          </a:endParaRPr>
        </a:p>
      </dgm:t>
    </dgm:pt>
    <dgm:pt modelId="{FFB10885-D65F-4315-8572-9ED9CDF4233D}" type="parTrans" cxnId="{8292AD20-1EEC-4F5E-A373-B2A138855D66}">
      <dgm:prSet/>
      <dgm:spPr/>
      <dgm:t>
        <a:bodyPr/>
        <a:lstStyle/>
        <a:p>
          <a:endParaRPr lang="el-GR"/>
        </a:p>
      </dgm:t>
    </dgm:pt>
    <dgm:pt modelId="{35CD6CF0-0E7D-42BC-AD6A-4D30B5162827}" type="sibTrans" cxnId="{8292AD20-1EEC-4F5E-A373-B2A138855D66}">
      <dgm:prSet/>
      <dgm:spPr/>
      <dgm:t>
        <a:bodyPr/>
        <a:lstStyle/>
        <a:p>
          <a:endParaRPr lang="el-GR"/>
        </a:p>
      </dgm:t>
    </dgm:pt>
    <dgm:pt modelId="{1CD55D35-4D62-4920-A65D-02C3EFF58F9B}" type="pres">
      <dgm:prSet presAssocID="{9BD2C062-B1FD-44CF-B96C-C2C01AE500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DB06883-D510-404C-8A1B-BC71ED00AB26}" type="pres">
      <dgm:prSet presAssocID="{A330154D-2123-454C-80D6-AEFC332FF3A3}" presName="comp" presStyleCnt="0"/>
      <dgm:spPr/>
    </dgm:pt>
    <dgm:pt modelId="{90434AC1-EAC5-46CB-8F87-5A80B960A75C}" type="pres">
      <dgm:prSet presAssocID="{A330154D-2123-454C-80D6-AEFC332FF3A3}" presName="box" presStyleLbl="node1" presStyleIdx="0" presStyleCnt="6"/>
      <dgm:spPr/>
      <dgm:t>
        <a:bodyPr/>
        <a:lstStyle/>
        <a:p>
          <a:endParaRPr lang="el-GR"/>
        </a:p>
      </dgm:t>
    </dgm:pt>
    <dgm:pt modelId="{710E6B66-6F4B-42FF-8B58-E4A6A7B78B91}" type="pres">
      <dgm:prSet presAssocID="{A330154D-2123-454C-80D6-AEFC332FF3A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D38497-226F-497E-A2AE-D848E03793D8}" type="pres">
      <dgm:prSet presAssocID="{A330154D-2123-454C-80D6-AEFC332FF3A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2CB2DC-E82A-47B1-8E70-F4FF8F3340B5}" type="pres">
      <dgm:prSet presAssocID="{D7113BAE-7420-4B87-A819-7E3DCCB9878F}" presName="spacer" presStyleCnt="0"/>
      <dgm:spPr/>
    </dgm:pt>
    <dgm:pt modelId="{CCF7D45A-0F2B-409C-ACA1-9701E700A897}" type="pres">
      <dgm:prSet presAssocID="{8DDFCB7A-A944-4EBF-A326-4DBA1E258C02}" presName="comp" presStyleCnt="0"/>
      <dgm:spPr/>
    </dgm:pt>
    <dgm:pt modelId="{9CF0CD09-C836-4C9C-8297-B29D77FC1BAE}" type="pres">
      <dgm:prSet presAssocID="{8DDFCB7A-A944-4EBF-A326-4DBA1E258C02}" presName="box" presStyleLbl="node1" presStyleIdx="1" presStyleCnt="6"/>
      <dgm:spPr/>
      <dgm:t>
        <a:bodyPr/>
        <a:lstStyle/>
        <a:p>
          <a:endParaRPr lang="el-GR"/>
        </a:p>
      </dgm:t>
    </dgm:pt>
    <dgm:pt modelId="{3E4344D8-64EB-4B70-A0CB-A9235A411952}" type="pres">
      <dgm:prSet presAssocID="{8DDFCB7A-A944-4EBF-A326-4DBA1E258C02}" presName="img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BA775C-F28A-4D93-AC46-1E8316B3CFC0}" type="pres">
      <dgm:prSet presAssocID="{8DDFCB7A-A944-4EBF-A326-4DBA1E258C0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191CE2-7024-4CB5-AAA8-7B692376C4E4}" type="pres">
      <dgm:prSet presAssocID="{F49C6C09-5975-4C92-AE1A-42A0B924AB22}" presName="spacer" presStyleCnt="0"/>
      <dgm:spPr/>
    </dgm:pt>
    <dgm:pt modelId="{34A72744-CF02-483B-ADF0-43AC526A68FE}" type="pres">
      <dgm:prSet presAssocID="{57CAE168-4DA4-494A-9B58-3D500F497A72}" presName="comp" presStyleCnt="0"/>
      <dgm:spPr/>
    </dgm:pt>
    <dgm:pt modelId="{5A6BD433-7B26-43A5-8988-F40B2F835029}" type="pres">
      <dgm:prSet presAssocID="{57CAE168-4DA4-494A-9B58-3D500F497A72}" presName="box" presStyleLbl="node1" presStyleIdx="2" presStyleCnt="6" custLinFactNeighborX="-793" custLinFactNeighborY="-750"/>
      <dgm:spPr/>
      <dgm:t>
        <a:bodyPr/>
        <a:lstStyle/>
        <a:p>
          <a:endParaRPr lang="el-GR"/>
        </a:p>
      </dgm:t>
    </dgm:pt>
    <dgm:pt modelId="{F16AD8A5-5899-4978-9D7D-6E339E0D0E16}" type="pres">
      <dgm:prSet presAssocID="{57CAE168-4DA4-494A-9B58-3D500F497A72}" presName="img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A0AD540-E4EF-4C4E-B910-2BDF142C25E5}" type="pres">
      <dgm:prSet presAssocID="{57CAE168-4DA4-494A-9B58-3D500F497A7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C67086-EB5C-4720-AB2E-7B9A3F49CDB6}" type="pres">
      <dgm:prSet presAssocID="{310BF6B5-B7B5-49D3-9298-B4EB880AE4C1}" presName="spacer" presStyleCnt="0"/>
      <dgm:spPr/>
    </dgm:pt>
    <dgm:pt modelId="{FECD790E-0DB5-4DBB-857B-79CFD86AF2D9}" type="pres">
      <dgm:prSet presAssocID="{9C3D861B-2B29-4A19-9721-A6BC484A5CC4}" presName="comp" presStyleCnt="0"/>
      <dgm:spPr/>
    </dgm:pt>
    <dgm:pt modelId="{1AD18A30-47F1-42FF-8D8F-C82D84A8BBA6}" type="pres">
      <dgm:prSet presAssocID="{9C3D861B-2B29-4A19-9721-A6BC484A5CC4}" presName="box" presStyleLbl="node1" presStyleIdx="3" presStyleCnt="6" custLinFactNeighborX="-793" custLinFactNeighborY="-750"/>
      <dgm:spPr/>
      <dgm:t>
        <a:bodyPr/>
        <a:lstStyle/>
        <a:p>
          <a:endParaRPr lang="el-GR"/>
        </a:p>
      </dgm:t>
    </dgm:pt>
    <dgm:pt modelId="{E1613958-9AA1-4102-9D06-147ACC9B0D1E}" type="pres">
      <dgm:prSet presAssocID="{9C3D861B-2B29-4A19-9721-A6BC484A5CC4}" presName="img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6C9EF8-CD12-47DE-8860-B5DB3F202D0B}" type="pres">
      <dgm:prSet presAssocID="{9C3D861B-2B29-4A19-9721-A6BC484A5CC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D01457-7DEF-4B44-9F86-3E86EEDA482B}" type="pres">
      <dgm:prSet presAssocID="{91E5E080-3055-4CB6-B183-68DA44A2BF88}" presName="spacer" presStyleCnt="0"/>
      <dgm:spPr/>
    </dgm:pt>
    <dgm:pt modelId="{080C48E0-0815-4B94-B424-727ED903EA72}" type="pres">
      <dgm:prSet presAssocID="{D4763461-9148-4AAE-9B30-D5B47D9DFEE3}" presName="comp" presStyleCnt="0"/>
      <dgm:spPr/>
    </dgm:pt>
    <dgm:pt modelId="{9B5C5546-7012-4D55-A364-101078E5A9EB}" type="pres">
      <dgm:prSet presAssocID="{D4763461-9148-4AAE-9B30-D5B47D9DFEE3}" presName="box" presStyleLbl="node1" presStyleIdx="4" presStyleCnt="6" custLinFactNeighborX="-793" custLinFactNeighborY="-750"/>
      <dgm:spPr/>
      <dgm:t>
        <a:bodyPr/>
        <a:lstStyle/>
        <a:p>
          <a:endParaRPr lang="el-GR"/>
        </a:p>
      </dgm:t>
    </dgm:pt>
    <dgm:pt modelId="{8186CE71-5FB9-425A-A048-77126AFFE87A}" type="pres">
      <dgm:prSet presAssocID="{D4763461-9148-4AAE-9B30-D5B47D9DFEE3}" presName="img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70F103D-3E72-4E9F-85F4-BE8284061BA5}" type="pres">
      <dgm:prSet presAssocID="{D4763461-9148-4AAE-9B30-D5B47D9DFEE3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D4E238-6E6D-4667-84B9-135950CB0BC8}" type="pres">
      <dgm:prSet presAssocID="{52FFBE2A-88A8-482D-932A-42AC1362F00D}" presName="spacer" presStyleCnt="0"/>
      <dgm:spPr/>
    </dgm:pt>
    <dgm:pt modelId="{3B1F293A-E864-4632-B290-BCA0C7CF8CA1}" type="pres">
      <dgm:prSet presAssocID="{C5D5D527-B26A-4C36-9917-BF6D0353A5B8}" presName="comp" presStyleCnt="0"/>
      <dgm:spPr/>
    </dgm:pt>
    <dgm:pt modelId="{AB0D2EBB-84EA-4A52-8C20-6473FAA892F6}" type="pres">
      <dgm:prSet presAssocID="{C5D5D527-B26A-4C36-9917-BF6D0353A5B8}" presName="box" presStyleLbl="node1" presStyleIdx="5" presStyleCnt="6" custLinFactNeighborX="-793" custLinFactNeighborY="-750"/>
      <dgm:spPr/>
      <dgm:t>
        <a:bodyPr/>
        <a:lstStyle/>
        <a:p>
          <a:endParaRPr lang="el-GR"/>
        </a:p>
      </dgm:t>
    </dgm:pt>
    <dgm:pt modelId="{D0188C7E-D009-4844-AF51-7438739F573F}" type="pres">
      <dgm:prSet presAssocID="{C5D5D527-B26A-4C36-9917-BF6D0353A5B8}" presName="img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70E8D7-DA74-402A-B036-ECF815A53A8C}" type="pres">
      <dgm:prSet presAssocID="{C5D5D527-B26A-4C36-9917-BF6D0353A5B8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A37F28A-1353-403B-BC3A-861EAD7278DE}" type="presOf" srcId="{57CAE168-4DA4-494A-9B58-3D500F497A72}" destId="{5A6BD433-7B26-43A5-8988-F40B2F835029}" srcOrd="0" destOrd="0" presId="urn:microsoft.com/office/officeart/2005/8/layout/vList4"/>
    <dgm:cxn modelId="{446D9672-7FD1-4CF0-91D1-20EDD9BD0A59}" type="presOf" srcId="{57CAE168-4DA4-494A-9B58-3D500F497A72}" destId="{8A0AD540-E4EF-4C4E-B910-2BDF142C25E5}" srcOrd="1" destOrd="0" presId="urn:microsoft.com/office/officeart/2005/8/layout/vList4"/>
    <dgm:cxn modelId="{8292AD20-1EEC-4F5E-A373-B2A138855D66}" srcId="{9BD2C062-B1FD-44CF-B96C-C2C01AE500EA}" destId="{C5D5D527-B26A-4C36-9917-BF6D0353A5B8}" srcOrd="5" destOrd="0" parTransId="{FFB10885-D65F-4315-8572-9ED9CDF4233D}" sibTransId="{35CD6CF0-0E7D-42BC-AD6A-4D30B5162827}"/>
    <dgm:cxn modelId="{7DF7CB9A-8F36-4523-AFBB-3ABAD0DFD4B3}" type="presOf" srcId="{9BD2C062-B1FD-44CF-B96C-C2C01AE500EA}" destId="{1CD55D35-4D62-4920-A65D-02C3EFF58F9B}" srcOrd="0" destOrd="0" presId="urn:microsoft.com/office/officeart/2005/8/layout/vList4"/>
    <dgm:cxn modelId="{5B993DFA-BE76-4FCD-A06B-CA368959D714}" type="presOf" srcId="{9C3D861B-2B29-4A19-9721-A6BC484A5CC4}" destId="{1AD18A30-47F1-42FF-8D8F-C82D84A8BBA6}" srcOrd="0" destOrd="0" presId="urn:microsoft.com/office/officeart/2005/8/layout/vList4"/>
    <dgm:cxn modelId="{302CF254-77E5-4145-B39E-016CCCDBBBE2}" type="presOf" srcId="{C5D5D527-B26A-4C36-9917-BF6D0353A5B8}" destId="{AB0D2EBB-84EA-4A52-8C20-6473FAA892F6}" srcOrd="0" destOrd="0" presId="urn:microsoft.com/office/officeart/2005/8/layout/vList4"/>
    <dgm:cxn modelId="{9AA8F8E3-43D3-44A7-B49F-426764F0D870}" srcId="{9BD2C062-B1FD-44CF-B96C-C2C01AE500EA}" destId="{57CAE168-4DA4-494A-9B58-3D500F497A72}" srcOrd="2" destOrd="0" parTransId="{791E3206-68C8-4C81-9A68-494BD8C17D68}" sibTransId="{310BF6B5-B7B5-49D3-9298-B4EB880AE4C1}"/>
    <dgm:cxn modelId="{590EFFBB-4077-40A9-9B5A-7238D9011881}" srcId="{9BD2C062-B1FD-44CF-B96C-C2C01AE500EA}" destId="{D4763461-9148-4AAE-9B30-D5B47D9DFEE3}" srcOrd="4" destOrd="0" parTransId="{CB30BFD5-3D6F-49FF-8165-4203F3953AF4}" sibTransId="{52FFBE2A-88A8-482D-932A-42AC1362F00D}"/>
    <dgm:cxn modelId="{31B197BC-60D4-4018-AEF7-4274BCF2FE16}" srcId="{9BD2C062-B1FD-44CF-B96C-C2C01AE500EA}" destId="{9C3D861B-2B29-4A19-9721-A6BC484A5CC4}" srcOrd="3" destOrd="0" parTransId="{2B9F3430-7B78-4290-8939-499ECEBA382C}" sibTransId="{91E5E080-3055-4CB6-B183-68DA44A2BF88}"/>
    <dgm:cxn modelId="{1B20FA32-3D0A-4F82-8CED-6D7558FEC526}" type="presOf" srcId="{8DDFCB7A-A944-4EBF-A326-4DBA1E258C02}" destId="{82BA775C-F28A-4D93-AC46-1E8316B3CFC0}" srcOrd="1" destOrd="0" presId="urn:microsoft.com/office/officeart/2005/8/layout/vList4"/>
    <dgm:cxn modelId="{BC13D3DC-64E9-4771-826C-9BEF6D7D5D21}" type="presOf" srcId="{D4763461-9148-4AAE-9B30-D5B47D9DFEE3}" destId="{9B5C5546-7012-4D55-A364-101078E5A9EB}" srcOrd="0" destOrd="0" presId="urn:microsoft.com/office/officeart/2005/8/layout/vList4"/>
    <dgm:cxn modelId="{940F387E-4667-45EB-988E-02906A6A9A83}" type="presOf" srcId="{9C3D861B-2B29-4A19-9721-A6BC484A5CC4}" destId="{616C9EF8-CD12-47DE-8860-B5DB3F202D0B}" srcOrd="1" destOrd="0" presId="urn:microsoft.com/office/officeart/2005/8/layout/vList4"/>
    <dgm:cxn modelId="{04D542E5-4195-46B8-B3AF-321B8A1B27B5}" srcId="{9BD2C062-B1FD-44CF-B96C-C2C01AE500EA}" destId="{8DDFCB7A-A944-4EBF-A326-4DBA1E258C02}" srcOrd="1" destOrd="0" parTransId="{D66562E7-8606-4A9D-9895-C1679BDA51DC}" sibTransId="{F49C6C09-5975-4C92-AE1A-42A0B924AB22}"/>
    <dgm:cxn modelId="{2B204185-352A-4372-A3F9-DB0B0D03B8A1}" type="presOf" srcId="{A330154D-2123-454C-80D6-AEFC332FF3A3}" destId="{90434AC1-EAC5-46CB-8F87-5A80B960A75C}" srcOrd="0" destOrd="0" presId="urn:microsoft.com/office/officeart/2005/8/layout/vList4"/>
    <dgm:cxn modelId="{F75A6747-4033-4F42-B8C1-3AABA151A961}" type="presOf" srcId="{D4763461-9148-4AAE-9B30-D5B47D9DFEE3}" destId="{A70F103D-3E72-4E9F-85F4-BE8284061BA5}" srcOrd="1" destOrd="0" presId="urn:microsoft.com/office/officeart/2005/8/layout/vList4"/>
    <dgm:cxn modelId="{792BD6B3-0AC9-4A4D-88F8-776C4D3041F4}" type="presOf" srcId="{C5D5D527-B26A-4C36-9917-BF6D0353A5B8}" destId="{0770E8D7-DA74-402A-B036-ECF815A53A8C}" srcOrd="1" destOrd="0" presId="urn:microsoft.com/office/officeart/2005/8/layout/vList4"/>
    <dgm:cxn modelId="{D8A914FB-2771-4EBE-BE3D-636CC0F9E800}" type="presOf" srcId="{8DDFCB7A-A944-4EBF-A326-4DBA1E258C02}" destId="{9CF0CD09-C836-4C9C-8297-B29D77FC1BAE}" srcOrd="0" destOrd="0" presId="urn:microsoft.com/office/officeart/2005/8/layout/vList4"/>
    <dgm:cxn modelId="{A1BE9A41-868B-44F9-BC5E-3D0F44475CEF}" type="presOf" srcId="{A330154D-2123-454C-80D6-AEFC332FF3A3}" destId="{F5D38497-226F-497E-A2AE-D848E03793D8}" srcOrd="1" destOrd="0" presId="urn:microsoft.com/office/officeart/2005/8/layout/vList4"/>
    <dgm:cxn modelId="{D3130075-7DC7-430E-95C7-516B0FDAC116}" srcId="{9BD2C062-B1FD-44CF-B96C-C2C01AE500EA}" destId="{A330154D-2123-454C-80D6-AEFC332FF3A3}" srcOrd="0" destOrd="0" parTransId="{720327DF-2DC0-408E-B07A-67BD5E04D9F8}" sibTransId="{D7113BAE-7420-4B87-A819-7E3DCCB9878F}"/>
    <dgm:cxn modelId="{FA7B793A-3A89-443D-A37C-0E8CE77988A0}" type="presParOf" srcId="{1CD55D35-4D62-4920-A65D-02C3EFF58F9B}" destId="{ADB06883-D510-404C-8A1B-BC71ED00AB26}" srcOrd="0" destOrd="0" presId="urn:microsoft.com/office/officeart/2005/8/layout/vList4"/>
    <dgm:cxn modelId="{5B3AD410-6DED-4170-837C-3F8A8B3ED5DA}" type="presParOf" srcId="{ADB06883-D510-404C-8A1B-BC71ED00AB26}" destId="{90434AC1-EAC5-46CB-8F87-5A80B960A75C}" srcOrd="0" destOrd="0" presId="urn:microsoft.com/office/officeart/2005/8/layout/vList4"/>
    <dgm:cxn modelId="{E26DE6F7-F3B0-4EC4-B26E-80FD73ED3F64}" type="presParOf" srcId="{ADB06883-D510-404C-8A1B-BC71ED00AB26}" destId="{710E6B66-6F4B-42FF-8B58-E4A6A7B78B91}" srcOrd="1" destOrd="0" presId="urn:microsoft.com/office/officeart/2005/8/layout/vList4"/>
    <dgm:cxn modelId="{AAB325F8-AE44-4FE7-8A5C-DFA511004E16}" type="presParOf" srcId="{ADB06883-D510-404C-8A1B-BC71ED00AB26}" destId="{F5D38497-226F-497E-A2AE-D848E03793D8}" srcOrd="2" destOrd="0" presId="urn:microsoft.com/office/officeart/2005/8/layout/vList4"/>
    <dgm:cxn modelId="{BEB827A0-583B-4BEF-8C74-9F8A31281BC6}" type="presParOf" srcId="{1CD55D35-4D62-4920-A65D-02C3EFF58F9B}" destId="{DE2CB2DC-E82A-47B1-8E70-F4FF8F3340B5}" srcOrd="1" destOrd="0" presId="urn:microsoft.com/office/officeart/2005/8/layout/vList4"/>
    <dgm:cxn modelId="{7B68AEF7-5B8B-43DE-8207-A42BA55F19B1}" type="presParOf" srcId="{1CD55D35-4D62-4920-A65D-02C3EFF58F9B}" destId="{CCF7D45A-0F2B-409C-ACA1-9701E700A897}" srcOrd="2" destOrd="0" presId="urn:microsoft.com/office/officeart/2005/8/layout/vList4"/>
    <dgm:cxn modelId="{92742BC2-C73B-4547-8ED1-83D2F66025AC}" type="presParOf" srcId="{CCF7D45A-0F2B-409C-ACA1-9701E700A897}" destId="{9CF0CD09-C836-4C9C-8297-B29D77FC1BAE}" srcOrd="0" destOrd="0" presId="urn:microsoft.com/office/officeart/2005/8/layout/vList4"/>
    <dgm:cxn modelId="{6DB7873A-E4E6-4CAD-81D7-79A209B15154}" type="presParOf" srcId="{CCF7D45A-0F2B-409C-ACA1-9701E700A897}" destId="{3E4344D8-64EB-4B70-A0CB-A9235A411952}" srcOrd="1" destOrd="0" presId="urn:microsoft.com/office/officeart/2005/8/layout/vList4"/>
    <dgm:cxn modelId="{30180DBA-DE7F-4EB5-8880-B2835C987D69}" type="presParOf" srcId="{CCF7D45A-0F2B-409C-ACA1-9701E700A897}" destId="{82BA775C-F28A-4D93-AC46-1E8316B3CFC0}" srcOrd="2" destOrd="0" presId="urn:microsoft.com/office/officeart/2005/8/layout/vList4"/>
    <dgm:cxn modelId="{E4A4662F-B28A-4C80-A5A7-9BDEB653CEF5}" type="presParOf" srcId="{1CD55D35-4D62-4920-A65D-02C3EFF58F9B}" destId="{51191CE2-7024-4CB5-AAA8-7B692376C4E4}" srcOrd="3" destOrd="0" presId="urn:microsoft.com/office/officeart/2005/8/layout/vList4"/>
    <dgm:cxn modelId="{FB2B149E-4108-495A-9323-5F3A10C51E1F}" type="presParOf" srcId="{1CD55D35-4D62-4920-A65D-02C3EFF58F9B}" destId="{34A72744-CF02-483B-ADF0-43AC526A68FE}" srcOrd="4" destOrd="0" presId="urn:microsoft.com/office/officeart/2005/8/layout/vList4"/>
    <dgm:cxn modelId="{6AD9E087-557C-41FD-9401-212D3C59BFA1}" type="presParOf" srcId="{34A72744-CF02-483B-ADF0-43AC526A68FE}" destId="{5A6BD433-7B26-43A5-8988-F40B2F835029}" srcOrd="0" destOrd="0" presId="urn:microsoft.com/office/officeart/2005/8/layout/vList4"/>
    <dgm:cxn modelId="{AFC72C99-80CC-4ED5-8B92-F89C3B5BD7BD}" type="presParOf" srcId="{34A72744-CF02-483B-ADF0-43AC526A68FE}" destId="{F16AD8A5-5899-4978-9D7D-6E339E0D0E16}" srcOrd="1" destOrd="0" presId="urn:microsoft.com/office/officeart/2005/8/layout/vList4"/>
    <dgm:cxn modelId="{9BF0905E-1183-4ED2-AF33-EE7E2E24DE4F}" type="presParOf" srcId="{34A72744-CF02-483B-ADF0-43AC526A68FE}" destId="{8A0AD540-E4EF-4C4E-B910-2BDF142C25E5}" srcOrd="2" destOrd="0" presId="urn:microsoft.com/office/officeart/2005/8/layout/vList4"/>
    <dgm:cxn modelId="{E1B71E60-79A0-4778-96BC-83BB8FFCADE2}" type="presParOf" srcId="{1CD55D35-4D62-4920-A65D-02C3EFF58F9B}" destId="{70C67086-EB5C-4720-AB2E-7B9A3F49CDB6}" srcOrd="5" destOrd="0" presId="urn:microsoft.com/office/officeart/2005/8/layout/vList4"/>
    <dgm:cxn modelId="{AD487FE5-882D-430A-ADA9-08D402ABEAD8}" type="presParOf" srcId="{1CD55D35-4D62-4920-A65D-02C3EFF58F9B}" destId="{FECD790E-0DB5-4DBB-857B-79CFD86AF2D9}" srcOrd="6" destOrd="0" presId="urn:microsoft.com/office/officeart/2005/8/layout/vList4"/>
    <dgm:cxn modelId="{13CAA94D-E51C-42F1-A510-5B48DCCE9E3A}" type="presParOf" srcId="{FECD790E-0DB5-4DBB-857B-79CFD86AF2D9}" destId="{1AD18A30-47F1-42FF-8D8F-C82D84A8BBA6}" srcOrd="0" destOrd="0" presId="urn:microsoft.com/office/officeart/2005/8/layout/vList4"/>
    <dgm:cxn modelId="{7B0B847B-01B3-4C6F-B06C-DA7EDC557EAF}" type="presParOf" srcId="{FECD790E-0DB5-4DBB-857B-79CFD86AF2D9}" destId="{E1613958-9AA1-4102-9D06-147ACC9B0D1E}" srcOrd="1" destOrd="0" presId="urn:microsoft.com/office/officeart/2005/8/layout/vList4"/>
    <dgm:cxn modelId="{100F796C-1175-4675-9BF4-2D281629FBA4}" type="presParOf" srcId="{FECD790E-0DB5-4DBB-857B-79CFD86AF2D9}" destId="{616C9EF8-CD12-47DE-8860-B5DB3F202D0B}" srcOrd="2" destOrd="0" presId="urn:microsoft.com/office/officeart/2005/8/layout/vList4"/>
    <dgm:cxn modelId="{32D191A7-F6E6-47CE-9DC0-BCA8DE87F4A9}" type="presParOf" srcId="{1CD55D35-4D62-4920-A65D-02C3EFF58F9B}" destId="{4AD01457-7DEF-4B44-9F86-3E86EEDA482B}" srcOrd="7" destOrd="0" presId="urn:microsoft.com/office/officeart/2005/8/layout/vList4"/>
    <dgm:cxn modelId="{DE745066-DF47-4A05-BE49-FA2F16C62E6E}" type="presParOf" srcId="{1CD55D35-4D62-4920-A65D-02C3EFF58F9B}" destId="{080C48E0-0815-4B94-B424-727ED903EA72}" srcOrd="8" destOrd="0" presId="urn:microsoft.com/office/officeart/2005/8/layout/vList4"/>
    <dgm:cxn modelId="{07C840D0-37EE-4D28-9B20-2EC2665F43B7}" type="presParOf" srcId="{080C48E0-0815-4B94-B424-727ED903EA72}" destId="{9B5C5546-7012-4D55-A364-101078E5A9EB}" srcOrd="0" destOrd="0" presId="urn:microsoft.com/office/officeart/2005/8/layout/vList4"/>
    <dgm:cxn modelId="{B6F451AF-964F-4D6F-965E-6D59F8A8F1E7}" type="presParOf" srcId="{080C48E0-0815-4B94-B424-727ED903EA72}" destId="{8186CE71-5FB9-425A-A048-77126AFFE87A}" srcOrd="1" destOrd="0" presId="urn:microsoft.com/office/officeart/2005/8/layout/vList4"/>
    <dgm:cxn modelId="{89BBA2F3-4C9E-4C5B-A77C-4E24DB2D63BF}" type="presParOf" srcId="{080C48E0-0815-4B94-B424-727ED903EA72}" destId="{A70F103D-3E72-4E9F-85F4-BE8284061BA5}" srcOrd="2" destOrd="0" presId="urn:microsoft.com/office/officeart/2005/8/layout/vList4"/>
    <dgm:cxn modelId="{28EB1E55-94C5-4FDD-AA44-A729C39D9CF1}" type="presParOf" srcId="{1CD55D35-4D62-4920-A65D-02C3EFF58F9B}" destId="{1BD4E238-6E6D-4667-84B9-135950CB0BC8}" srcOrd="9" destOrd="0" presId="urn:microsoft.com/office/officeart/2005/8/layout/vList4"/>
    <dgm:cxn modelId="{7D133234-B08F-4C5C-9337-4AA56CD9FCB2}" type="presParOf" srcId="{1CD55D35-4D62-4920-A65D-02C3EFF58F9B}" destId="{3B1F293A-E864-4632-B290-BCA0C7CF8CA1}" srcOrd="10" destOrd="0" presId="urn:microsoft.com/office/officeart/2005/8/layout/vList4"/>
    <dgm:cxn modelId="{7176A46E-81A6-4863-AC0C-B6C61FE7A95F}" type="presParOf" srcId="{3B1F293A-E864-4632-B290-BCA0C7CF8CA1}" destId="{AB0D2EBB-84EA-4A52-8C20-6473FAA892F6}" srcOrd="0" destOrd="0" presId="urn:microsoft.com/office/officeart/2005/8/layout/vList4"/>
    <dgm:cxn modelId="{916AB4DE-B47A-4964-AAA5-7B6D349F968E}" type="presParOf" srcId="{3B1F293A-E864-4632-B290-BCA0C7CF8CA1}" destId="{D0188C7E-D009-4844-AF51-7438739F573F}" srcOrd="1" destOrd="0" presId="urn:microsoft.com/office/officeart/2005/8/layout/vList4"/>
    <dgm:cxn modelId="{EE07A689-1DA8-4329-B4C1-B8266FE522C6}" type="presParOf" srcId="{3B1F293A-E864-4632-B290-BCA0C7CF8CA1}" destId="{0770E8D7-DA74-402A-B036-ECF815A53A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D2C062-B1FD-44CF-B96C-C2C01AE500E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330154D-2123-454C-80D6-AEFC332FF3A3}">
      <dgm:prSet phldrT="[Κείμενο]" custT="1"/>
      <dgm:spPr/>
      <dgm:t>
        <a:bodyPr/>
        <a:lstStyle/>
        <a:p>
          <a:pPr algn="just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Customer satisfaction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0327DF-2DC0-408E-B07A-67BD5E04D9F8}" type="parTrans" cxnId="{D3130075-7DC7-430E-95C7-516B0FDAC116}">
      <dgm:prSet/>
      <dgm:spPr/>
      <dgm:t>
        <a:bodyPr/>
        <a:lstStyle/>
        <a:p>
          <a:endParaRPr lang="el-GR"/>
        </a:p>
      </dgm:t>
    </dgm:pt>
    <dgm:pt modelId="{D7113BAE-7420-4B87-A819-7E3DCCB9878F}" type="sibTrans" cxnId="{D3130075-7DC7-430E-95C7-516B0FDAC116}">
      <dgm:prSet/>
      <dgm:spPr/>
      <dgm:t>
        <a:bodyPr/>
        <a:lstStyle/>
        <a:p>
          <a:endParaRPr lang="el-GR"/>
        </a:p>
      </dgm:t>
    </dgm:pt>
    <dgm:pt modelId="{8DDFCB7A-A944-4EBF-A326-4DBA1E258C02}">
      <dgm:prSet phldrT="[Κείμενο]" custT="1"/>
      <dgm:spPr/>
      <dgm:t>
        <a:bodyPr/>
        <a:lstStyle/>
        <a:p>
          <a:pPr algn="just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Improved company position in the market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6562E7-8606-4A9D-9895-C1679BDA51DC}" type="parTrans" cxnId="{04D542E5-4195-46B8-B3AF-321B8A1B27B5}">
      <dgm:prSet/>
      <dgm:spPr/>
      <dgm:t>
        <a:bodyPr/>
        <a:lstStyle/>
        <a:p>
          <a:endParaRPr lang="el-GR"/>
        </a:p>
      </dgm:t>
    </dgm:pt>
    <dgm:pt modelId="{F49C6C09-5975-4C92-AE1A-42A0B924AB22}" type="sibTrans" cxnId="{04D542E5-4195-46B8-B3AF-321B8A1B27B5}">
      <dgm:prSet/>
      <dgm:spPr/>
      <dgm:t>
        <a:bodyPr/>
        <a:lstStyle/>
        <a:p>
          <a:endParaRPr lang="el-GR"/>
        </a:p>
      </dgm:t>
    </dgm:pt>
    <dgm:pt modelId="{57CAE168-4DA4-494A-9B58-3D500F497A72}">
      <dgm:prSet phldrT="[Κείμενο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Process management improvement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1E3206-68C8-4C81-9A68-494BD8C17D68}" type="parTrans" cxnId="{9AA8F8E3-43D3-44A7-B49F-426764F0D870}">
      <dgm:prSet/>
      <dgm:spPr/>
      <dgm:t>
        <a:bodyPr/>
        <a:lstStyle/>
        <a:p>
          <a:endParaRPr lang="el-GR"/>
        </a:p>
      </dgm:t>
    </dgm:pt>
    <dgm:pt modelId="{310BF6B5-B7B5-49D3-9298-B4EB880AE4C1}" type="sibTrans" cxnId="{9AA8F8E3-43D3-44A7-B49F-426764F0D870}">
      <dgm:prSet/>
      <dgm:spPr/>
      <dgm:t>
        <a:bodyPr/>
        <a:lstStyle/>
        <a:p>
          <a:endParaRPr lang="el-GR"/>
        </a:p>
      </dgm:t>
    </dgm:pt>
    <dgm:pt modelId="{9C3D861B-2B29-4A19-9721-A6BC484A5CC4}">
      <dgm:prSet phldrT="[Κείμενο]" custT="1"/>
      <dgm:spPr/>
      <dgm:t>
        <a:bodyPr/>
        <a:lstStyle/>
        <a:p>
          <a:pPr algn="just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Improvement of internal operations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9F3430-7B78-4290-8939-499ECEBA382C}" type="parTrans" cxnId="{31B197BC-60D4-4018-AEF7-4274BCF2FE16}">
      <dgm:prSet/>
      <dgm:spPr/>
      <dgm:t>
        <a:bodyPr/>
        <a:lstStyle/>
        <a:p>
          <a:endParaRPr lang="el-GR"/>
        </a:p>
      </dgm:t>
    </dgm:pt>
    <dgm:pt modelId="{91E5E080-3055-4CB6-B183-68DA44A2BF88}" type="sibTrans" cxnId="{31B197BC-60D4-4018-AEF7-4274BCF2FE16}">
      <dgm:prSet/>
      <dgm:spPr/>
      <dgm:t>
        <a:bodyPr/>
        <a:lstStyle/>
        <a:p>
          <a:endParaRPr lang="el-GR"/>
        </a:p>
      </dgm:t>
    </dgm:pt>
    <dgm:pt modelId="{D4763461-9148-4AAE-9B30-D5B47D9DFEE3}">
      <dgm:prSet phldrT="[Κείμενο]" custT="1"/>
      <dgm:spPr/>
      <dgm:t>
        <a:bodyPr/>
        <a:lstStyle/>
        <a:p>
          <a:pPr algn="just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Employees benefits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30BFD5-3D6F-49FF-8165-4203F3953AF4}" type="parTrans" cxnId="{590EFFBB-4077-40A9-9B5A-7238D9011881}">
      <dgm:prSet/>
      <dgm:spPr/>
      <dgm:t>
        <a:bodyPr/>
        <a:lstStyle/>
        <a:p>
          <a:endParaRPr lang="el-GR"/>
        </a:p>
      </dgm:t>
    </dgm:pt>
    <dgm:pt modelId="{52FFBE2A-88A8-482D-932A-42AC1362F00D}" type="sibTrans" cxnId="{590EFFBB-4077-40A9-9B5A-7238D9011881}">
      <dgm:prSet/>
      <dgm:spPr/>
      <dgm:t>
        <a:bodyPr/>
        <a:lstStyle/>
        <a:p>
          <a:endParaRPr lang="el-GR"/>
        </a:p>
      </dgm:t>
    </dgm:pt>
    <dgm:pt modelId="{C5D5D527-B26A-4C36-9917-BF6D0353A5B8}">
      <dgm:prSet phldrT="[Κείμενο]" custT="1"/>
      <dgm:spPr/>
      <dgm:t>
        <a:bodyPr/>
        <a:lstStyle/>
        <a:p>
          <a:pPr algn="just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Improvement of financial performance</a:t>
          </a:r>
          <a:endParaRPr lang="el-GR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B10885-D65F-4315-8572-9ED9CDF4233D}" type="parTrans" cxnId="{8292AD20-1EEC-4F5E-A373-B2A138855D66}">
      <dgm:prSet/>
      <dgm:spPr/>
      <dgm:t>
        <a:bodyPr/>
        <a:lstStyle/>
        <a:p>
          <a:endParaRPr lang="el-GR"/>
        </a:p>
      </dgm:t>
    </dgm:pt>
    <dgm:pt modelId="{35CD6CF0-0E7D-42BC-AD6A-4D30B5162827}" type="sibTrans" cxnId="{8292AD20-1EEC-4F5E-A373-B2A138855D66}">
      <dgm:prSet/>
      <dgm:spPr/>
      <dgm:t>
        <a:bodyPr/>
        <a:lstStyle/>
        <a:p>
          <a:endParaRPr lang="el-GR"/>
        </a:p>
      </dgm:t>
    </dgm:pt>
    <dgm:pt modelId="{1CD55D35-4D62-4920-A65D-02C3EFF58F9B}" type="pres">
      <dgm:prSet presAssocID="{9BD2C062-B1FD-44CF-B96C-C2C01AE500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DB06883-D510-404C-8A1B-BC71ED00AB26}" type="pres">
      <dgm:prSet presAssocID="{A330154D-2123-454C-80D6-AEFC332FF3A3}" presName="comp" presStyleCnt="0"/>
      <dgm:spPr/>
    </dgm:pt>
    <dgm:pt modelId="{90434AC1-EAC5-46CB-8F87-5A80B960A75C}" type="pres">
      <dgm:prSet presAssocID="{A330154D-2123-454C-80D6-AEFC332FF3A3}" presName="box" presStyleLbl="node1" presStyleIdx="0" presStyleCnt="6"/>
      <dgm:spPr/>
      <dgm:t>
        <a:bodyPr/>
        <a:lstStyle/>
        <a:p>
          <a:endParaRPr lang="el-GR"/>
        </a:p>
      </dgm:t>
    </dgm:pt>
    <dgm:pt modelId="{710E6B66-6F4B-42FF-8B58-E4A6A7B78B91}" type="pres">
      <dgm:prSet presAssocID="{A330154D-2123-454C-80D6-AEFC332FF3A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F5D38497-226F-497E-A2AE-D848E03793D8}" type="pres">
      <dgm:prSet presAssocID="{A330154D-2123-454C-80D6-AEFC332FF3A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2CB2DC-E82A-47B1-8E70-F4FF8F3340B5}" type="pres">
      <dgm:prSet presAssocID="{D7113BAE-7420-4B87-A819-7E3DCCB9878F}" presName="spacer" presStyleCnt="0"/>
      <dgm:spPr/>
    </dgm:pt>
    <dgm:pt modelId="{CCF7D45A-0F2B-409C-ACA1-9701E700A897}" type="pres">
      <dgm:prSet presAssocID="{8DDFCB7A-A944-4EBF-A326-4DBA1E258C02}" presName="comp" presStyleCnt="0"/>
      <dgm:spPr/>
    </dgm:pt>
    <dgm:pt modelId="{9CF0CD09-C836-4C9C-8297-B29D77FC1BAE}" type="pres">
      <dgm:prSet presAssocID="{8DDFCB7A-A944-4EBF-A326-4DBA1E258C02}" presName="box" presStyleLbl="node1" presStyleIdx="1" presStyleCnt="6"/>
      <dgm:spPr/>
      <dgm:t>
        <a:bodyPr/>
        <a:lstStyle/>
        <a:p>
          <a:endParaRPr lang="el-GR"/>
        </a:p>
      </dgm:t>
    </dgm:pt>
    <dgm:pt modelId="{3E4344D8-64EB-4B70-A0CB-A9235A411952}" type="pres">
      <dgm:prSet presAssocID="{8DDFCB7A-A944-4EBF-A326-4DBA1E258C02}" presName="img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2BA775C-F28A-4D93-AC46-1E8316B3CFC0}" type="pres">
      <dgm:prSet presAssocID="{8DDFCB7A-A944-4EBF-A326-4DBA1E258C0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191CE2-7024-4CB5-AAA8-7B692376C4E4}" type="pres">
      <dgm:prSet presAssocID="{F49C6C09-5975-4C92-AE1A-42A0B924AB22}" presName="spacer" presStyleCnt="0"/>
      <dgm:spPr/>
    </dgm:pt>
    <dgm:pt modelId="{34A72744-CF02-483B-ADF0-43AC526A68FE}" type="pres">
      <dgm:prSet presAssocID="{57CAE168-4DA4-494A-9B58-3D500F497A72}" presName="comp" presStyleCnt="0"/>
      <dgm:spPr/>
    </dgm:pt>
    <dgm:pt modelId="{5A6BD433-7B26-43A5-8988-F40B2F835029}" type="pres">
      <dgm:prSet presAssocID="{57CAE168-4DA4-494A-9B58-3D500F497A72}" presName="box" presStyleLbl="node1" presStyleIdx="2" presStyleCnt="6" custLinFactNeighborX="-793" custLinFactNeighborY="-750"/>
      <dgm:spPr/>
      <dgm:t>
        <a:bodyPr/>
        <a:lstStyle/>
        <a:p>
          <a:endParaRPr lang="el-GR"/>
        </a:p>
      </dgm:t>
    </dgm:pt>
    <dgm:pt modelId="{F16AD8A5-5899-4978-9D7D-6E339E0D0E16}" type="pres">
      <dgm:prSet presAssocID="{57CAE168-4DA4-494A-9B58-3D500F497A72}" presName="img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A0AD540-E4EF-4C4E-B910-2BDF142C25E5}" type="pres">
      <dgm:prSet presAssocID="{57CAE168-4DA4-494A-9B58-3D500F497A7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C67086-EB5C-4720-AB2E-7B9A3F49CDB6}" type="pres">
      <dgm:prSet presAssocID="{310BF6B5-B7B5-49D3-9298-B4EB880AE4C1}" presName="spacer" presStyleCnt="0"/>
      <dgm:spPr/>
    </dgm:pt>
    <dgm:pt modelId="{FECD790E-0DB5-4DBB-857B-79CFD86AF2D9}" type="pres">
      <dgm:prSet presAssocID="{9C3D861B-2B29-4A19-9721-A6BC484A5CC4}" presName="comp" presStyleCnt="0"/>
      <dgm:spPr/>
    </dgm:pt>
    <dgm:pt modelId="{1AD18A30-47F1-42FF-8D8F-C82D84A8BBA6}" type="pres">
      <dgm:prSet presAssocID="{9C3D861B-2B29-4A19-9721-A6BC484A5CC4}" presName="box" presStyleLbl="node1" presStyleIdx="3" presStyleCnt="6" custLinFactNeighborX="-793" custLinFactNeighborY="-750"/>
      <dgm:spPr/>
      <dgm:t>
        <a:bodyPr/>
        <a:lstStyle/>
        <a:p>
          <a:endParaRPr lang="el-GR"/>
        </a:p>
      </dgm:t>
    </dgm:pt>
    <dgm:pt modelId="{E1613958-9AA1-4102-9D06-147ACC9B0D1E}" type="pres">
      <dgm:prSet presAssocID="{9C3D861B-2B29-4A19-9721-A6BC484A5CC4}" presName="img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616C9EF8-CD12-47DE-8860-B5DB3F202D0B}" type="pres">
      <dgm:prSet presAssocID="{9C3D861B-2B29-4A19-9721-A6BC484A5CC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D01457-7DEF-4B44-9F86-3E86EEDA482B}" type="pres">
      <dgm:prSet presAssocID="{91E5E080-3055-4CB6-B183-68DA44A2BF88}" presName="spacer" presStyleCnt="0"/>
      <dgm:spPr/>
    </dgm:pt>
    <dgm:pt modelId="{080C48E0-0815-4B94-B424-727ED903EA72}" type="pres">
      <dgm:prSet presAssocID="{D4763461-9148-4AAE-9B30-D5B47D9DFEE3}" presName="comp" presStyleCnt="0"/>
      <dgm:spPr/>
    </dgm:pt>
    <dgm:pt modelId="{9B5C5546-7012-4D55-A364-101078E5A9EB}" type="pres">
      <dgm:prSet presAssocID="{D4763461-9148-4AAE-9B30-D5B47D9DFEE3}" presName="box" presStyleLbl="node1" presStyleIdx="4" presStyleCnt="6" custLinFactNeighborX="-793" custLinFactNeighborY="-750"/>
      <dgm:spPr/>
      <dgm:t>
        <a:bodyPr/>
        <a:lstStyle/>
        <a:p>
          <a:endParaRPr lang="el-GR"/>
        </a:p>
      </dgm:t>
    </dgm:pt>
    <dgm:pt modelId="{8186CE71-5FB9-425A-A048-77126AFFE87A}" type="pres">
      <dgm:prSet presAssocID="{D4763461-9148-4AAE-9B30-D5B47D9DFEE3}" presName="img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A70F103D-3E72-4E9F-85F4-BE8284061BA5}" type="pres">
      <dgm:prSet presAssocID="{D4763461-9148-4AAE-9B30-D5B47D9DFEE3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D4E238-6E6D-4667-84B9-135950CB0BC8}" type="pres">
      <dgm:prSet presAssocID="{52FFBE2A-88A8-482D-932A-42AC1362F00D}" presName="spacer" presStyleCnt="0"/>
      <dgm:spPr/>
    </dgm:pt>
    <dgm:pt modelId="{3B1F293A-E864-4632-B290-BCA0C7CF8CA1}" type="pres">
      <dgm:prSet presAssocID="{C5D5D527-B26A-4C36-9917-BF6D0353A5B8}" presName="comp" presStyleCnt="0"/>
      <dgm:spPr/>
    </dgm:pt>
    <dgm:pt modelId="{AB0D2EBB-84EA-4A52-8C20-6473FAA892F6}" type="pres">
      <dgm:prSet presAssocID="{C5D5D527-B26A-4C36-9917-BF6D0353A5B8}" presName="box" presStyleLbl="node1" presStyleIdx="5" presStyleCnt="6" custLinFactNeighborX="-793" custLinFactNeighborY="-750"/>
      <dgm:spPr/>
      <dgm:t>
        <a:bodyPr/>
        <a:lstStyle/>
        <a:p>
          <a:endParaRPr lang="el-GR"/>
        </a:p>
      </dgm:t>
    </dgm:pt>
    <dgm:pt modelId="{D0188C7E-D009-4844-AF51-7438739F573F}" type="pres">
      <dgm:prSet presAssocID="{C5D5D527-B26A-4C36-9917-BF6D0353A5B8}" presName="img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0770E8D7-DA74-402A-B036-ECF815A53A8C}" type="pres">
      <dgm:prSet presAssocID="{C5D5D527-B26A-4C36-9917-BF6D0353A5B8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140CD43-D86E-4AF9-9CD7-8C512A83B13D}" type="presOf" srcId="{9C3D861B-2B29-4A19-9721-A6BC484A5CC4}" destId="{1AD18A30-47F1-42FF-8D8F-C82D84A8BBA6}" srcOrd="0" destOrd="0" presId="urn:microsoft.com/office/officeart/2005/8/layout/vList4"/>
    <dgm:cxn modelId="{8292AD20-1EEC-4F5E-A373-B2A138855D66}" srcId="{9BD2C062-B1FD-44CF-B96C-C2C01AE500EA}" destId="{C5D5D527-B26A-4C36-9917-BF6D0353A5B8}" srcOrd="5" destOrd="0" parTransId="{FFB10885-D65F-4315-8572-9ED9CDF4233D}" sibTransId="{35CD6CF0-0E7D-42BC-AD6A-4D30B5162827}"/>
    <dgm:cxn modelId="{7C56DDD7-8523-40E0-8B66-A23A05AC986E}" type="presOf" srcId="{D4763461-9148-4AAE-9B30-D5B47D9DFEE3}" destId="{A70F103D-3E72-4E9F-85F4-BE8284061BA5}" srcOrd="1" destOrd="0" presId="urn:microsoft.com/office/officeart/2005/8/layout/vList4"/>
    <dgm:cxn modelId="{9AA8F8E3-43D3-44A7-B49F-426764F0D870}" srcId="{9BD2C062-B1FD-44CF-B96C-C2C01AE500EA}" destId="{57CAE168-4DA4-494A-9B58-3D500F497A72}" srcOrd="2" destOrd="0" parTransId="{791E3206-68C8-4C81-9A68-494BD8C17D68}" sibTransId="{310BF6B5-B7B5-49D3-9298-B4EB880AE4C1}"/>
    <dgm:cxn modelId="{33765797-0971-49F0-91CC-1187A63C3003}" type="presOf" srcId="{C5D5D527-B26A-4C36-9917-BF6D0353A5B8}" destId="{AB0D2EBB-84EA-4A52-8C20-6473FAA892F6}" srcOrd="0" destOrd="0" presId="urn:microsoft.com/office/officeart/2005/8/layout/vList4"/>
    <dgm:cxn modelId="{590EFFBB-4077-40A9-9B5A-7238D9011881}" srcId="{9BD2C062-B1FD-44CF-B96C-C2C01AE500EA}" destId="{D4763461-9148-4AAE-9B30-D5B47D9DFEE3}" srcOrd="4" destOrd="0" parTransId="{CB30BFD5-3D6F-49FF-8165-4203F3953AF4}" sibTransId="{52FFBE2A-88A8-482D-932A-42AC1362F00D}"/>
    <dgm:cxn modelId="{5D9C1468-0A06-4C9C-80D2-C9BB917D6F89}" type="presOf" srcId="{8DDFCB7A-A944-4EBF-A326-4DBA1E258C02}" destId="{9CF0CD09-C836-4C9C-8297-B29D77FC1BAE}" srcOrd="0" destOrd="0" presId="urn:microsoft.com/office/officeart/2005/8/layout/vList4"/>
    <dgm:cxn modelId="{A1690760-B6EA-4060-BA60-856C831B849A}" type="presOf" srcId="{A330154D-2123-454C-80D6-AEFC332FF3A3}" destId="{F5D38497-226F-497E-A2AE-D848E03793D8}" srcOrd="1" destOrd="0" presId="urn:microsoft.com/office/officeart/2005/8/layout/vList4"/>
    <dgm:cxn modelId="{A8F1B908-EBC6-40FB-A371-B57CEC448442}" type="presOf" srcId="{57CAE168-4DA4-494A-9B58-3D500F497A72}" destId="{5A6BD433-7B26-43A5-8988-F40B2F835029}" srcOrd="0" destOrd="0" presId="urn:microsoft.com/office/officeart/2005/8/layout/vList4"/>
    <dgm:cxn modelId="{31B197BC-60D4-4018-AEF7-4274BCF2FE16}" srcId="{9BD2C062-B1FD-44CF-B96C-C2C01AE500EA}" destId="{9C3D861B-2B29-4A19-9721-A6BC484A5CC4}" srcOrd="3" destOrd="0" parTransId="{2B9F3430-7B78-4290-8939-499ECEBA382C}" sibTransId="{91E5E080-3055-4CB6-B183-68DA44A2BF88}"/>
    <dgm:cxn modelId="{5227C055-AFEB-4217-BE10-D7919816F0E3}" type="presOf" srcId="{9C3D861B-2B29-4A19-9721-A6BC484A5CC4}" destId="{616C9EF8-CD12-47DE-8860-B5DB3F202D0B}" srcOrd="1" destOrd="0" presId="urn:microsoft.com/office/officeart/2005/8/layout/vList4"/>
    <dgm:cxn modelId="{5FA9DF36-717C-4EA4-8221-83873145342F}" type="presOf" srcId="{57CAE168-4DA4-494A-9B58-3D500F497A72}" destId="{8A0AD540-E4EF-4C4E-B910-2BDF142C25E5}" srcOrd="1" destOrd="0" presId="urn:microsoft.com/office/officeart/2005/8/layout/vList4"/>
    <dgm:cxn modelId="{B002A82B-7C42-4CBA-96E9-81D1A82DD540}" type="presOf" srcId="{A330154D-2123-454C-80D6-AEFC332FF3A3}" destId="{90434AC1-EAC5-46CB-8F87-5A80B960A75C}" srcOrd="0" destOrd="0" presId="urn:microsoft.com/office/officeart/2005/8/layout/vList4"/>
    <dgm:cxn modelId="{04D542E5-4195-46B8-B3AF-321B8A1B27B5}" srcId="{9BD2C062-B1FD-44CF-B96C-C2C01AE500EA}" destId="{8DDFCB7A-A944-4EBF-A326-4DBA1E258C02}" srcOrd="1" destOrd="0" parTransId="{D66562E7-8606-4A9D-9895-C1679BDA51DC}" sibTransId="{F49C6C09-5975-4C92-AE1A-42A0B924AB22}"/>
    <dgm:cxn modelId="{EBCB2ECA-E3E9-4BD3-92A4-5EE475C0C1EA}" type="presOf" srcId="{C5D5D527-B26A-4C36-9917-BF6D0353A5B8}" destId="{0770E8D7-DA74-402A-B036-ECF815A53A8C}" srcOrd="1" destOrd="0" presId="urn:microsoft.com/office/officeart/2005/8/layout/vList4"/>
    <dgm:cxn modelId="{464D5A2D-3C54-4BC3-925D-53982A3DAFD2}" type="presOf" srcId="{8DDFCB7A-A944-4EBF-A326-4DBA1E258C02}" destId="{82BA775C-F28A-4D93-AC46-1E8316B3CFC0}" srcOrd="1" destOrd="0" presId="urn:microsoft.com/office/officeart/2005/8/layout/vList4"/>
    <dgm:cxn modelId="{054C7878-31E8-4A78-8187-9928BEDEDB7F}" type="presOf" srcId="{D4763461-9148-4AAE-9B30-D5B47D9DFEE3}" destId="{9B5C5546-7012-4D55-A364-101078E5A9EB}" srcOrd="0" destOrd="0" presId="urn:microsoft.com/office/officeart/2005/8/layout/vList4"/>
    <dgm:cxn modelId="{7022C548-1CF1-4D8D-85B6-89F88E33C190}" type="presOf" srcId="{9BD2C062-B1FD-44CF-B96C-C2C01AE500EA}" destId="{1CD55D35-4D62-4920-A65D-02C3EFF58F9B}" srcOrd="0" destOrd="0" presId="urn:microsoft.com/office/officeart/2005/8/layout/vList4"/>
    <dgm:cxn modelId="{D3130075-7DC7-430E-95C7-516B0FDAC116}" srcId="{9BD2C062-B1FD-44CF-B96C-C2C01AE500EA}" destId="{A330154D-2123-454C-80D6-AEFC332FF3A3}" srcOrd="0" destOrd="0" parTransId="{720327DF-2DC0-408E-B07A-67BD5E04D9F8}" sibTransId="{D7113BAE-7420-4B87-A819-7E3DCCB9878F}"/>
    <dgm:cxn modelId="{CD672841-3057-4B92-A7B6-23BA11432A88}" type="presParOf" srcId="{1CD55D35-4D62-4920-A65D-02C3EFF58F9B}" destId="{ADB06883-D510-404C-8A1B-BC71ED00AB26}" srcOrd="0" destOrd="0" presId="urn:microsoft.com/office/officeart/2005/8/layout/vList4"/>
    <dgm:cxn modelId="{E9A9021D-C094-4ED2-BC42-64D6C10DAB94}" type="presParOf" srcId="{ADB06883-D510-404C-8A1B-BC71ED00AB26}" destId="{90434AC1-EAC5-46CB-8F87-5A80B960A75C}" srcOrd="0" destOrd="0" presId="urn:microsoft.com/office/officeart/2005/8/layout/vList4"/>
    <dgm:cxn modelId="{3F8D38CB-51A5-4A53-ADA1-C74728E5874F}" type="presParOf" srcId="{ADB06883-D510-404C-8A1B-BC71ED00AB26}" destId="{710E6B66-6F4B-42FF-8B58-E4A6A7B78B91}" srcOrd="1" destOrd="0" presId="urn:microsoft.com/office/officeart/2005/8/layout/vList4"/>
    <dgm:cxn modelId="{1AA40366-4E63-4738-8FB5-1DB7B1B79CD2}" type="presParOf" srcId="{ADB06883-D510-404C-8A1B-BC71ED00AB26}" destId="{F5D38497-226F-497E-A2AE-D848E03793D8}" srcOrd="2" destOrd="0" presId="urn:microsoft.com/office/officeart/2005/8/layout/vList4"/>
    <dgm:cxn modelId="{CF2D096E-2686-4C7E-94A9-0CAD15C136B3}" type="presParOf" srcId="{1CD55D35-4D62-4920-A65D-02C3EFF58F9B}" destId="{DE2CB2DC-E82A-47B1-8E70-F4FF8F3340B5}" srcOrd="1" destOrd="0" presId="urn:microsoft.com/office/officeart/2005/8/layout/vList4"/>
    <dgm:cxn modelId="{A9FC3D7E-7D0E-4A65-A3A4-E7BD958C8982}" type="presParOf" srcId="{1CD55D35-4D62-4920-A65D-02C3EFF58F9B}" destId="{CCF7D45A-0F2B-409C-ACA1-9701E700A897}" srcOrd="2" destOrd="0" presId="urn:microsoft.com/office/officeart/2005/8/layout/vList4"/>
    <dgm:cxn modelId="{47E570FA-6A99-48AE-B072-866E9D10F6E2}" type="presParOf" srcId="{CCF7D45A-0F2B-409C-ACA1-9701E700A897}" destId="{9CF0CD09-C836-4C9C-8297-B29D77FC1BAE}" srcOrd="0" destOrd="0" presId="urn:microsoft.com/office/officeart/2005/8/layout/vList4"/>
    <dgm:cxn modelId="{394B0255-DB76-4422-8E82-0ADB661CBB48}" type="presParOf" srcId="{CCF7D45A-0F2B-409C-ACA1-9701E700A897}" destId="{3E4344D8-64EB-4B70-A0CB-A9235A411952}" srcOrd="1" destOrd="0" presId="urn:microsoft.com/office/officeart/2005/8/layout/vList4"/>
    <dgm:cxn modelId="{593213FD-2A8D-426B-9B77-ABF91EDC3693}" type="presParOf" srcId="{CCF7D45A-0F2B-409C-ACA1-9701E700A897}" destId="{82BA775C-F28A-4D93-AC46-1E8316B3CFC0}" srcOrd="2" destOrd="0" presId="urn:microsoft.com/office/officeart/2005/8/layout/vList4"/>
    <dgm:cxn modelId="{EC68F369-F1EA-4A19-AE65-C31DCB8D55BE}" type="presParOf" srcId="{1CD55D35-4D62-4920-A65D-02C3EFF58F9B}" destId="{51191CE2-7024-4CB5-AAA8-7B692376C4E4}" srcOrd="3" destOrd="0" presId="urn:microsoft.com/office/officeart/2005/8/layout/vList4"/>
    <dgm:cxn modelId="{E3ED649F-284A-47B4-96FC-5447D545F8CD}" type="presParOf" srcId="{1CD55D35-4D62-4920-A65D-02C3EFF58F9B}" destId="{34A72744-CF02-483B-ADF0-43AC526A68FE}" srcOrd="4" destOrd="0" presId="urn:microsoft.com/office/officeart/2005/8/layout/vList4"/>
    <dgm:cxn modelId="{31B0304E-91E2-438E-8FC4-8BBBAC648394}" type="presParOf" srcId="{34A72744-CF02-483B-ADF0-43AC526A68FE}" destId="{5A6BD433-7B26-43A5-8988-F40B2F835029}" srcOrd="0" destOrd="0" presId="urn:microsoft.com/office/officeart/2005/8/layout/vList4"/>
    <dgm:cxn modelId="{76BFBFC7-8DA6-4CCC-9ECC-1A907CC50ABA}" type="presParOf" srcId="{34A72744-CF02-483B-ADF0-43AC526A68FE}" destId="{F16AD8A5-5899-4978-9D7D-6E339E0D0E16}" srcOrd="1" destOrd="0" presId="urn:microsoft.com/office/officeart/2005/8/layout/vList4"/>
    <dgm:cxn modelId="{075993C9-C4AC-45F3-A491-2C9065CA4AED}" type="presParOf" srcId="{34A72744-CF02-483B-ADF0-43AC526A68FE}" destId="{8A0AD540-E4EF-4C4E-B910-2BDF142C25E5}" srcOrd="2" destOrd="0" presId="urn:microsoft.com/office/officeart/2005/8/layout/vList4"/>
    <dgm:cxn modelId="{326281C9-6C85-4705-A6D7-16750EA3AF34}" type="presParOf" srcId="{1CD55D35-4D62-4920-A65D-02C3EFF58F9B}" destId="{70C67086-EB5C-4720-AB2E-7B9A3F49CDB6}" srcOrd="5" destOrd="0" presId="urn:microsoft.com/office/officeart/2005/8/layout/vList4"/>
    <dgm:cxn modelId="{B4B70F83-C66D-41F6-AFA1-5D0AC27EB23E}" type="presParOf" srcId="{1CD55D35-4D62-4920-A65D-02C3EFF58F9B}" destId="{FECD790E-0DB5-4DBB-857B-79CFD86AF2D9}" srcOrd="6" destOrd="0" presId="urn:microsoft.com/office/officeart/2005/8/layout/vList4"/>
    <dgm:cxn modelId="{74DDF4BF-9BC6-42D3-B006-9EB354494EB2}" type="presParOf" srcId="{FECD790E-0DB5-4DBB-857B-79CFD86AF2D9}" destId="{1AD18A30-47F1-42FF-8D8F-C82D84A8BBA6}" srcOrd="0" destOrd="0" presId="urn:microsoft.com/office/officeart/2005/8/layout/vList4"/>
    <dgm:cxn modelId="{9710DDE6-0760-49E8-B5D2-2D6211A45FA6}" type="presParOf" srcId="{FECD790E-0DB5-4DBB-857B-79CFD86AF2D9}" destId="{E1613958-9AA1-4102-9D06-147ACC9B0D1E}" srcOrd="1" destOrd="0" presId="urn:microsoft.com/office/officeart/2005/8/layout/vList4"/>
    <dgm:cxn modelId="{5F2AB23C-E1D6-4657-9EE3-4014F566B1DA}" type="presParOf" srcId="{FECD790E-0DB5-4DBB-857B-79CFD86AF2D9}" destId="{616C9EF8-CD12-47DE-8860-B5DB3F202D0B}" srcOrd="2" destOrd="0" presId="urn:microsoft.com/office/officeart/2005/8/layout/vList4"/>
    <dgm:cxn modelId="{71A54318-432E-4F2D-99DE-395DE4F32E24}" type="presParOf" srcId="{1CD55D35-4D62-4920-A65D-02C3EFF58F9B}" destId="{4AD01457-7DEF-4B44-9F86-3E86EEDA482B}" srcOrd="7" destOrd="0" presId="urn:microsoft.com/office/officeart/2005/8/layout/vList4"/>
    <dgm:cxn modelId="{E228E9E4-9A92-40C5-BBCE-E70F0D7663AF}" type="presParOf" srcId="{1CD55D35-4D62-4920-A65D-02C3EFF58F9B}" destId="{080C48E0-0815-4B94-B424-727ED903EA72}" srcOrd="8" destOrd="0" presId="urn:microsoft.com/office/officeart/2005/8/layout/vList4"/>
    <dgm:cxn modelId="{8750378D-3666-40D7-8493-897A2BCF2D73}" type="presParOf" srcId="{080C48E0-0815-4B94-B424-727ED903EA72}" destId="{9B5C5546-7012-4D55-A364-101078E5A9EB}" srcOrd="0" destOrd="0" presId="urn:microsoft.com/office/officeart/2005/8/layout/vList4"/>
    <dgm:cxn modelId="{EBC17696-2FA2-4360-80C7-8D234CCF9AD2}" type="presParOf" srcId="{080C48E0-0815-4B94-B424-727ED903EA72}" destId="{8186CE71-5FB9-425A-A048-77126AFFE87A}" srcOrd="1" destOrd="0" presId="urn:microsoft.com/office/officeart/2005/8/layout/vList4"/>
    <dgm:cxn modelId="{761C879D-F49B-4BC2-980A-C7F2A9676B93}" type="presParOf" srcId="{080C48E0-0815-4B94-B424-727ED903EA72}" destId="{A70F103D-3E72-4E9F-85F4-BE8284061BA5}" srcOrd="2" destOrd="0" presId="urn:microsoft.com/office/officeart/2005/8/layout/vList4"/>
    <dgm:cxn modelId="{BBDD03D0-2178-4C48-8523-05B73EC549C7}" type="presParOf" srcId="{1CD55D35-4D62-4920-A65D-02C3EFF58F9B}" destId="{1BD4E238-6E6D-4667-84B9-135950CB0BC8}" srcOrd="9" destOrd="0" presId="urn:microsoft.com/office/officeart/2005/8/layout/vList4"/>
    <dgm:cxn modelId="{BBB0DCDB-9482-4F2F-8285-B448A933E84A}" type="presParOf" srcId="{1CD55D35-4D62-4920-A65D-02C3EFF58F9B}" destId="{3B1F293A-E864-4632-B290-BCA0C7CF8CA1}" srcOrd="10" destOrd="0" presId="urn:microsoft.com/office/officeart/2005/8/layout/vList4"/>
    <dgm:cxn modelId="{3462CCEB-4C02-4AB8-89AB-E38F814907E1}" type="presParOf" srcId="{3B1F293A-E864-4632-B290-BCA0C7CF8CA1}" destId="{AB0D2EBB-84EA-4A52-8C20-6473FAA892F6}" srcOrd="0" destOrd="0" presId="urn:microsoft.com/office/officeart/2005/8/layout/vList4"/>
    <dgm:cxn modelId="{3154FE5C-FEB2-4FA1-9580-9F43A0F898E5}" type="presParOf" srcId="{3B1F293A-E864-4632-B290-BCA0C7CF8CA1}" destId="{D0188C7E-D009-4844-AF51-7438739F573F}" srcOrd="1" destOrd="0" presId="urn:microsoft.com/office/officeart/2005/8/layout/vList4"/>
    <dgm:cxn modelId="{012D0AB6-0CE5-46F9-BF05-9C380E7EA02B}" type="presParOf" srcId="{3B1F293A-E864-4632-B290-BCA0C7CF8CA1}" destId="{0770E8D7-DA74-402A-B036-ECF815A53A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F8486F-274A-4BD6-9FF5-B783E61FCFF1}">
      <dsp:nvSpPr>
        <dsp:cNvPr id="0" name=""/>
        <dsp:cNvSpPr/>
      </dsp:nvSpPr>
      <dsp:spPr>
        <a:xfrm>
          <a:off x="3296392" y="3835638"/>
          <a:ext cx="2571758" cy="17346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 breakthrough strategy</a:t>
          </a:r>
          <a:endParaRPr lang="el-GR" sz="2400" kern="1200" dirty="0">
            <a:solidFill>
              <a:schemeClr val="bg1"/>
            </a:solidFill>
          </a:endParaRPr>
        </a:p>
      </dsp:txBody>
      <dsp:txXfrm>
        <a:off x="3296392" y="3835638"/>
        <a:ext cx="2571758" cy="1734635"/>
      </dsp:txXfrm>
    </dsp:sp>
    <dsp:sp modelId="{00491B91-0835-45D7-9412-8E9CAAC6E88A}">
      <dsp:nvSpPr>
        <dsp:cNvPr id="0" name=""/>
        <dsp:cNvSpPr/>
      </dsp:nvSpPr>
      <dsp:spPr>
        <a:xfrm rot="11354905">
          <a:off x="1160824" y="3962242"/>
          <a:ext cx="206621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476E2-D4CF-4D26-B00F-E100CAED381E}">
      <dsp:nvSpPr>
        <dsp:cNvPr id="0" name=""/>
        <dsp:cNvSpPr/>
      </dsp:nvSpPr>
      <dsp:spPr>
        <a:xfrm>
          <a:off x="1535" y="3209847"/>
          <a:ext cx="2345436" cy="187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To cope with the turbulent business environmental changes</a:t>
          </a:r>
          <a:endParaRPr lang="el-GR" sz="2400" kern="1200" dirty="0"/>
        </a:p>
      </dsp:txBody>
      <dsp:txXfrm>
        <a:off x="1535" y="3209847"/>
        <a:ext cx="2345436" cy="1876348"/>
      </dsp:txXfrm>
    </dsp:sp>
    <dsp:sp modelId="{A2F65F32-3B13-4B21-8C33-9B1B271DD7DA}">
      <dsp:nvSpPr>
        <dsp:cNvPr id="0" name=""/>
        <dsp:cNvSpPr/>
      </dsp:nvSpPr>
      <dsp:spPr>
        <a:xfrm rot="14602658">
          <a:off x="2560031" y="2458208"/>
          <a:ext cx="2146810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4E5F9-CEFF-4F4C-96B8-E6A22ADE9657}">
      <dsp:nvSpPr>
        <dsp:cNvPr id="0" name=""/>
        <dsp:cNvSpPr/>
      </dsp:nvSpPr>
      <dsp:spPr>
        <a:xfrm>
          <a:off x="1979717" y="912247"/>
          <a:ext cx="2345436" cy="187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To meticulously deploy the scarce funds available</a:t>
          </a:r>
          <a:endParaRPr lang="el-GR" sz="2400" kern="1200" dirty="0"/>
        </a:p>
      </dsp:txBody>
      <dsp:txXfrm>
        <a:off x="1979717" y="912247"/>
        <a:ext cx="2345436" cy="1876348"/>
      </dsp:txXfrm>
    </dsp:sp>
    <dsp:sp modelId="{D35CDE68-CA9D-4F4C-A4D8-EAE6A821D99A}">
      <dsp:nvSpPr>
        <dsp:cNvPr id="0" name=""/>
        <dsp:cNvSpPr/>
      </dsp:nvSpPr>
      <dsp:spPr>
        <a:xfrm rot="17851722">
          <a:off x="4489259" y="2470360"/>
          <a:ext cx="214656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A0F1A-023A-477C-BDCF-E698ACBF7ED7}">
      <dsp:nvSpPr>
        <dsp:cNvPr id="0" name=""/>
        <dsp:cNvSpPr/>
      </dsp:nvSpPr>
      <dsp:spPr>
        <a:xfrm>
          <a:off x="4885886" y="932237"/>
          <a:ext cx="2345436" cy="187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To keep on providing quality products and services 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5886" y="932237"/>
        <a:ext cx="2345436" cy="1876348"/>
      </dsp:txXfrm>
    </dsp:sp>
    <dsp:sp modelId="{26B393FD-3E2D-4284-B01D-C460620CF47D}">
      <dsp:nvSpPr>
        <dsp:cNvPr id="0" name=""/>
        <dsp:cNvSpPr/>
      </dsp:nvSpPr>
      <dsp:spPr>
        <a:xfrm rot="21045136">
          <a:off x="5936584" y="3963904"/>
          <a:ext cx="204800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5118F-3125-42B4-9B30-97EF956EBE87}">
      <dsp:nvSpPr>
        <dsp:cNvPr id="0" name=""/>
        <dsp:cNvSpPr/>
      </dsp:nvSpPr>
      <dsp:spPr>
        <a:xfrm>
          <a:off x="6798558" y="3212984"/>
          <a:ext cx="2345436" cy="187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To deliver multidirectional benefits in a relatively shorter duration of time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98558" y="3212984"/>
        <a:ext cx="2345436" cy="18763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AC5638-5D35-4B86-879D-091CFFFD1403}">
      <dsp:nvSpPr>
        <dsp:cNvPr id="0" name=""/>
        <dsp:cNvSpPr/>
      </dsp:nvSpPr>
      <dsp:spPr>
        <a:xfrm>
          <a:off x="2748924" y="2146654"/>
          <a:ext cx="3551273" cy="30105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48924" y="2146654"/>
        <a:ext cx="3551273" cy="3010530"/>
      </dsp:txXfrm>
    </dsp:sp>
    <dsp:sp modelId="{5A122392-1BD2-40A6-AD7B-DB903DE6643A}">
      <dsp:nvSpPr>
        <dsp:cNvPr id="0" name=""/>
        <dsp:cNvSpPr/>
      </dsp:nvSpPr>
      <dsp:spPr>
        <a:xfrm>
          <a:off x="1403662" y="1124741"/>
          <a:ext cx="2079511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data-driven improvement technique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03662" y="1124741"/>
        <a:ext cx="2079511" cy="1935509"/>
      </dsp:txXfrm>
    </dsp:sp>
    <dsp:sp modelId="{64D89A3F-9AA0-4B0B-A512-9CF42C502F2E}">
      <dsp:nvSpPr>
        <dsp:cNvPr id="0" name=""/>
        <dsp:cNvSpPr/>
      </dsp:nvSpPr>
      <dsp:spPr>
        <a:xfrm>
          <a:off x="3563881" y="260659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science </a:t>
          </a:r>
          <a:endParaRPr lang="el-GR" sz="2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3881" y="260659"/>
        <a:ext cx="1935509" cy="1935509"/>
      </dsp:txXfrm>
    </dsp:sp>
    <dsp:sp modelId="{00B411A6-7A3B-4732-913B-C353E8BAB446}">
      <dsp:nvSpPr>
        <dsp:cNvPr id="0" name=""/>
        <dsp:cNvSpPr/>
      </dsp:nvSpPr>
      <dsp:spPr>
        <a:xfrm>
          <a:off x="5436104" y="1340759"/>
          <a:ext cx="2344270" cy="16648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An organizational phenomenon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6104" y="1340759"/>
        <a:ext cx="2344270" cy="1664867"/>
      </dsp:txXfrm>
    </dsp:sp>
    <dsp:sp modelId="{8505E3A9-5D7A-470F-8662-17BC53BA4324}">
      <dsp:nvSpPr>
        <dsp:cNvPr id="0" name=""/>
        <dsp:cNvSpPr/>
      </dsp:nvSpPr>
      <dsp:spPr>
        <a:xfrm>
          <a:off x="6012168" y="3212979"/>
          <a:ext cx="2162951" cy="1664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total quality improvement philosophy 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2168" y="3212979"/>
        <a:ext cx="2162951" cy="1664886"/>
      </dsp:txXfrm>
    </dsp:sp>
    <dsp:sp modelId="{8345E647-FD82-44ED-B052-9A1FBAC8803C}">
      <dsp:nvSpPr>
        <dsp:cNvPr id="0" name=""/>
        <dsp:cNvSpPr/>
      </dsp:nvSpPr>
      <dsp:spPr>
        <a:xfrm>
          <a:off x="4644008" y="4653139"/>
          <a:ext cx="1935509" cy="1664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management philosophy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4008" y="4653139"/>
        <a:ext cx="1935509" cy="1664886"/>
      </dsp:txXfrm>
    </dsp:sp>
    <dsp:sp modelId="{77B4179B-45D8-4DCD-9FF3-6CB58A6D8076}">
      <dsp:nvSpPr>
        <dsp:cNvPr id="0" name=""/>
        <dsp:cNvSpPr/>
      </dsp:nvSpPr>
      <dsp:spPr>
        <a:xfrm>
          <a:off x="2339745" y="4653129"/>
          <a:ext cx="2033040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problem-solving methodology 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9745" y="4653129"/>
        <a:ext cx="2033040" cy="1935509"/>
      </dsp:txXfrm>
    </dsp:sp>
    <dsp:sp modelId="{B043969A-F27A-44C3-95EF-62DEFD0F3248}">
      <dsp:nvSpPr>
        <dsp:cNvPr id="0" name=""/>
        <dsp:cNvSpPr/>
      </dsp:nvSpPr>
      <dsp:spPr>
        <a:xfrm>
          <a:off x="827596" y="3140962"/>
          <a:ext cx="2158983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 process improvement framework </a:t>
          </a:r>
          <a:endParaRPr lang="el-GR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7596" y="3140962"/>
        <a:ext cx="2158983" cy="19355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31ABE6-33A6-46B9-AA64-F7E79B285F48}">
      <dsp:nvSpPr>
        <dsp:cNvPr id="0" name=""/>
        <dsp:cNvSpPr/>
      </dsp:nvSpPr>
      <dsp:spPr>
        <a:xfrm>
          <a:off x="3028949" y="0"/>
          <a:ext cx="30861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Six sigma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8949" y="0"/>
        <a:ext cx="3086100" cy="1714500"/>
      </dsp:txXfrm>
    </dsp:sp>
    <dsp:sp modelId="{37117ED0-1E79-473E-88F8-85252BA241DF}">
      <dsp:nvSpPr>
        <dsp:cNvPr id="0" name=""/>
        <dsp:cNvSpPr/>
      </dsp:nvSpPr>
      <dsp:spPr>
        <a:xfrm rot="5400000">
          <a:off x="4250531" y="1757362"/>
          <a:ext cx="642937" cy="771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200" kern="1200"/>
        </a:p>
      </dsp:txBody>
      <dsp:txXfrm rot="5400000">
        <a:off x="4250531" y="1757362"/>
        <a:ext cx="642937" cy="771525"/>
      </dsp:txXfrm>
    </dsp:sp>
    <dsp:sp modelId="{5EB86830-141E-4BF9-A09D-5FBE54CAA33C}">
      <dsp:nvSpPr>
        <dsp:cNvPr id="0" name=""/>
        <dsp:cNvSpPr/>
      </dsp:nvSpPr>
      <dsp:spPr>
        <a:xfrm>
          <a:off x="2555773" y="2571750"/>
          <a:ext cx="4032452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Blends management, financial and methodological elements</a:t>
          </a:r>
          <a:endParaRPr lang="el-GR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5773" y="2571750"/>
        <a:ext cx="4032452" cy="1714500"/>
      </dsp:txXfrm>
    </dsp:sp>
    <dsp:sp modelId="{2A1208B9-D5A4-4CB7-ADF9-D938B68679AF}">
      <dsp:nvSpPr>
        <dsp:cNvPr id="0" name=""/>
        <dsp:cNvSpPr/>
      </dsp:nvSpPr>
      <dsp:spPr>
        <a:xfrm rot="5400000">
          <a:off x="4250531" y="4329112"/>
          <a:ext cx="642937" cy="771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200" kern="1200"/>
        </a:p>
      </dsp:txBody>
      <dsp:txXfrm rot="5400000">
        <a:off x="4250531" y="4329112"/>
        <a:ext cx="642937" cy="771525"/>
      </dsp:txXfrm>
    </dsp:sp>
    <dsp:sp modelId="{720B07E5-1DED-48BC-8CE5-EA48BA347E00}">
      <dsp:nvSpPr>
        <dsp:cNvPr id="0" name=""/>
        <dsp:cNvSpPr/>
      </dsp:nvSpPr>
      <dsp:spPr>
        <a:xfrm>
          <a:off x="2555773" y="5143500"/>
          <a:ext cx="4032452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 make improvements to processes and products concurrently</a:t>
          </a:r>
          <a:endParaRPr lang="el-GR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5773" y="5143500"/>
        <a:ext cx="4032452" cy="17145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31ABE6-33A6-46B9-AA64-F7E79B285F48}">
      <dsp:nvSpPr>
        <dsp:cNvPr id="0" name=""/>
        <dsp:cNvSpPr/>
      </dsp:nvSpPr>
      <dsp:spPr>
        <a:xfrm>
          <a:off x="3136017" y="6633"/>
          <a:ext cx="2871964" cy="13594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Six sigma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6017" y="6633"/>
        <a:ext cx="2871964" cy="1359464"/>
      </dsp:txXfrm>
    </dsp:sp>
    <dsp:sp modelId="{37117ED0-1E79-473E-88F8-85252BA241DF}">
      <dsp:nvSpPr>
        <dsp:cNvPr id="0" name=""/>
        <dsp:cNvSpPr/>
      </dsp:nvSpPr>
      <dsp:spPr>
        <a:xfrm rot="5481497">
          <a:off x="4244363" y="1417480"/>
          <a:ext cx="603950" cy="702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000" kern="1200"/>
        </a:p>
      </dsp:txBody>
      <dsp:txXfrm rot="5481497">
        <a:off x="4244363" y="1417480"/>
        <a:ext cx="603950" cy="702275"/>
      </dsp:txXfrm>
    </dsp:sp>
    <dsp:sp modelId="{5EB86830-141E-4BF9-A09D-5FBE54CAA33C}">
      <dsp:nvSpPr>
        <dsp:cNvPr id="0" name=""/>
        <dsp:cNvSpPr/>
      </dsp:nvSpPr>
      <dsp:spPr>
        <a:xfrm>
          <a:off x="3002979" y="2171139"/>
          <a:ext cx="3040109" cy="1160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Uses both statistical and non-statistical tools/techniques</a:t>
          </a:r>
          <a:endParaRPr lang="el-GR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2979" y="2171139"/>
        <a:ext cx="3040109" cy="1160689"/>
      </dsp:txXfrm>
    </dsp:sp>
    <dsp:sp modelId="{2A1208B9-D5A4-4CB7-ADF9-D938B68679AF}">
      <dsp:nvSpPr>
        <dsp:cNvPr id="0" name=""/>
        <dsp:cNvSpPr/>
      </dsp:nvSpPr>
      <dsp:spPr>
        <a:xfrm rot="5308462">
          <a:off x="4265113" y="3358475"/>
          <a:ext cx="566878" cy="702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/>
        </a:p>
      </dsp:txBody>
      <dsp:txXfrm rot="5308462">
        <a:off x="4265113" y="3358475"/>
        <a:ext cx="566878" cy="702275"/>
      </dsp:txXfrm>
    </dsp:sp>
    <dsp:sp modelId="{720B07E5-1DED-48BC-8CE5-EA48BA347E00}">
      <dsp:nvSpPr>
        <dsp:cNvPr id="0" name=""/>
        <dsp:cNvSpPr/>
      </dsp:nvSpPr>
      <dsp:spPr>
        <a:xfrm>
          <a:off x="3176506" y="4087398"/>
          <a:ext cx="2790986" cy="1005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To eliminate process variation </a:t>
          </a:r>
          <a:endParaRPr lang="el-GR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6506" y="4087398"/>
        <a:ext cx="2790986" cy="1005158"/>
      </dsp:txXfrm>
    </dsp:sp>
    <dsp:sp modelId="{A987DD50-CD83-4F9A-91E4-B309BAD1E2C9}">
      <dsp:nvSpPr>
        <dsp:cNvPr id="0" name=""/>
        <dsp:cNvSpPr/>
      </dsp:nvSpPr>
      <dsp:spPr>
        <a:xfrm rot="5400000">
          <a:off x="4279385" y="5131572"/>
          <a:ext cx="585229" cy="702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900" kern="1200"/>
        </a:p>
      </dsp:txBody>
      <dsp:txXfrm rot="5400000">
        <a:off x="4279385" y="5131572"/>
        <a:ext cx="585229" cy="702275"/>
      </dsp:txXfrm>
    </dsp:sp>
    <dsp:sp modelId="{01AE9C1C-1628-4082-BFEC-8336C8936A7D}">
      <dsp:nvSpPr>
        <dsp:cNvPr id="0" name=""/>
        <dsp:cNvSpPr/>
      </dsp:nvSpPr>
      <dsp:spPr>
        <a:xfrm>
          <a:off x="3172581" y="5872863"/>
          <a:ext cx="2798836" cy="978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To improve process performance and capability </a:t>
          </a:r>
          <a:endParaRPr lang="el-GR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2581" y="5872863"/>
        <a:ext cx="2798836" cy="9785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931FA4-5E29-49C5-80D5-F89367F96AB1}">
      <dsp:nvSpPr>
        <dsp:cNvPr id="0" name=""/>
        <dsp:cNvSpPr/>
      </dsp:nvSpPr>
      <dsp:spPr>
        <a:xfrm>
          <a:off x="0" y="0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Manufacturing companies</a:t>
          </a:r>
          <a:endParaRPr lang="el-GR" sz="2800" kern="1200" dirty="0"/>
        </a:p>
      </dsp:txBody>
      <dsp:txXfrm>
        <a:off x="1925842" y="0"/>
        <a:ext cx="7218157" cy="970427"/>
      </dsp:txXfrm>
    </dsp:sp>
    <dsp:sp modelId="{7F234D2C-2820-415F-A605-1C213046EE02}">
      <dsp:nvSpPr>
        <dsp:cNvPr id="0" name=""/>
        <dsp:cNvSpPr/>
      </dsp:nvSpPr>
      <dsp:spPr>
        <a:xfrm>
          <a:off x="97042" y="97042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27D5A-F7BE-4E26-A3DE-2AFC8F8486E6}">
      <dsp:nvSpPr>
        <dsp:cNvPr id="0" name=""/>
        <dsp:cNvSpPr/>
      </dsp:nvSpPr>
      <dsp:spPr>
        <a:xfrm>
          <a:off x="0" y="1067470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Service companies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5842" y="1067470"/>
        <a:ext cx="7218157" cy="970427"/>
      </dsp:txXfrm>
    </dsp:sp>
    <dsp:sp modelId="{BAADC9F5-9711-458F-859C-51A010CCADA2}">
      <dsp:nvSpPr>
        <dsp:cNvPr id="0" name=""/>
        <dsp:cNvSpPr/>
      </dsp:nvSpPr>
      <dsp:spPr>
        <a:xfrm>
          <a:off x="97042" y="1164513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63CE2-D9F3-4575-A611-0B2B954470EE}">
      <dsp:nvSpPr>
        <dsp:cNvPr id="0" name=""/>
        <dsp:cNvSpPr/>
      </dsp:nvSpPr>
      <dsp:spPr>
        <a:xfrm>
          <a:off x="0" y="2134940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Public organizations 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5842" y="2134940"/>
        <a:ext cx="7218157" cy="970427"/>
      </dsp:txXfrm>
    </dsp:sp>
    <dsp:sp modelId="{A481A7A3-3D22-4214-BC82-3A457DFB9564}">
      <dsp:nvSpPr>
        <dsp:cNvPr id="0" name=""/>
        <dsp:cNvSpPr/>
      </dsp:nvSpPr>
      <dsp:spPr>
        <a:xfrm>
          <a:off x="97042" y="2231983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2A9D7-EF5B-4870-A0B0-5BB733A8C3F2}">
      <dsp:nvSpPr>
        <dsp:cNvPr id="0" name=""/>
        <dsp:cNvSpPr/>
      </dsp:nvSpPr>
      <dsp:spPr>
        <a:xfrm>
          <a:off x="0" y="3274455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Private organizations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</a:t>
          </a:r>
          <a:endParaRPr lang="el-GR" sz="2100" kern="1200" dirty="0"/>
        </a:p>
      </dsp:txBody>
      <dsp:txXfrm>
        <a:off x="1925842" y="3274455"/>
        <a:ext cx="7218157" cy="970427"/>
      </dsp:txXfrm>
    </dsp:sp>
    <dsp:sp modelId="{17D549B4-F704-404C-A50B-6ACB018F4AFA}">
      <dsp:nvSpPr>
        <dsp:cNvPr id="0" name=""/>
        <dsp:cNvSpPr/>
      </dsp:nvSpPr>
      <dsp:spPr>
        <a:xfrm>
          <a:off x="97042" y="3299453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A2A0C-2E00-44ED-B50A-A290A9A6CCD9}">
      <dsp:nvSpPr>
        <dsp:cNvPr id="0" name=""/>
        <dsp:cNvSpPr/>
      </dsp:nvSpPr>
      <dsp:spPr>
        <a:xfrm>
          <a:off x="0" y="4269881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Large sized enterprises 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5842" y="4269881"/>
        <a:ext cx="7218157" cy="970427"/>
      </dsp:txXfrm>
    </dsp:sp>
    <dsp:sp modelId="{1147852D-F126-41E2-8BE9-0BAA871BFB6C}">
      <dsp:nvSpPr>
        <dsp:cNvPr id="0" name=""/>
        <dsp:cNvSpPr/>
      </dsp:nvSpPr>
      <dsp:spPr>
        <a:xfrm>
          <a:off x="97042" y="4366924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C6494-8EC0-403F-8A2C-40F52159A726}">
      <dsp:nvSpPr>
        <dsp:cNvPr id="0" name=""/>
        <dsp:cNvSpPr/>
      </dsp:nvSpPr>
      <dsp:spPr>
        <a:xfrm>
          <a:off x="0" y="5337352"/>
          <a:ext cx="9144000" cy="970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Small and medium sized enterprises 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5842" y="5337352"/>
        <a:ext cx="7218157" cy="970427"/>
      </dsp:txXfrm>
    </dsp:sp>
    <dsp:sp modelId="{9763BEF6-A8D3-4158-A090-4CF7FB600D7C}">
      <dsp:nvSpPr>
        <dsp:cNvPr id="0" name=""/>
        <dsp:cNvSpPr/>
      </dsp:nvSpPr>
      <dsp:spPr>
        <a:xfrm>
          <a:off x="97042" y="5434394"/>
          <a:ext cx="1828800" cy="776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931FA4-5E29-49C5-80D5-F89367F96AB1}">
      <dsp:nvSpPr>
        <dsp:cNvPr id="0" name=""/>
        <dsp:cNvSpPr/>
      </dsp:nvSpPr>
      <dsp:spPr>
        <a:xfrm>
          <a:off x="0" y="0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Engineering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0"/>
        <a:ext cx="7257359" cy="578405"/>
      </dsp:txXfrm>
    </dsp:sp>
    <dsp:sp modelId="{7F234D2C-2820-415F-A605-1C213046EE02}">
      <dsp:nvSpPr>
        <dsp:cNvPr id="0" name=""/>
        <dsp:cNvSpPr/>
      </dsp:nvSpPr>
      <dsp:spPr>
        <a:xfrm>
          <a:off x="57840" y="57840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27D5A-F7BE-4E26-A3DE-2AFC8F8486E6}">
      <dsp:nvSpPr>
        <dsp:cNvPr id="0" name=""/>
        <dsp:cNvSpPr/>
      </dsp:nvSpPr>
      <dsp:spPr>
        <a:xfrm>
          <a:off x="0" y="636246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Administrative support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636246"/>
        <a:ext cx="7257359" cy="578405"/>
      </dsp:txXfrm>
    </dsp:sp>
    <dsp:sp modelId="{BAADC9F5-9711-458F-859C-51A010CCADA2}">
      <dsp:nvSpPr>
        <dsp:cNvPr id="0" name=""/>
        <dsp:cNvSpPr/>
      </dsp:nvSpPr>
      <dsp:spPr>
        <a:xfrm>
          <a:off x="57840" y="694086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63CE2-D9F3-4575-A611-0B2B954470EE}">
      <dsp:nvSpPr>
        <dsp:cNvPr id="0" name=""/>
        <dsp:cNvSpPr/>
      </dsp:nvSpPr>
      <dsp:spPr>
        <a:xfrm>
          <a:off x="0" y="1272492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Educational institutions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1272492"/>
        <a:ext cx="7257359" cy="578405"/>
      </dsp:txXfrm>
    </dsp:sp>
    <dsp:sp modelId="{A481A7A3-3D22-4214-BC82-3A457DFB9564}">
      <dsp:nvSpPr>
        <dsp:cNvPr id="0" name=""/>
        <dsp:cNvSpPr/>
      </dsp:nvSpPr>
      <dsp:spPr>
        <a:xfrm>
          <a:off x="57840" y="1330333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F92C2-49E2-4F9E-9B1C-E25C9216FF2B}">
      <dsp:nvSpPr>
        <dsp:cNvPr id="0" name=""/>
        <dsp:cNvSpPr/>
      </dsp:nvSpPr>
      <dsp:spPr>
        <a:xfrm>
          <a:off x="0" y="1908738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Call center services 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1908738"/>
        <a:ext cx="7257359" cy="578405"/>
      </dsp:txXfrm>
    </dsp:sp>
    <dsp:sp modelId="{7784A21B-981E-4DF1-81D4-4B5E19F3F3D1}">
      <dsp:nvSpPr>
        <dsp:cNvPr id="0" name=""/>
        <dsp:cNvSpPr/>
      </dsp:nvSpPr>
      <dsp:spPr>
        <a:xfrm>
          <a:off x="57840" y="1966579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D9AEC-CF0B-4C15-BF9E-D1BFAC32AE37}">
      <dsp:nvSpPr>
        <dsp:cNvPr id="0" name=""/>
        <dsp:cNvSpPr/>
      </dsp:nvSpPr>
      <dsp:spPr>
        <a:xfrm>
          <a:off x="0" y="2544984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Marketing services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2544984"/>
        <a:ext cx="7257359" cy="578405"/>
      </dsp:txXfrm>
    </dsp:sp>
    <dsp:sp modelId="{8C19683A-E5F0-4C02-98BD-0D2E47CFEAF4}">
      <dsp:nvSpPr>
        <dsp:cNvPr id="0" name=""/>
        <dsp:cNvSpPr/>
      </dsp:nvSpPr>
      <dsp:spPr>
        <a:xfrm>
          <a:off x="57840" y="2602825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77DF9-05FE-4EA4-BE1A-EA33184D4B17}">
      <dsp:nvSpPr>
        <dsp:cNvPr id="0" name=""/>
        <dsp:cNvSpPr/>
      </dsp:nvSpPr>
      <dsp:spPr>
        <a:xfrm>
          <a:off x="0" y="3181231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Healthcare services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3181231"/>
        <a:ext cx="7257359" cy="578405"/>
      </dsp:txXfrm>
    </dsp:sp>
    <dsp:sp modelId="{D2B55083-9004-4204-A03F-E775E56FD0CD}">
      <dsp:nvSpPr>
        <dsp:cNvPr id="0" name=""/>
        <dsp:cNvSpPr/>
      </dsp:nvSpPr>
      <dsp:spPr>
        <a:xfrm>
          <a:off x="57840" y="3239071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2A9D7-EF5B-4870-A0B0-5BB733A8C3F2}">
      <dsp:nvSpPr>
        <dsp:cNvPr id="0" name=""/>
        <dsp:cNvSpPr/>
      </dsp:nvSpPr>
      <dsp:spPr>
        <a:xfrm>
          <a:off x="0" y="3860418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Banking services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3860418"/>
        <a:ext cx="7257359" cy="578405"/>
      </dsp:txXfrm>
    </dsp:sp>
    <dsp:sp modelId="{17D549B4-F704-404C-A50B-6ACB018F4AFA}">
      <dsp:nvSpPr>
        <dsp:cNvPr id="0" name=""/>
        <dsp:cNvSpPr/>
      </dsp:nvSpPr>
      <dsp:spPr>
        <a:xfrm>
          <a:off x="57840" y="3875318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670DA-8C54-488E-BAC6-2BB1A3D1B486}">
      <dsp:nvSpPr>
        <dsp:cNvPr id="0" name=""/>
        <dsp:cNvSpPr/>
      </dsp:nvSpPr>
      <dsp:spPr>
        <a:xfrm>
          <a:off x="0" y="4453723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Retail companies</a:t>
          </a:r>
        </a:p>
      </dsp:txBody>
      <dsp:txXfrm>
        <a:off x="1886640" y="4453723"/>
        <a:ext cx="7257359" cy="578405"/>
      </dsp:txXfrm>
    </dsp:sp>
    <dsp:sp modelId="{DA85DC35-0104-4CA2-B74A-F7B3D84B59C1}">
      <dsp:nvSpPr>
        <dsp:cNvPr id="0" name=""/>
        <dsp:cNvSpPr/>
      </dsp:nvSpPr>
      <dsp:spPr>
        <a:xfrm>
          <a:off x="57840" y="4511564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A2A0C-2E00-44ED-B50A-A290A9A6CCD9}">
      <dsp:nvSpPr>
        <dsp:cNvPr id="0" name=""/>
        <dsp:cNvSpPr/>
      </dsp:nvSpPr>
      <dsp:spPr>
        <a:xfrm>
          <a:off x="0" y="5089969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Supply chain operations  (including food)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5089969"/>
        <a:ext cx="7257359" cy="578405"/>
      </dsp:txXfrm>
    </dsp:sp>
    <dsp:sp modelId="{1147852D-F126-41E2-8BE9-0BAA871BFB6C}">
      <dsp:nvSpPr>
        <dsp:cNvPr id="0" name=""/>
        <dsp:cNvSpPr/>
      </dsp:nvSpPr>
      <dsp:spPr>
        <a:xfrm>
          <a:off x="57840" y="5147810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C6494-8EC0-403F-8A2C-40F52159A726}">
      <dsp:nvSpPr>
        <dsp:cNvPr id="0" name=""/>
        <dsp:cNvSpPr/>
      </dsp:nvSpPr>
      <dsp:spPr>
        <a:xfrm>
          <a:off x="0" y="5726216"/>
          <a:ext cx="9144000" cy="578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Research libraries</a:t>
          </a:r>
          <a:endParaRPr lang="el-G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640" y="5726216"/>
        <a:ext cx="7257359" cy="578405"/>
      </dsp:txXfrm>
    </dsp:sp>
    <dsp:sp modelId="{9763BEF6-A8D3-4158-A090-4CF7FB600D7C}">
      <dsp:nvSpPr>
        <dsp:cNvPr id="0" name=""/>
        <dsp:cNvSpPr/>
      </dsp:nvSpPr>
      <dsp:spPr>
        <a:xfrm>
          <a:off x="57840" y="5784056"/>
          <a:ext cx="1828800" cy="46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434AC1-EAC5-46CB-8F87-5A80B960A75C}">
      <dsp:nvSpPr>
        <dsp:cNvPr id="0" name=""/>
        <dsp:cNvSpPr/>
      </dsp:nvSpPr>
      <dsp:spPr>
        <a:xfrm>
          <a:off x="0" y="0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The selection of the process parameters to be statistically analyzed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0"/>
        <a:ext cx="7215942" cy="992578"/>
      </dsp:txXfrm>
    </dsp:sp>
    <dsp:sp modelId="{710E6B66-6F4B-42FF-8B58-E4A6A7B78B91}">
      <dsp:nvSpPr>
        <dsp:cNvPr id="0" name=""/>
        <dsp:cNvSpPr/>
      </dsp:nvSpPr>
      <dsp:spPr>
        <a:xfrm>
          <a:off x="99257" y="99257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0CD09-C836-4C9C-8297-B29D77FC1BAE}">
      <dsp:nvSpPr>
        <dsp:cNvPr id="0" name=""/>
        <dsp:cNvSpPr/>
      </dsp:nvSpPr>
      <dsp:spPr>
        <a:xfrm>
          <a:off x="0" y="1091836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Management of the Six Sigma projects (e.g. selection, extent and time required)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1091836"/>
        <a:ext cx="7215942" cy="992578"/>
      </dsp:txXfrm>
    </dsp:sp>
    <dsp:sp modelId="{3E4344D8-64EB-4B70-A0CB-A9235A411952}">
      <dsp:nvSpPr>
        <dsp:cNvPr id="0" name=""/>
        <dsp:cNvSpPr/>
      </dsp:nvSpPr>
      <dsp:spPr>
        <a:xfrm>
          <a:off x="99257" y="1191094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BD433-7B26-43A5-8988-F40B2F835029}">
      <dsp:nvSpPr>
        <dsp:cNvPr id="0" name=""/>
        <dsp:cNvSpPr/>
      </dsp:nvSpPr>
      <dsp:spPr>
        <a:xfrm>
          <a:off x="0" y="2176228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Implementation cost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2176228"/>
        <a:ext cx="7215942" cy="992578"/>
      </dsp:txXfrm>
    </dsp:sp>
    <dsp:sp modelId="{F16AD8A5-5899-4978-9D7D-6E339E0D0E16}">
      <dsp:nvSpPr>
        <dsp:cNvPr id="0" name=""/>
        <dsp:cNvSpPr/>
      </dsp:nvSpPr>
      <dsp:spPr>
        <a:xfrm>
          <a:off x="99257" y="2282930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18A30-47F1-42FF-8D8F-C82D84A8BBA6}">
      <dsp:nvSpPr>
        <dsp:cNvPr id="0" name=""/>
        <dsp:cNvSpPr/>
      </dsp:nvSpPr>
      <dsp:spPr>
        <a:xfrm>
          <a:off x="0" y="3268064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Lack of a sustainable, structured and no paper-loaded approach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3268064"/>
        <a:ext cx="7215942" cy="992578"/>
      </dsp:txXfrm>
    </dsp:sp>
    <dsp:sp modelId="{E1613958-9AA1-4102-9D06-147ACC9B0D1E}">
      <dsp:nvSpPr>
        <dsp:cNvPr id="0" name=""/>
        <dsp:cNvSpPr/>
      </dsp:nvSpPr>
      <dsp:spPr>
        <a:xfrm>
          <a:off x="99257" y="3374767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C5546-7012-4D55-A364-101078E5A9EB}">
      <dsp:nvSpPr>
        <dsp:cNvPr id="0" name=""/>
        <dsp:cNvSpPr/>
      </dsp:nvSpPr>
      <dsp:spPr>
        <a:xfrm>
          <a:off x="0" y="4359901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Lack of strategic planning in line with </a:t>
          </a:r>
          <a:r>
            <a:rPr lang="el-GR" sz="2800" kern="1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6σ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 principles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4359901"/>
        <a:ext cx="7215942" cy="992578"/>
      </dsp:txXfrm>
    </dsp:sp>
    <dsp:sp modelId="{8186CE71-5FB9-425A-A048-77126AFFE87A}">
      <dsp:nvSpPr>
        <dsp:cNvPr id="0" name=""/>
        <dsp:cNvSpPr/>
      </dsp:nvSpPr>
      <dsp:spPr>
        <a:xfrm>
          <a:off x="99257" y="4466603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D2EBB-84EA-4A52-8C20-6473FAA892F6}">
      <dsp:nvSpPr>
        <dsp:cNvPr id="0" name=""/>
        <dsp:cNvSpPr/>
      </dsp:nvSpPr>
      <dsp:spPr>
        <a:xfrm>
          <a:off x="0" y="5451737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Inadequate employees’ know-how, skills</a:t>
          </a:r>
          <a:r>
            <a:rPr lang="el-GR" sz="2800" kern="1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,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 training</a:t>
          </a:r>
          <a:endParaRPr lang="el-GR" sz="2800" kern="1200" dirty="0">
            <a:solidFill>
              <a:schemeClr val="bg1"/>
            </a:solidFill>
          </a:endParaRPr>
        </a:p>
      </dsp:txBody>
      <dsp:txXfrm>
        <a:off x="1928057" y="5451737"/>
        <a:ext cx="7215942" cy="992578"/>
      </dsp:txXfrm>
    </dsp:sp>
    <dsp:sp modelId="{D0188C7E-D009-4844-AF51-7438739F573F}">
      <dsp:nvSpPr>
        <dsp:cNvPr id="0" name=""/>
        <dsp:cNvSpPr/>
      </dsp:nvSpPr>
      <dsp:spPr>
        <a:xfrm>
          <a:off x="99257" y="5558439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434AC1-EAC5-46CB-8F87-5A80B960A75C}">
      <dsp:nvSpPr>
        <dsp:cNvPr id="0" name=""/>
        <dsp:cNvSpPr/>
      </dsp:nvSpPr>
      <dsp:spPr>
        <a:xfrm>
          <a:off x="0" y="0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Customer satisfaction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0"/>
        <a:ext cx="7215942" cy="992578"/>
      </dsp:txXfrm>
    </dsp:sp>
    <dsp:sp modelId="{710E6B66-6F4B-42FF-8B58-E4A6A7B78B91}">
      <dsp:nvSpPr>
        <dsp:cNvPr id="0" name=""/>
        <dsp:cNvSpPr/>
      </dsp:nvSpPr>
      <dsp:spPr>
        <a:xfrm>
          <a:off x="99257" y="99257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0CD09-C836-4C9C-8297-B29D77FC1BAE}">
      <dsp:nvSpPr>
        <dsp:cNvPr id="0" name=""/>
        <dsp:cNvSpPr/>
      </dsp:nvSpPr>
      <dsp:spPr>
        <a:xfrm>
          <a:off x="0" y="1091836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Improved company position in the market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1091836"/>
        <a:ext cx="7215942" cy="992578"/>
      </dsp:txXfrm>
    </dsp:sp>
    <dsp:sp modelId="{3E4344D8-64EB-4B70-A0CB-A9235A411952}">
      <dsp:nvSpPr>
        <dsp:cNvPr id="0" name=""/>
        <dsp:cNvSpPr/>
      </dsp:nvSpPr>
      <dsp:spPr>
        <a:xfrm>
          <a:off x="99257" y="1191094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BD433-7B26-43A5-8988-F40B2F835029}">
      <dsp:nvSpPr>
        <dsp:cNvPr id="0" name=""/>
        <dsp:cNvSpPr/>
      </dsp:nvSpPr>
      <dsp:spPr>
        <a:xfrm>
          <a:off x="0" y="2176228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Process management improvement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2176228"/>
        <a:ext cx="7215942" cy="992578"/>
      </dsp:txXfrm>
    </dsp:sp>
    <dsp:sp modelId="{F16AD8A5-5899-4978-9D7D-6E339E0D0E16}">
      <dsp:nvSpPr>
        <dsp:cNvPr id="0" name=""/>
        <dsp:cNvSpPr/>
      </dsp:nvSpPr>
      <dsp:spPr>
        <a:xfrm>
          <a:off x="99257" y="2282930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18A30-47F1-42FF-8D8F-C82D84A8BBA6}">
      <dsp:nvSpPr>
        <dsp:cNvPr id="0" name=""/>
        <dsp:cNvSpPr/>
      </dsp:nvSpPr>
      <dsp:spPr>
        <a:xfrm>
          <a:off x="0" y="3268064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Improvement of internal operations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3268064"/>
        <a:ext cx="7215942" cy="992578"/>
      </dsp:txXfrm>
    </dsp:sp>
    <dsp:sp modelId="{E1613958-9AA1-4102-9D06-147ACC9B0D1E}">
      <dsp:nvSpPr>
        <dsp:cNvPr id="0" name=""/>
        <dsp:cNvSpPr/>
      </dsp:nvSpPr>
      <dsp:spPr>
        <a:xfrm>
          <a:off x="99257" y="3374767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C5546-7012-4D55-A364-101078E5A9EB}">
      <dsp:nvSpPr>
        <dsp:cNvPr id="0" name=""/>
        <dsp:cNvSpPr/>
      </dsp:nvSpPr>
      <dsp:spPr>
        <a:xfrm>
          <a:off x="0" y="4359901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Employees benefits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4359901"/>
        <a:ext cx="7215942" cy="992578"/>
      </dsp:txXfrm>
    </dsp:sp>
    <dsp:sp modelId="{8186CE71-5FB9-425A-A048-77126AFFE87A}">
      <dsp:nvSpPr>
        <dsp:cNvPr id="0" name=""/>
        <dsp:cNvSpPr/>
      </dsp:nvSpPr>
      <dsp:spPr>
        <a:xfrm>
          <a:off x="99257" y="4466603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D2EBB-84EA-4A52-8C20-6473FAA892F6}">
      <dsp:nvSpPr>
        <dsp:cNvPr id="0" name=""/>
        <dsp:cNvSpPr/>
      </dsp:nvSpPr>
      <dsp:spPr>
        <a:xfrm>
          <a:off x="0" y="5451737"/>
          <a:ext cx="9144000" cy="99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Improvement of financial performance</a:t>
          </a:r>
          <a:endParaRPr lang="el-GR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057" y="5451737"/>
        <a:ext cx="7215942" cy="992578"/>
      </dsp:txXfrm>
    </dsp:sp>
    <dsp:sp modelId="{D0188C7E-D009-4844-AF51-7438739F573F}">
      <dsp:nvSpPr>
        <dsp:cNvPr id="0" name=""/>
        <dsp:cNvSpPr/>
      </dsp:nvSpPr>
      <dsp:spPr>
        <a:xfrm>
          <a:off x="99257" y="5558439"/>
          <a:ext cx="1828800" cy="794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0694F-C0A3-42E7-82F7-EF8283279128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6780-36E0-402E-9F1D-D8EBE1BFD1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26780-36E0-402E-9F1D-D8EBE1BFD1EE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26780-36E0-402E-9F1D-D8EBE1BFD1EE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igma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Patras</a:t>
            </a: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Business Administration of Food and Agricultural Enterprises</a:t>
            </a:r>
          </a:p>
          <a:p>
            <a:endParaRPr lang="en-GB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Six Sigma in the services sector </a:t>
            </a:r>
            <a:endParaRPr lang="el-GR" sz="3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l-GR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pt-BR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pt-BR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pt-BR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pt-BR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Evangelos L. Psomas</a:t>
            </a: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 - Εικόνα" descr="02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 - Εικόνα" descr="03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- Εικόνα" descr="04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 - Εικόνα" descr="05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- Εικόνα" descr="06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 - Εικόνα" descr="07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Tools for Six-Sigma and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Improvement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Elementary statistics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Advanced statistics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 design and reliability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 improvement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Implementation and teamwork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Applied to all types of organizations 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Applied to functional areas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Difficulties of Six Sigma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Έλλειψη"/>
          <p:cNvSpPr/>
          <p:nvPr/>
        </p:nvSpPr>
        <p:spPr>
          <a:xfrm>
            <a:off x="3491880" y="5805264"/>
            <a:ext cx="230425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sigma</a:t>
            </a:r>
          </a:p>
          <a:p>
            <a:pPr algn="ctr"/>
            <a:endParaRPr lang="el-GR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427984" y="544522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Benefits from Six Sigma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ΒΑΓΓΕΛΗΣ\Desktop\Εικόν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en-US" sz="1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 you for your attention!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l-GR" sz="80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2081" name="Group 3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1643" y="5384"/>
            <a:chExt cx="6970" cy="4896"/>
          </a:xfrm>
        </p:grpSpPr>
        <p:sp>
          <p:nvSpPr>
            <p:cNvPr id="2109" name="AutoShape 61"/>
            <p:cNvSpPr>
              <a:spLocks noChangeAspect="1" noChangeArrowheads="1" noTextEdit="1"/>
            </p:cNvSpPr>
            <p:nvPr/>
          </p:nvSpPr>
          <p:spPr bwMode="auto">
            <a:xfrm>
              <a:off x="1643" y="5384"/>
              <a:ext cx="6970" cy="489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5037" y="5528"/>
              <a:ext cx="1272" cy="1297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900" y="0"/>
                </a:cxn>
                <a:cxn ang="0">
                  <a:pos x="1800" y="1260"/>
                </a:cxn>
              </a:cxnLst>
              <a:rect l="0" t="0" r="r" b="b"/>
              <a:pathLst>
                <a:path w="1800" h="1260">
                  <a:moveTo>
                    <a:pt x="0" y="1260"/>
                  </a:moveTo>
                  <a:cubicBezTo>
                    <a:pt x="300" y="630"/>
                    <a:pt x="600" y="0"/>
                    <a:pt x="900" y="0"/>
                  </a:cubicBezTo>
                  <a:cubicBezTo>
                    <a:pt x="1200" y="0"/>
                    <a:pt x="1500" y="630"/>
                    <a:pt x="1800" y="12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3515" y="6824"/>
              <a:ext cx="44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>
              <a:off x="5675" y="5528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>
              <a:off x="3756" y="5570"/>
              <a:ext cx="0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7127" y="5528"/>
              <a:ext cx="1" cy="1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7247" y="5744"/>
              <a:ext cx="672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USL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2878" y="5827"/>
              <a:ext cx="720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LSL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1" name="Line 53"/>
            <p:cNvSpPr>
              <a:spLocks noChangeShapeType="1"/>
            </p:cNvSpPr>
            <p:nvPr/>
          </p:nvSpPr>
          <p:spPr bwMode="auto">
            <a:xfrm>
              <a:off x="3285" y="9416"/>
              <a:ext cx="50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5404" y="8060"/>
              <a:ext cx="473" cy="1296"/>
            </a:xfrm>
            <a:custGeom>
              <a:avLst/>
              <a:gdLst/>
              <a:ahLst/>
              <a:cxnLst>
                <a:cxn ang="0">
                  <a:pos x="0" y="1620"/>
                </a:cxn>
                <a:cxn ang="0">
                  <a:pos x="1080" y="0"/>
                </a:cxn>
                <a:cxn ang="0">
                  <a:pos x="1980" y="1620"/>
                </a:cxn>
              </a:cxnLst>
              <a:rect l="0" t="0" r="r" b="b"/>
              <a:pathLst>
                <a:path w="1980" h="1620">
                  <a:moveTo>
                    <a:pt x="0" y="1620"/>
                  </a:moveTo>
                  <a:cubicBezTo>
                    <a:pt x="375" y="810"/>
                    <a:pt x="750" y="0"/>
                    <a:pt x="1080" y="0"/>
                  </a:cubicBezTo>
                  <a:cubicBezTo>
                    <a:pt x="1410" y="0"/>
                    <a:pt x="1695" y="810"/>
                    <a:pt x="1980" y="16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>
              <a:off x="6565" y="8264"/>
              <a:ext cx="1" cy="1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3861" y="8264"/>
              <a:ext cx="1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6610" y="8140"/>
              <a:ext cx="720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USL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>
              <a:off x="5674" y="8120"/>
              <a:ext cx="1" cy="1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5" name="AutoShape 47"/>
            <p:cNvSpPr>
              <a:spLocks noChangeShapeType="1"/>
            </p:cNvSpPr>
            <p:nvPr/>
          </p:nvSpPr>
          <p:spPr bwMode="auto">
            <a:xfrm flipV="1">
              <a:off x="6923" y="6716"/>
              <a:ext cx="1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5723" y="9530"/>
              <a:ext cx="432" cy="3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6755" y="6908"/>
              <a:ext cx="492" cy="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2" name="AutoShape 44"/>
            <p:cNvSpPr>
              <a:spLocks noChangeShapeType="1"/>
            </p:cNvSpPr>
            <p:nvPr/>
          </p:nvSpPr>
          <p:spPr bwMode="auto">
            <a:xfrm>
              <a:off x="5675" y="5743"/>
              <a:ext cx="145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5588" y="6908"/>
              <a:ext cx="289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0" name="AutoShape 42"/>
            <p:cNvSpPr>
              <a:spLocks noChangeShapeType="1"/>
            </p:cNvSpPr>
            <p:nvPr/>
          </p:nvSpPr>
          <p:spPr bwMode="auto">
            <a:xfrm flipV="1">
              <a:off x="6309" y="6716"/>
              <a:ext cx="5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3515" y="7976"/>
              <a:ext cx="720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LSL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5512" y="9528"/>
              <a:ext cx="289" cy="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</a:t>
              </a:r>
              <a:endPara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6212" y="6908"/>
              <a:ext cx="432" cy="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6" name="AutoShape 38"/>
            <p:cNvSpPr>
              <a:spLocks noChangeShapeType="1"/>
            </p:cNvSpPr>
            <p:nvPr/>
          </p:nvSpPr>
          <p:spPr bwMode="auto">
            <a:xfrm flipH="1" flipV="1">
              <a:off x="5877" y="9164"/>
              <a:ext cx="9" cy="3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6071" y="9530"/>
              <a:ext cx="432" cy="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4" name="AutoShape 36"/>
            <p:cNvSpPr>
              <a:spLocks noChangeShapeType="1"/>
            </p:cNvSpPr>
            <p:nvPr/>
          </p:nvSpPr>
          <p:spPr bwMode="auto">
            <a:xfrm flipV="1">
              <a:off x="6154" y="9260"/>
              <a:ext cx="1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83" name="AutoShape 35"/>
            <p:cNvSpPr>
              <a:spLocks noChangeShapeType="1"/>
            </p:cNvSpPr>
            <p:nvPr/>
          </p:nvSpPr>
          <p:spPr bwMode="auto">
            <a:xfrm flipV="1">
              <a:off x="5726" y="8383"/>
              <a:ext cx="84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5877" y="7903"/>
              <a:ext cx="818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 &gt; 6s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54 - Ορθογώνιο"/>
          <p:cNvSpPr/>
          <p:nvPr/>
        </p:nvSpPr>
        <p:spPr>
          <a:xfrm>
            <a:off x="0" y="2132856"/>
            <a:ext cx="3219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Sig sigma definition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1237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33 - Ορθογώνιο"/>
          <p:cNvSpPr/>
          <p:nvPr/>
        </p:nvSpPr>
        <p:spPr>
          <a:xfrm>
            <a:off x="0" y="6211669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 = the mean value of the quality characteristic, s = standard deviation of a sample USL, LSL = Upper and Lower Specification Limit </a:t>
            </a:r>
            <a:endParaRPr lang="el-GR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796136" y="0"/>
            <a:ext cx="1073141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 &gt; 6s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x-sigma-levels-defe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53732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term Six Sigma is defined as having less than 3.4 defects per million opportunities or a success rate of 99.99966%.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higher the sigma level, the less likely it is that a process will create defective parts. </a:t>
            </a:r>
            <a:endParaRPr lang="el-GR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93B82-E859-4811-8AF8-FDBCC3E018E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Six-Sigma 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 Solving Approach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916832"/>
            <a:ext cx="7344816" cy="4114800"/>
          </a:xfrm>
        </p:spPr>
        <p:txBody>
          <a:bodyPr/>
          <a:lstStyle/>
          <a:p>
            <a:pPr marL="449263" indent="-449263">
              <a:buFontTx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Define</a:t>
            </a:r>
          </a:p>
          <a:p>
            <a:pPr marL="449263" indent="-449263">
              <a:buFontTx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</a:p>
          <a:p>
            <a:pPr marL="449263" indent="-449263">
              <a:buFontTx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Analyze</a:t>
            </a:r>
          </a:p>
          <a:p>
            <a:pPr marL="449263" indent="-449263">
              <a:buFontTx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</a:p>
          <a:p>
            <a:pPr marL="449263" indent="-449263">
              <a:buFontTx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4427984" y="2420888"/>
            <a:ext cx="3312368" cy="207295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DMAIC</a:t>
            </a:r>
            <a:endParaRPr lang="el-GR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- Εικόνα" descr="07_tq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600" y="2368550"/>
            <a:ext cx="28448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4 - Εικόνα" descr="01_tq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46738" y="179388"/>
            <a:ext cx="3425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Arial" charset="0"/>
              </a:rPr>
              <a:t>Six Sigma Quality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382</Words>
  <Application>Microsoft Office PowerPoint</Application>
  <PresentationFormat>Προβολή στην οθόνη (4:3)</PresentationFormat>
  <Paragraphs>112</Paragraphs>
  <Slides>21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Six-Sigma  Problem Solving Approach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Tools for Six-Sigma and  Quality Improvement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Patras Department of Business Administration of Food and Agricultural Enterprises</dc:title>
  <dc:creator>ΒΑΓΓΕΛΗΣ</dc:creator>
  <cp:lastModifiedBy>ΒΑΓΓΕΛΗΣ</cp:lastModifiedBy>
  <cp:revision>318</cp:revision>
  <dcterms:created xsi:type="dcterms:W3CDTF">2013-08-07T14:37:16Z</dcterms:created>
  <dcterms:modified xsi:type="dcterms:W3CDTF">2019-05-09T16:58:22Z</dcterms:modified>
</cp:coreProperties>
</file>