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slideMaster16.xml" ContentType="application/vnd.openxmlformats-officedocument.presentationml.slideMaster+xml"/>
  <Override PartName="/ppt/slideMasters/slideMaster17.xml" ContentType="application/vnd.openxmlformats-officedocument.presentationml.slideMaster+xml"/>
  <Override PartName="/ppt/slideMasters/slideMaster18.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2.xml" ContentType="application/vnd.openxmlformats-officedocument.theme+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3.xml" ContentType="application/vnd.openxmlformats-officedocument.theme+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theme/theme4.xml" ContentType="application/vnd.openxmlformats-officedocument.theme+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theme/theme5.xml" ContentType="application/vnd.openxmlformats-officedocument.theme+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theme/theme6.xml" ContentType="application/vnd.openxmlformats-officedocument.theme+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theme/theme7.xml" ContentType="application/vnd.openxmlformats-officedocument.theme+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slideLayouts/slideLayout122.xml" ContentType="application/vnd.openxmlformats-officedocument.presentationml.slideLayout+xml"/>
  <Override PartName="/ppt/slideLayouts/slideLayout123.xml" ContentType="application/vnd.openxmlformats-officedocument.presentationml.slideLayout+xml"/>
  <Override PartName="/ppt/slideLayouts/slideLayout124.xml" ContentType="application/vnd.openxmlformats-officedocument.presentationml.slideLayout+xml"/>
  <Override PartName="/ppt/slideLayouts/slideLayout125.xml" ContentType="application/vnd.openxmlformats-officedocument.presentationml.slideLayout+xml"/>
  <Override PartName="/ppt/slideLayouts/slideLayout126.xml" ContentType="application/vnd.openxmlformats-officedocument.presentationml.slideLayout+xml"/>
  <Override PartName="/ppt/slideLayouts/slideLayout127.xml" ContentType="application/vnd.openxmlformats-officedocument.presentationml.slideLayout+xml"/>
  <Override PartName="/ppt/slideLayouts/slideLayout128.xml" ContentType="application/vnd.openxmlformats-officedocument.presentationml.slideLayout+xml"/>
  <Override PartName="/ppt/theme/theme8.xml" ContentType="application/vnd.openxmlformats-officedocument.theme+xml"/>
  <Override PartName="/ppt/slideLayouts/slideLayout129.xml" ContentType="application/vnd.openxmlformats-officedocument.presentationml.slideLayout+xml"/>
  <Override PartName="/ppt/slideLayouts/slideLayout130.xml" ContentType="application/vnd.openxmlformats-officedocument.presentationml.slideLayout+xml"/>
  <Override PartName="/ppt/slideLayouts/slideLayout131.xml" ContentType="application/vnd.openxmlformats-officedocument.presentationml.slideLayout+xml"/>
  <Override PartName="/ppt/slideLayouts/slideLayout132.xml" ContentType="application/vnd.openxmlformats-officedocument.presentationml.slideLayout+xml"/>
  <Override PartName="/ppt/slideLayouts/slideLayout133.xml" ContentType="application/vnd.openxmlformats-officedocument.presentationml.slideLayout+xml"/>
  <Override PartName="/ppt/slideLayouts/slideLayout134.xml" ContentType="application/vnd.openxmlformats-officedocument.presentationml.slideLayout+xml"/>
  <Override PartName="/ppt/slideLayouts/slideLayout135.xml" ContentType="application/vnd.openxmlformats-officedocument.presentationml.slideLayout+xml"/>
  <Override PartName="/ppt/slideLayouts/slideLayout136.xml" ContentType="application/vnd.openxmlformats-officedocument.presentationml.slideLayout+xml"/>
  <Override PartName="/ppt/slideLayouts/slideLayout137.xml" ContentType="application/vnd.openxmlformats-officedocument.presentationml.slideLayout+xml"/>
  <Override PartName="/ppt/slideLayouts/slideLayout138.xml" ContentType="application/vnd.openxmlformats-officedocument.presentationml.slideLayout+xml"/>
  <Override PartName="/ppt/slideLayouts/slideLayout139.xml" ContentType="application/vnd.openxmlformats-officedocument.presentationml.slideLayout+xml"/>
  <Override PartName="/ppt/slideLayouts/slideLayout140.xml" ContentType="application/vnd.openxmlformats-officedocument.presentationml.slideLayout+xml"/>
  <Override PartName="/ppt/slideLayouts/slideLayout141.xml" ContentType="application/vnd.openxmlformats-officedocument.presentationml.slideLayout+xml"/>
  <Override PartName="/ppt/slideLayouts/slideLayout142.xml" ContentType="application/vnd.openxmlformats-officedocument.presentationml.slideLayout+xml"/>
  <Override PartName="/ppt/slideLayouts/slideLayout143.xml" ContentType="application/vnd.openxmlformats-officedocument.presentationml.slideLayout+xml"/>
  <Override PartName="/ppt/slideLayouts/slideLayout144.xml" ContentType="application/vnd.openxmlformats-officedocument.presentationml.slideLayout+xml"/>
  <Override PartName="/ppt/theme/theme9.xml" ContentType="application/vnd.openxmlformats-officedocument.theme+xml"/>
  <Override PartName="/ppt/slideLayouts/slideLayout145.xml" ContentType="application/vnd.openxmlformats-officedocument.presentationml.slideLayout+xml"/>
  <Override PartName="/ppt/slideLayouts/slideLayout146.xml" ContentType="application/vnd.openxmlformats-officedocument.presentationml.slideLayout+xml"/>
  <Override PartName="/ppt/slideLayouts/slideLayout147.xml" ContentType="application/vnd.openxmlformats-officedocument.presentationml.slideLayout+xml"/>
  <Override PartName="/ppt/slideLayouts/slideLayout148.xml" ContentType="application/vnd.openxmlformats-officedocument.presentationml.slideLayout+xml"/>
  <Override PartName="/ppt/slideLayouts/slideLayout149.xml" ContentType="application/vnd.openxmlformats-officedocument.presentationml.slideLayout+xml"/>
  <Override PartName="/ppt/slideLayouts/slideLayout150.xml" ContentType="application/vnd.openxmlformats-officedocument.presentationml.slideLayout+xml"/>
  <Override PartName="/ppt/slideLayouts/slideLayout151.xml" ContentType="application/vnd.openxmlformats-officedocument.presentationml.slideLayout+xml"/>
  <Override PartName="/ppt/slideLayouts/slideLayout152.xml" ContentType="application/vnd.openxmlformats-officedocument.presentationml.slideLayout+xml"/>
  <Override PartName="/ppt/slideLayouts/slideLayout153.xml" ContentType="application/vnd.openxmlformats-officedocument.presentationml.slideLayout+xml"/>
  <Override PartName="/ppt/slideLayouts/slideLayout154.xml" ContentType="application/vnd.openxmlformats-officedocument.presentationml.slideLayout+xml"/>
  <Override PartName="/ppt/slideLayouts/slideLayout155.xml" ContentType="application/vnd.openxmlformats-officedocument.presentationml.slideLayout+xml"/>
  <Override PartName="/ppt/slideLayouts/slideLayout156.xml" ContentType="application/vnd.openxmlformats-officedocument.presentationml.slideLayout+xml"/>
  <Override PartName="/ppt/slideLayouts/slideLayout157.xml" ContentType="application/vnd.openxmlformats-officedocument.presentationml.slideLayout+xml"/>
  <Override PartName="/ppt/slideLayouts/slideLayout158.xml" ContentType="application/vnd.openxmlformats-officedocument.presentationml.slideLayout+xml"/>
  <Override PartName="/ppt/slideLayouts/slideLayout159.xml" ContentType="application/vnd.openxmlformats-officedocument.presentationml.slideLayout+xml"/>
  <Override PartName="/ppt/slideLayouts/slideLayout160.xml" ContentType="application/vnd.openxmlformats-officedocument.presentationml.slideLayout+xml"/>
  <Override PartName="/ppt/theme/theme10.xml" ContentType="application/vnd.openxmlformats-officedocument.theme+xml"/>
  <Override PartName="/ppt/slideLayouts/slideLayout161.xml" ContentType="application/vnd.openxmlformats-officedocument.presentationml.slideLayout+xml"/>
  <Override PartName="/ppt/slideLayouts/slideLayout162.xml" ContentType="application/vnd.openxmlformats-officedocument.presentationml.slideLayout+xml"/>
  <Override PartName="/ppt/slideLayouts/slideLayout163.xml" ContentType="application/vnd.openxmlformats-officedocument.presentationml.slideLayout+xml"/>
  <Override PartName="/ppt/slideLayouts/slideLayout164.xml" ContentType="application/vnd.openxmlformats-officedocument.presentationml.slideLayout+xml"/>
  <Override PartName="/ppt/slideLayouts/slideLayout165.xml" ContentType="application/vnd.openxmlformats-officedocument.presentationml.slideLayout+xml"/>
  <Override PartName="/ppt/slideLayouts/slideLayout166.xml" ContentType="application/vnd.openxmlformats-officedocument.presentationml.slideLayout+xml"/>
  <Override PartName="/ppt/slideLayouts/slideLayout167.xml" ContentType="application/vnd.openxmlformats-officedocument.presentationml.slideLayout+xml"/>
  <Override PartName="/ppt/slideLayouts/slideLayout168.xml" ContentType="application/vnd.openxmlformats-officedocument.presentationml.slideLayout+xml"/>
  <Override PartName="/ppt/slideLayouts/slideLayout169.xml" ContentType="application/vnd.openxmlformats-officedocument.presentationml.slideLayout+xml"/>
  <Override PartName="/ppt/slideLayouts/slideLayout170.xml" ContentType="application/vnd.openxmlformats-officedocument.presentationml.slideLayout+xml"/>
  <Override PartName="/ppt/slideLayouts/slideLayout171.xml" ContentType="application/vnd.openxmlformats-officedocument.presentationml.slideLayout+xml"/>
  <Override PartName="/ppt/slideLayouts/slideLayout172.xml" ContentType="application/vnd.openxmlformats-officedocument.presentationml.slideLayout+xml"/>
  <Override PartName="/ppt/slideLayouts/slideLayout173.xml" ContentType="application/vnd.openxmlformats-officedocument.presentationml.slideLayout+xml"/>
  <Override PartName="/ppt/slideLayouts/slideLayout174.xml" ContentType="application/vnd.openxmlformats-officedocument.presentationml.slideLayout+xml"/>
  <Override PartName="/ppt/slideLayouts/slideLayout175.xml" ContentType="application/vnd.openxmlformats-officedocument.presentationml.slideLayout+xml"/>
  <Override PartName="/ppt/slideLayouts/slideLayout176.xml" ContentType="application/vnd.openxmlformats-officedocument.presentationml.slideLayout+xml"/>
  <Override PartName="/ppt/theme/theme11.xml" ContentType="application/vnd.openxmlformats-officedocument.theme+xml"/>
  <Override PartName="/ppt/slideLayouts/slideLayout177.xml" ContentType="application/vnd.openxmlformats-officedocument.presentationml.slideLayout+xml"/>
  <Override PartName="/ppt/slideLayouts/slideLayout178.xml" ContentType="application/vnd.openxmlformats-officedocument.presentationml.slideLayout+xml"/>
  <Override PartName="/ppt/slideLayouts/slideLayout179.xml" ContentType="application/vnd.openxmlformats-officedocument.presentationml.slideLayout+xml"/>
  <Override PartName="/ppt/slideLayouts/slideLayout180.xml" ContentType="application/vnd.openxmlformats-officedocument.presentationml.slideLayout+xml"/>
  <Override PartName="/ppt/slideLayouts/slideLayout181.xml" ContentType="application/vnd.openxmlformats-officedocument.presentationml.slideLayout+xml"/>
  <Override PartName="/ppt/slideLayouts/slideLayout182.xml" ContentType="application/vnd.openxmlformats-officedocument.presentationml.slideLayout+xml"/>
  <Override PartName="/ppt/slideLayouts/slideLayout183.xml" ContentType="application/vnd.openxmlformats-officedocument.presentationml.slideLayout+xml"/>
  <Override PartName="/ppt/slideLayouts/slideLayout184.xml" ContentType="application/vnd.openxmlformats-officedocument.presentationml.slideLayout+xml"/>
  <Override PartName="/ppt/slideLayouts/slideLayout185.xml" ContentType="application/vnd.openxmlformats-officedocument.presentationml.slideLayout+xml"/>
  <Override PartName="/ppt/slideLayouts/slideLayout186.xml" ContentType="application/vnd.openxmlformats-officedocument.presentationml.slideLayout+xml"/>
  <Override PartName="/ppt/slideLayouts/slideLayout187.xml" ContentType="application/vnd.openxmlformats-officedocument.presentationml.slideLayout+xml"/>
  <Override PartName="/ppt/slideLayouts/slideLayout188.xml" ContentType="application/vnd.openxmlformats-officedocument.presentationml.slideLayout+xml"/>
  <Override PartName="/ppt/slideLayouts/slideLayout189.xml" ContentType="application/vnd.openxmlformats-officedocument.presentationml.slideLayout+xml"/>
  <Override PartName="/ppt/slideLayouts/slideLayout190.xml" ContentType="application/vnd.openxmlformats-officedocument.presentationml.slideLayout+xml"/>
  <Override PartName="/ppt/slideLayouts/slideLayout191.xml" ContentType="application/vnd.openxmlformats-officedocument.presentationml.slideLayout+xml"/>
  <Override PartName="/ppt/slideLayouts/slideLayout192.xml" ContentType="application/vnd.openxmlformats-officedocument.presentationml.slideLayout+xml"/>
  <Override PartName="/ppt/theme/theme12.xml" ContentType="application/vnd.openxmlformats-officedocument.theme+xml"/>
  <Override PartName="/ppt/slideLayouts/slideLayout193.xml" ContentType="application/vnd.openxmlformats-officedocument.presentationml.slideLayout+xml"/>
  <Override PartName="/ppt/slideLayouts/slideLayout194.xml" ContentType="application/vnd.openxmlformats-officedocument.presentationml.slideLayout+xml"/>
  <Override PartName="/ppt/slideLayouts/slideLayout195.xml" ContentType="application/vnd.openxmlformats-officedocument.presentationml.slideLayout+xml"/>
  <Override PartName="/ppt/slideLayouts/slideLayout196.xml" ContentType="application/vnd.openxmlformats-officedocument.presentationml.slideLayout+xml"/>
  <Override PartName="/ppt/slideLayouts/slideLayout197.xml" ContentType="application/vnd.openxmlformats-officedocument.presentationml.slideLayout+xml"/>
  <Override PartName="/ppt/slideLayouts/slideLayout198.xml" ContentType="application/vnd.openxmlformats-officedocument.presentationml.slideLayout+xml"/>
  <Override PartName="/ppt/slideLayouts/slideLayout199.xml" ContentType="application/vnd.openxmlformats-officedocument.presentationml.slideLayout+xml"/>
  <Override PartName="/ppt/slideLayouts/slideLayout200.xml" ContentType="application/vnd.openxmlformats-officedocument.presentationml.slideLayout+xml"/>
  <Override PartName="/ppt/slideLayouts/slideLayout201.xml" ContentType="application/vnd.openxmlformats-officedocument.presentationml.slideLayout+xml"/>
  <Override PartName="/ppt/slideLayouts/slideLayout202.xml" ContentType="application/vnd.openxmlformats-officedocument.presentationml.slideLayout+xml"/>
  <Override PartName="/ppt/slideLayouts/slideLayout203.xml" ContentType="application/vnd.openxmlformats-officedocument.presentationml.slideLayout+xml"/>
  <Override PartName="/ppt/slideLayouts/slideLayout204.xml" ContentType="application/vnd.openxmlformats-officedocument.presentationml.slideLayout+xml"/>
  <Override PartName="/ppt/slideLayouts/slideLayout205.xml" ContentType="application/vnd.openxmlformats-officedocument.presentationml.slideLayout+xml"/>
  <Override PartName="/ppt/slideLayouts/slideLayout206.xml" ContentType="application/vnd.openxmlformats-officedocument.presentationml.slideLayout+xml"/>
  <Override PartName="/ppt/slideLayouts/slideLayout207.xml" ContentType="application/vnd.openxmlformats-officedocument.presentationml.slideLayout+xml"/>
  <Override PartName="/ppt/slideLayouts/slideLayout208.xml" ContentType="application/vnd.openxmlformats-officedocument.presentationml.slideLayout+xml"/>
  <Override PartName="/ppt/theme/theme13.xml" ContentType="application/vnd.openxmlformats-officedocument.theme+xml"/>
  <Override PartName="/ppt/slideLayouts/slideLayout209.xml" ContentType="application/vnd.openxmlformats-officedocument.presentationml.slideLayout+xml"/>
  <Override PartName="/ppt/slideLayouts/slideLayout210.xml" ContentType="application/vnd.openxmlformats-officedocument.presentationml.slideLayout+xml"/>
  <Override PartName="/ppt/slideLayouts/slideLayout211.xml" ContentType="application/vnd.openxmlformats-officedocument.presentationml.slideLayout+xml"/>
  <Override PartName="/ppt/slideLayouts/slideLayout212.xml" ContentType="application/vnd.openxmlformats-officedocument.presentationml.slideLayout+xml"/>
  <Override PartName="/ppt/slideLayouts/slideLayout213.xml" ContentType="application/vnd.openxmlformats-officedocument.presentationml.slideLayout+xml"/>
  <Override PartName="/ppt/slideLayouts/slideLayout214.xml" ContentType="application/vnd.openxmlformats-officedocument.presentationml.slideLayout+xml"/>
  <Override PartName="/ppt/slideLayouts/slideLayout215.xml" ContentType="application/vnd.openxmlformats-officedocument.presentationml.slideLayout+xml"/>
  <Override PartName="/ppt/slideLayouts/slideLayout216.xml" ContentType="application/vnd.openxmlformats-officedocument.presentationml.slideLayout+xml"/>
  <Override PartName="/ppt/slideLayouts/slideLayout217.xml" ContentType="application/vnd.openxmlformats-officedocument.presentationml.slideLayout+xml"/>
  <Override PartName="/ppt/slideLayouts/slideLayout218.xml" ContentType="application/vnd.openxmlformats-officedocument.presentationml.slideLayout+xml"/>
  <Override PartName="/ppt/slideLayouts/slideLayout219.xml" ContentType="application/vnd.openxmlformats-officedocument.presentationml.slideLayout+xml"/>
  <Override PartName="/ppt/slideLayouts/slideLayout220.xml" ContentType="application/vnd.openxmlformats-officedocument.presentationml.slideLayout+xml"/>
  <Override PartName="/ppt/slideLayouts/slideLayout221.xml" ContentType="application/vnd.openxmlformats-officedocument.presentationml.slideLayout+xml"/>
  <Override PartName="/ppt/slideLayouts/slideLayout222.xml" ContentType="application/vnd.openxmlformats-officedocument.presentationml.slideLayout+xml"/>
  <Override PartName="/ppt/slideLayouts/slideLayout223.xml" ContentType="application/vnd.openxmlformats-officedocument.presentationml.slideLayout+xml"/>
  <Override PartName="/ppt/slideLayouts/slideLayout224.xml" ContentType="application/vnd.openxmlformats-officedocument.presentationml.slideLayout+xml"/>
  <Override PartName="/ppt/theme/theme14.xml" ContentType="application/vnd.openxmlformats-officedocument.theme+xml"/>
  <Override PartName="/ppt/slideLayouts/slideLayout225.xml" ContentType="application/vnd.openxmlformats-officedocument.presentationml.slideLayout+xml"/>
  <Override PartName="/ppt/slideLayouts/slideLayout226.xml" ContentType="application/vnd.openxmlformats-officedocument.presentationml.slideLayout+xml"/>
  <Override PartName="/ppt/slideLayouts/slideLayout227.xml" ContentType="application/vnd.openxmlformats-officedocument.presentationml.slideLayout+xml"/>
  <Override PartName="/ppt/slideLayouts/slideLayout228.xml" ContentType="application/vnd.openxmlformats-officedocument.presentationml.slideLayout+xml"/>
  <Override PartName="/ppt/slideLayouts/slideLayout229.xml" ContentType="application/vnd.openxmlformats-officedocument.presentationml.slideLayout+xml"/>
  <Override PartName="/ppt/slideLayouts/slideLayout230.xml" ContentType="application/vnd.openxmlformats-officedocument.presentationml.slideLayout+xml"/>
  <Override PartName="/ppt/slideLayouts/slideLayout231.xml" ContentType="application/vnd.openxmlformats-officedocument.presentationml.slideLayout+xml"/>
  <Override PartName="/ppt/slideLayouts/slideLayout232.xml" ContentType="application/vnd.openxmlformats-officedocument.presentationml.slideLayout+xml"/>
  <Override PartName="/ppt/slideLayouts/slideLayout233.xml" ContentType="application/vnd.openxmlformats-officedocument.presentationml.slideLayout+xml"/>
  <Override PartName="/ppt/slideLayouts/slideLayout234.xml" ContentType="application/vnd.openxmlformats-officedocument.presentationml.slideLayout+xml"/>
  <Override PartName="/ppt/slideLayouts/slideLayout235.xml" ContentType="application/vnd.openxmlformats-officedocument.presentationml.slideLayout+xml"/>
  <Override PartName="/ppt/slideLayouts/slideLayout236.xml" ContentType="application/vnd.openxmlformats-officedocument.presentationml.slideLayout+xml"/>
  <Override PartName="/ppt/slideLayouts/slideLayout237.xml" ContentType="application/vnd.openxmlformats-officedocument.presentationml.slideLayout+xml"/>
  <Override PartName="/ppt/slideLayouts/slideLayout238.xml" ContentType="application/vnd.openxmlformats-officedocument.presentationml.slideLayout+xml"/>
  <Override PartName="/ppt/slideLayouts/slideLayout239.xml" ContentType="application/vnd.openxmlformats-officedocument.presentationml.slideLayout+xml"/>
  <Override PartName="/ppt/slideLayouts/slideLayout240.xml" ContentType="application/vnd.openxmlformats-officedocument.presentationml.slideLayout+xml"/>
  <Override PartName="/ppt/theme/theme15.xml" ContentType="application/vnd.openxmlformats-officedocument.theme+xml"/>
  <Override PartName="/ppt/slideLayouts/slideLayout241.xml" ContentType="application/vnd.openxmlformats-officedocument.presentationml.slideLayout+xml"/>
  <Override PartName="/ppt/slideLayouts/slideLayout242.xml" ContentType="application/vnd.openxmlformats-officedocument.presentationml.slideLayout+xml"/>
  <Override PartName="/ppt/slideLayouts/slideLayout243.xml" ContentType="application/vnd.openxmlformats-officedocument.presentationml.slideLayout+xml"/>
  <Override PartName="/ppt/slideLayouts/slideLayout244.xml" ContentType="application/vnd.openxmlformats-officedocument.presentationml.slideLayout+xml"/>
  <Override PartName="/ppt/slideLayouts/slideLayout245.xml" ContentType="application/vnd.openxmlformats-officedocument.presentationml.slideLayout+xml"/>
  <Override PartName="/ppt/slideLayouts/slideLayout246.xml" ContentType="application/vnd.openxmlformats-officedocument.presentationml.slideLayout+xml"/>
  <Override PartName="/ppt/slideLayouts/slideLayout247.xml" ContentType="application/vnd.openxmlformats-officedocument.presentationml.slideLayout+xml"/>
  <Override PartName="/ppt/slideLayouts/slideLayout248.xml" ContentType="application/vnd.openxmlformats-officedocument.presentationml.slideLayout+xml"/>
  <Override PartName="/ppt/slideLayouts/slideLayout249.xml" ContentType="application/vnd.openxmlformats-officedocument.presentationml.slideLayout+xml"/>
  <Override PartName="/ppt/slideLayouts/slideLayout250.xml" ContentType="application/vnd.openxmlformats-officedocument.presentationml.slideLayout+xml"/>
  <Override PartName="/ppt/slideLayouts/slideLayout251.xml" ContentType="application/vnd.openxmlformats-officedocument.presentationml.slideLayout+xml"/>
  <Override PartName="/ppt/slideLayouts/slideLayout252.xml" ContentType="application/vnd.openxmlformats-officedocument.presentationml.slideLayout+xml"/>
  <Override PartName="/ppt/slideLayouts/slideLayout253.xml" ContentType="application/vnd.openxmlformats-officedocument.presentationml.slideLayout+xml"/>
  <Override PartName="/ppt/slideLayouts/slideLayout254.xml" ContentType="application/vnd.openxmlformats-officedocument.presentationml.slideLayout+xml"/>
  <Override PartName="/ppt/slideLayouts/slideLayout255.xml" ContentType="application/vnd.openxmlformats-officedocument.presentationml.slideLayout+xml"/>
  <Override PartName="/ppt/slideLayouts/slideLayout256.xml" ContentType="application/vnd.openxmlformats-officedocument.presentationml.slideLayout+xml"/>
  <Override PartName="/ppt/theme/theme16.xml" ContentType="application/vnd.openxmlformats-officedocument.theme+xml"/>
  <Override PartName="/ppt/slideLayouts/slideLayout257.xml" ContentType="application/vnd.openxmlformats-officedocument.presentationml.slideLayout+xml"/>
  <Override PartName="/ppt/slideLayouts/slideLayout258.xml" ContentType="application/vnd.openxmlformats-officedocument.presentationml.slideLayout+xml"/>
  <Override PartName="/ppt/slideLayouts/slideLayout259.xml" ContentType="application/vnd.openxmlformats-officedocument.presentationml.slideLayout+xml"/>
  <Override PartName="/ppt/slideLayouts/slideLayout260.xml" ContentType="application/vnd.openxmlformats-officedocument.presentationml.slideLayout+xml"/>
  <Override PartName="/ppt/slideLayouts/slideLayout261.xml" ContentType="application/vnd.openxmlformats-officedocument.presentationml.slideLayout+xml"/>
  <Override PartName="/ppt/slideLayouts/slideLayout262.xml" ContentType="application/vnd.openxmlformats-officedocument.presentationml.slideLayout+xml"/>
  <Override PartName="/ppt/slideLayouts/slideLayout263.xml" ContentType="application/vnd.openxmlformats-officedocument.presentationml.slideLayout+xml"/>
  <Override PartName="/ppt/slideLayouts/slideLayout264.xml" ContentType="application/vnd.openxmlformats-officedocument.presentationml.slideLayout+xml"/>
  <Override PartName="/ppt/slideLayouts/slideLayout265.xml" ContentType="application/vnd.openxmlformats-officedocument.presentationml.slideLayout+xml"/>
  <Override PartName="/ppt/slideLayouts/slideLayout266.xml" ContentType="application/vnd.openxmlformats-officedocument.presentationml.slideLayout+xml"/>
  <Override PartName="/ppt/slideLayouts/slideLayout267.xml" ContentType="application/vnd.openxmlformats-officedocument.presentationml.slideLayout+xml"/>
  <Override PartName="/ppt/slideLayouts/slideLayout268.xml" ContentType="application/vnd.openxmlformats-officedocument.presentationml.slideLayout+xml"/>
  <Override PartName="/ppt/slideLayouts/slideLayout269.xml" ContentType="application/vnd.openxmlformats-officedocument.presentationml.slideLayout+xml"/>
  <Override PartName="/ppt/slideLayouts/slideLayout270.xml" ContentType="application/vnd.openxmlformats-officedocument.presentationml.slideLayout+xml"/>
  <Override PartName="/ppt/slideLayouts/slideLayout271.xml" ContentType="application/vnd.openxmlformats-officedocument.presentationml.slideLayout+xml"/>
  <Override PartName="/ppt/slideLayouts/slideLayout272.xml" ContentType="application/vnd.openxmlformats-officedocument.presentationml.slideLayout+xml"/>
  <Override PartName="/ppt/theme/theme17.xml" ContentType="application/vnd.openxmlformats-officedocument.theme+xml"/>
  <Override PartName="/ppt/slideLayouts/slideLayout273.xml" ContentType="application/vnd.openxmlformats-officedocument.presentationml.slideLayout+xml"/>
  <Override PartName="/ppt/slideLayouts/slideLayout274.xml" ContentType="application/vnd.openxmlformats-officedocument.presentationml.slideLayout+xml"/>
  <Override PartName="/ppt/slideLayouts/slideLayout275.xml" ContentType="application/vnd.openxmlformats-officedocument.presentationml.slideLayout+xml"/>
  <Override PartName="/ppt/slideLayouts/slideLayout276.xml" ContentType="application/vnd.openxmlformats-officedocument.presentationml.slideLayout+xml"/>
  <Override PartName="/ppt/slideLayouts/slideLayout277.xml" ContentType="application/vnd.openxmlformats-officedocument.presentationml.slideLayout+xml"/>
  <Override PartName="/ppt/slideLayouts/slideLayout278.xml" ContentType="application/vnd.openxmlformats-officedocument.presentationml.slideLayout+xml"/>
  <Override PartName="/ppt/slideLayouts/slideLayout279.xml" ContentType="application/vnd.openxmlformats-officedocument.presentationml.slideLayout+xml"/>
  <Override PartName="/ppt/slideLayouts/slideLayout280.xml" ContentType="application/vnd.openxmlformats-officedocument.presentationml.slideLayout+xml"/>
  <Override PartName="/ppt/slideLayouts/slideLayout281.xml" ContentType="application/vnd.openxmlformats-officedocument.presentationml.slideLayout+xml"/>
  <Override PartName="/ppt/slideLayouts/slideLayout282.xml" ContentType="application/vnd.openxmlformats-officedocument.presentationml.slideLayout+xml"/>
  <Override PartName="/ppt/slideLayouts/slideLayout283.xml" ContentType="application/vnd.openxmlformats-officedocument.presentationml.slideLayout+xml"/>
  <Override PartName="/ppt/slideLayouts/slideLayout284.xml" ContentType="application/vnd.openxmlformats-officedocument.presentationml.slideLayout+xml"/>
  <Override PartName="/ppt/slideLayouts/slideLayout285.xml" ContentType="application/vnd.openxmlformats-officedocument.presentationml.slideLayout+xml"/>
  <Override PartName="/ppt/slideLayouts/slideLayout286.xml" ContentType="application/vnd.openxmlformats-officedocument.presentationml.slideLayout+xml"/>
  <Override PartName="/ppt/slideLayouts/slideLayout287.xml" ContentType="application/vnd.openxmlformats-officedocument.presentationml.slideLayout+xml"/>
  <Override PartName="/ppt/slideLayouts/slideLayout288.xml" ContentType="application/vnd.openxmlformats-officedocument.presentationml.slideLayout+xml"/>
  <Override PartName="/ppt/theme/theme18.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7" r:id="rId2"/>
    <p:sldMasterId id="2147483694" r:id="rId3"/>
    <p:sldMasterId id="2147483711" r:id="rId4"/>
    <p:sldMasterId id="2147483728" r:id="rId5"/>
    <p:sldMasterId id="2147483745" r:id="rId6"/>
    <p:sldMasterId id="2147483762" r:id="rId7"/>
    <p:sldMasterId id="2147483779" r:id="rId8"/>
    <p:sldMasterId id="2147483796" r:id="rId9"/>
    <p:sldMasterId id="2147483813" r:id="rId10"/>
    <p:sldMasterId id="2147483830" r:id="rId11"/>
    <p:sldMasterId id="2147483847" r:id="rId12"/>
    <p:sldMasterId id="2147483864" r:id="rId13"/>
    <p:sldMasterId id="2147483881" r:id="rId14"/>
    <p:sldMasterId id="2147483898" r:id="rId15"/>
    <p:sldMasterId id="2147483915" r:id="rId16"/>
    <p:sldMasterId id="2147483932" r:id="rId17"/>
    <p:sldMasterId id="2147483949" r:id="rId18"/>
  </p:sldMasterIdLst>
  <p:sldIdLst>
    <p:sldId id="257" r:id="rId19"/>
    <p:sldId id="258" r:id="rId20"/>
    <p:sldId id="259" r:id="rId21"/>
    <p:sldId id="260" r:id="rId22"/>
    <p:sldId id="261" r:id="rId23"/>
    <p:sldId id="262" r:id="rId24"/>
    <p:sldId id="263" r:id="rId25"/>
    <p:sldId id="264" r:id="rId26"/>
    <p:sldId id="265" r:id="rId27"/>
    <p:sldId id="266" r:id="rId28"/>
    <p:sldId id="267" r:id="rId29"/>
    <p:sldId id="268" r:id="rId30"/>
    <p:sldId id="269" r:id="rId31"/>
    <p:sldId id="270" r:id="rId32"/>
    <p:sldId id="271" r:id="rId33"/>
    <p:sldId id="272" r:id="rId34"/>
    <p:sldId id="273" r:id="rId35"/>
    <p:sldId id="274" r:id="rId3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5" d="100"/>
          <a:sy n="85" d="100"/>
        </p:scale>
        <p:origin x="5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Master" Target="slideMasters/slideMaster13.xml"/><Relationship Id="rId18" Type="http://schemas.openxmlformats.org/officeDocument/2006/relationships/slideMaster" Target="slideMasters/slideMaster18.xml"/><Relationship Id="rId26" Type="http://schemas.openxmlformats.org/officeDocument/2006/relationships/slide" Target="slides/slide8.xml"/><Relationship Id="rId39" Type="http://schemas.openxmlformats.org/officeDocument/2006/relationships/theme" Target="theme/theme1.xml"/><Relationship Id="rId3" Type="http://schemas.openxmlformats.org/officeDocument/2006/relationships/slideMaster" Target="slideMasters/slideMaster3.xml"/><Relationship Id="rId21" Type="http://schemas.openxmlformats.org/officeDocument/2006/relationships/slide" Target="slides/slide3.xml"/><Relationship Id="rId34" Type="http://schemas.openxmlformats.org/officeDocument/2006/relationships/slide" Target="slides/slide16.xml"/><Relationship Id="rId7" Type="http://schemas.openxmlformats.org/officeDocument/2006/relationships/slideMaster" Target="slideMasters/slideMaster7.xml"/><Relationship Id="rId12" Type="http://schemas.openxmlformats.org/officeDocument/2006/relationships/slideMaster" Target="slideMasters/slideMaster12.xml"/><Relationship Id="rId17" Type="http://schemas.openxmlformats.org/officeDocument/2006/relationships/slideMaster" Target="slideMasters/slideMaster17.xml"/><Relationship Id="rId25" Type="http://schemas.openxmlformats.org/officeDocument/2006/relationships/slide" Target="slides/slide7.xml"/><Relationship Id="rId33" Type="http://schemas.openxmlformats.org/officeDocument/2006/relationships/slide" Target="slides/slide15.xml"/><Relationship Id="rId38"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Master" Target="slideMasters/slideMaster16.xml"/><Relationship Id="rId20" Type="http://schemas.openxmlformats.org/officeDocument/2006/relationships/slide" Target="slides/slide2.xml"/><Relationship Id="rId29" Type="http://schemas.openxmlformats.org/officeDocument/2006/relationships/slide" Target="slides/slide1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slide" Target="slides/slide6.xml"/><Relationship Id="rId32" Type="http://schemas.openxmlformats.org/officeDocument/2006/relationships/slide" Target="slides/slide14.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Master" Target="slideMasters/slideMaster5.xml"/><Relationship Id="rId15" Type="http://schemas.openxmlformats.org/officeDocument/2006/relationships/slideMaster" Target="slideMasters/slideMaster15.xml"/><Relationship Id="rId23" Type="http://schemas.openxmlformats.org/officeDocument/2006/relationships/slide" Target="slides/slide5.xml"/><Relationship Id="rId28" Type="http://schemas.openxmlformats.org/officeDocument/2006/relationships/slide" Target="slides/slide10.xml"/><Relationship Id="rId36" Type="http://schemas.openxmlformats.org/officeDocument/2006/relationships/slide" Target="slides/slide18.xml"/><Relationship Id="rId10" Type="http://schemas.openxmlformats.org/officeDocument/2006/relationships/slideMaster" Target="slideMasters/slideMaster10.xml"/><Relationship Id="rId19" Type="http://schemas.openxmlformats.org/officeDocument/2006/relationships/slide" Target="slides/slide1.xml"/><Relationship Id="rId31" Type="http://schemas.openxmlformats.org/officeDocument/2006/relationships/slide" Target="slides/slide13.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Master" Target="slideMasters/slideMaster14.xml"/><Relationship Id="rId22" Type="http://schemas.openxmlformats.org/officeDocument/2006/relationships/slide" Target="slides/slide4.xml"/><Relationship Id="rId27" Type="http://schemas.openxmlformats.org/officeDocument/2006/relationships/slide" Target="slides/slide9.xml"/><Relationship Id="rId30" Type="http://schemas.openxmlformats.org/officeDocument/2006/relationships/slide" Target="slides/slide12.xml"/><Relationship Id="rId35" Type="http://schemas.openxmlformats.org/officeDocument/2006/relationships/slide" Target="slides/slide17.xml"/></Relationships>
</file>

<file path=ppt/diagrams/_rels/data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svg"/><Relationship Id="rId1" Type="http://schemas.openxmlformats.org/officeDocument/2006/relationships/image" Target="../media/image1.png"/><Relationship Id="rId4" Type="http://schemas.openxmlformats.org/officeDocument/2006/relationships/image" Target="../media/image7.svg"/></Relationships>
</file>

<file path=ppt/diagrams/_rels/data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9.svg"/><Relationship Id="rId1" Type="http://schemas.openxmlformats.org/officeDocument/2006/relationships/image" Target="../media/image3.png"/><Relationship Id="rId6" Type="http://schemas.openxmlformats.org/officeDocument/2006/relationships/image" Target="../media/image13.svg"/><Relationship Id="rId5" Type="http://schemas.openxmlformats.org/officeDocument/2006/relationships/image" Target="../media/image5.png"/><Relationship Id="rId4" Type="http://schemas.openxmlformats.org/officeDocument/2006/relationships/image" Target="../media/image11.svg"/></Relationships>
</file>

<file path=ppt/diagrams/_rels/drawing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svg"/><Relationship Id="rId1" Type="http://schemas.openxmlformats.org/officeDocument/2006/relationships/image" Target="../media/image1.png"/><Relationship Id="rId4" Type="http://schemas.openxmlformats.org/officeDocument/2006/relationships/image" Target="../media/image7.svg"/></Relationships>
</file>

<file path=ppt/diagrams/_rels/drawing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9.svg"/><Relationship Id="rId1" Type="http://schemas.openxmlformats.org/officeDocument/2006/relationships/image" Target="../media/image3.png"/><Relationship Id="rId6" Type="http://schemas.openxmlformats.org/officeDocument/2006/relationships/image" Target="../media/image13.svg"/><Relationship Id="rId5" Type="http://schemas.openxmlformats.org/officeDocument/2006/relationships/image" Target="../media/image5.png"/><Relationship Id="rId4" Type="http://schemas.openxmlformats.org/officeDocument/2006/relationships/image" Target="../media/image11.svg"/></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BEBBBB9-50BD-4D1C-AD45-5A52C3B6924D}" type="doc">
      <dgm:prSet loTypeId="urn:microsoft.com/office/officeart/2005/8/layout/vList2" loCatId="list" qsTypeId="urn:microsoft.com/office/officeart/2005/8/quickstyle/simple4" qsCatId="simple" csTypeId="urn:microsoft.com/office/officeart/2005/8/colors/colorful2" csCatId="colorful"/>
      <dgm:spPr/>
      <dgm:t>
        <a:bodyPr/>
        <a:lstStyle/>
        <a:p>
          <a:endParaRPr lang="en-US"/>
        </a:p>
      </dgm:t>
    </dgm:pt>
    <dgm:pt modelId="{0EA26316-AFA9-4CC7-AABC-64C90E41B5D7}">
      <dgm:prSet/>
      <dgm:spPr/>
      <dgm:t>
        <a:bodyPr/>
        <a:lstStyle/>
        <a:p>
          <a:r>
            <a:rPr lang="en-US"/>
            <a:t>Οι μηχανικές και φυσικές μέθοδοι (mechanical/physical methods) περιλαμβάνουν, μεταξύ άλλων,</a:t>
          </a:r>
        </a:p>
      </dgm:t>
    </dgm:pt>
    <dgm:pt modelId="{6B01644F-67F1-48BA-930C-FE777128091D}" type="parTrans" cxnId="{0115FF36-0EA6-43DB-9A12-8E97122D285B}">
      <dgm:prSet/>
      <dgm:spPr/>
      <dgm:t>
        <a:bodyPr/>
        <a:lstStyle/>
        <a:p>
          <a:endParaRPr lang="en-US"/>
        </a:p>
      </dgm:t>
    </dgm:pt>
    <dgm:pt modelId="{C3A174F9-D523-40D6-ADA7-F48CB2A77ABD}" type="sibTrans" cxnId="{0115FF36-0EA6-43DB-9A12-8E97122D285B}">
      <dgm:prSet/>
      <dgm:spPr/>
      <dgm:t>
        <a:bodyPr/>
        <a:lstStyle/>
        <a:p>
          <a:endParaRPr lang="en-US"/>
        </a:p>
      </dgm:t>
    </dgm:pt>
    <dgm:pt modelId="{B30332E7-16B1-4EEF-A527-8C627402123A}">
      <dgm:prSet/>
      <dgm:spPr/>
      <dgm:t>
        <a:bodyPr/>
        <a:lstStyle/>
        <a:p>
          <a:r>
            <a:rPr lang="en-US"/>
            <a:t>το βοτάνισμα και το σκάλισμα, </a:t>
          </a:r>
        </a:p>
      </dgm:t>
    </dgm:pt>
    <dgm:pt modelId="{35983F0D-8FA8-46CE-9B52-2021E03CACEA}" type="parTrans" cxnId="{F39DC2DD-AEF8-4193-93E5-73512FFEA17C}">
      <dgm:prSet/>
      <dgm:spPr/>
      <dgm:t>
        <a:bodyPr/>
        <a:lstStyle/>
        <a:p>
          <a:endParaRPr lang="en-US"/>
        </a:p>
      </dgm:t>
    </dgm:pt>
    <dgm:pt modelId="{65CD5EE9-80FB-4DC8-89D5-C11AEB1B7682}" type="sibTrans" cxnId="{F39DC2DD-AEF8-4193-93E5-73512FFEA17C}">
      <dgm:prSet/>
      <dgm:spPr/>
      <dgm:t>
        <a:bodyPr/>
        <a:lstStyle/>
        <a:p>
          <a:endParaRPr lang="en-US"/>
        </a:p>
      </dgm:t>
    </dgm:pt>
    <dgm:pt modelId="{7042BBC8-46D4-4943-A435-0825CA753C1B}">
      <dgm:prSet/>
      <dgm:spPr/>
      <dgm:t>
        <a:bodyPr/>
        <a:lstStyle/>
        <a:p>
          <a:r>
            <a:rPr lang="en-US"/>
            <a:t>την εδαφοκατεργασία, </a:t>
          </a:r>
        </a:p>
      </dgm:t>
    </dgm:pt>
    <dgm:pt modelId="{DB765348-BF04-4A30-9B48-98CA17283AAA}" type="parTrans" cxnId="{57A310FC-75A5-48F7-880C-60F137F8BED3}">
      <dgm:prSet/>
      <dgm:spPr/>
      <dgm:t>
        <a:bodyPr/>
        <a:lstStyle/>
        <a:p>
          <a:endParaRPr lang="en-US"/>
        </a:p>
      </dgm:t>
    </dgm:pt>
    <dgm:pt modelId="{F41958D4-D327-478B-8CD9-D0D8B9F350DC}" type="sibTrans" cxnId="{57A310FC-75A5-48F7-880C-60F137F8BED3}">
      <dgm:prSet/>
      <dgm:spPr/>
      <dgm:t>
        <a:bodyPr/>
        <a:lstStyle/>
        <a:p>
          <a:endParaRPr lang="en-US"/>
        </a:p>
      </dgm:t>
    </dgm:pt>
    <dgm:pt modelId="{5C093D7D-1DA0-4DC5-B322-975639288970}">
      <dgm:prSet/>
      <dgm:spPr/>
      <dgm:t>
        <a:bodyPr/>
        <a:lstStyle/>
        <a:p>
          <a:r>
            <a:rPr lang="en-US"/>
            <a:t>τη στελεχοκοπή των ζιζανίων, </a:t>
          </a:r>
        </a:p>
      </dgm:t>
    </dgm:pt>
    <dgm:pt modelId="{9F7B0F0F-4816-4CF2-82F8-CAA62363DD18}" type="parTrans" cxnId="{3041FD9A-2636-4B74-955A-B13F042E6279}">
      <dgm:prSet/>
      <dgm:spPr/>
      <dgm:t>
        <a:bodyPr/>
        <a:lstStyle/>
        <a:p>
          <a:endParaRPr lang="en-US"/>
        </a:p>
      </dgm:t>
    </dgm:pt>
    <dgm:pt modelId="{D358BED8-1160-4201-B8C1-BDDF251948A1}" type="sibTrans" cxnId="{3041FD9A-2636-4B74-955A-B13F042E6279}">
      <dgm:prSet/>
      <dgm:spPr/>
      <dgm:t>
        <a:bodyPr/>
        <a:lstStyle/>
        <a:p>
          <a:endParaRPr lang="en-US"/>
        </a:p>
      </dgm:t>
    </dgm:pt>
    <dgm:pt modelId="{223FA048-38AE-434B-AA12-7AD648B8E742}">
      <dgm:prSet/>
      <dgm:spPr/>
      <dgm:t>
        <a:bodyPr/>
        <a:lstStyle/>
        <a:p>
          <a:r>
            <a:rPr lang="en-US"/>
            <a:t>την ηλιοαπολύμανση και </a:t>
          </a:r>
        </a:p>
      </dgm:t>
    </dgm:pt>
    <dgm:pt modelId="{6E5B7786-8D64-4E85-BEC3-8E19D022A537}" type="parTrans" cxnId="{BCFC677E-3F05-4B55-9F94-501727C680EF}">
      <dgm:prSet/>
      <dgm:spPr/>
      <dgm:t>
        <a:bodyPr/>
        <a:lstStyle/>
        <a:p>
          <a:endParaRPr lang="en-US"/>
        </a:p>
      </dgm:t>
    </dgm:pt>
    <dgm:pt modelId="{FAF9251D-0F11-49D1-AC98-35661A7B1A44}" type="sibTrans" cxnId="{BCFC677E-3F05-4B55-9F94-501727C680EF}">
      <dgm:prSet/>
      <dgm:spPr/>
      <dgm:t>
        <a:bodyPr/>
        <a:lstStyle/>
        <a:p>
          <a:endParaRPr lang="en-US"/>
        </a:p>
      </dgm:t>
    </dgm:pt>
    <dgm:pt modelId="{DB57C628-9549-4ED0-9EF0-B98FFEA82CD7}">
      <dgm:prSet/>
      <dgm:spPr/>
      <dgm:t>
        <a:bodyPr/>
        <a:lstStyle/>
        <a:p>
          <a:r>
            <a:rPr lang="en-US"/>
            <a:t>τη διαχείριση νερού με κατάκλυση ή αποστράγγιση. </a:t>
          </a:r>
        </a:p>
      </dgm:t>
    </dgm:pt>
    <dgm:pt modelId="{42483BB5-F59A-44EF-9FAC-8943F554FF4E}" type="parTrans" cxnId="{BA82AB7C-71DE-4F4E-94CC-F1A542E5EC42}">
      <dgm:prSet/>
      <dgm:spPr/>
      <dgm:t>
        <a:bodyPr/>
        <a:lstStyle/>
        <a:p>
          <a:endParaRPr lang="en-US"/>
        </a:p>
      </dgm:t>
    </dgm:pt>
    <dgm:pt modelId="{721F0EEB-C530-4200-A932-13D3837A90C0}" type="sibTrans" cxnId="{BA82AB7C-71DE-4F4E-94CC-F1A542E5EC42}">
      <dgm:prSet/>
      <dgm:spPr/>
      <dgm:t>
        <a:bodyPr/>
        <a:lstStyle/>
        <a:p>
          <a:endParaRPr lang="en-US"/>
        </a:p>
      </dgm:t>
    </dgm:pt>
    <dgm:pt modelId="{2F599934-8A00-4803-9079-2CF5FE462075}" type="pres">
      <dgm:prSet presAssocID="{4BEBBBB9-50BD-4D1C-AD45-5A52C3B6924D}" presName="linear" presStyleCnt="0">
        <dgm:presLayoutVars>
          <dgm:animLvl val="lvl"/>
          <dgm:resizeHandles val="exact"/>
        </dgm:presLayoutVars>
      </dgm:prSet>
      <dgm:spPr/>
      <dgm:t>
        <a:bodyPr/>
        <a:lstStyle/>
        <a:p>
          <a:endParaRPr lang="en-US"/>
        </a:p>
      </dgm:t>
    </dgm:pt>
    <dgm:pt modelId="{4BD2FDD2-5AC7-4007-A4B6-220B835C937B}" type="pres">
      <dgm:prSet presAssocID="{0EA26316-AFA9-4CC7-AABC-64C90E41B5D7}" presName="parentText" presStyleLbl="node1" presStyleIdx="0" presStyleCnt="6">
        <dgm:presLayoutVars>
          <dgm:chMax val="0"/>
          <dgm:bulletEnabled val="1"/>
        </dgm:presLayoutVars>
      </dgm:prSet>
      <dgm:spPr/>
      <dgm:t>
        <a:bodyPr/>
        <a:lstStyle/>
        <a:p>
          <a:endParaRPr lang="en-US"/>
        </a:p>
      </dgm:t>
    </dgm:pt>
    <dgm:pt modelId="{8AB195B0-9069-49F5-A7C8-A480917284BA}" type="pres">
      <dgm:prSet presAssocID="{C3A174F9-D523-40D6-ADA7-F48CB2A77ABD}" presName="spacer" presStyleCnt="0"/>
      <dgm:spPr/>
    </dgm:pt>
    <dgm:pt modelId="{9E02D1FB-8F68-4B49-A19B-D6CDEF13F422}" type="pres">
      <dgm:prSet presAssocID="{B30332E7-16B1-4EEF-A527-8C627402123A}" presName="parentText" presStyleLbl="node1" presStyleIdx="1" presStyleCnt="6">
        <dgm:presLayoutVars>
          <dgm:chMax val="0"/>
          <dgm:bulletEnabled val="1"/>
        </dgm:presLayoutVars>
      </dgm:prSet>
      <dgm:spPr/>
      <dgm:t>
        <a:bodyPr/>
        <a:lstStyle/>
        <a:p>
          <a:endParaRPr lang="en-US"/>
        </a:p>
      </dgm:t>
    </dgm:pt>
    <dgm:pt modelId="{07C43952-80E7-4FA8-B7D7-2C228E18A6F2}" type="pres">
      <dgm:prSet presAssocID="{65CD5EE9-80FB-4DC8-89D5-C11AEB1B7682}" presName="spacer" presStyleCnt="0"/>
      <dgm:spPr/>
    </dgm:pt>
    <dgm:pt modelId="{C5FBF46F-6AED-4E02-BC52-98D5669DECA9}" type="pres">
      <dgm:prSet presAssocID="{7042BBC8-46D4-4943-A435-0825CA753C1B}" presName="parentText" presStyleLbl="node1" presStyleIdx="2" presStyleCnt="6">
        <dgm:presLayoutVars>
          <dgm:chMax val="0"/>
          <dgm:bulletEnabled val="1"/>
        </dgm:presLayoutVars>
      </dgm:prSet>
      <dgm:spPr/>
      <dgm:t>
        <a:bodyPr/>
        <a:lstStyle/>
        <a:p>
          <a:endParaRPr lang="en-US"/>
        </a:p>
      </dgm:t>
    </dgm:pt>
    <dgm:pt modelId="{61FCD154-852F-42FE-80B9-616E7F437FB4}" type="pres">
      <dgm:prSet presAssocID="{F41958D4-D327-478B-8CD9-D0D8B9F350DC}" presName="spacer" presStyleCnt="0"/>
      <dgm:spPr/>
    </dgm:pt>
    <dgm:pt modelId="{38217F40-55D0-4651-AF8B-908A54E12E19}" type="pres">
      <dgm:prSet presAssocID="{5C093D7D-1DA0-4DC5-B322-975639288970}" presName="parentText" presStyleLbl="node1" presStyleIdx="3" presStyleCnt="6">
        <dgm:presLayoutVars>
          <dgm:chMax val="0"/>
          <dgm:bulletEnabled val="1"/>
        </dgm:presLayoutVars>
      </dgm:prSet>
      <dgm:spPr/>
      <dgm:t>
        <a:bodyPr/>
        <a:lstStyle/>
        <a:p>
          <a:endParaRPr lang="en-US"/>
        </a:p>
      </dgm:t>
    </dgm:pt>
    <dgm:pt modelId="{71CB0ABE-5D9F-4787-A133-442E534454EB}" type="pres">
      <dgm:prSet presAssocID="{D358BED8-1160-4201-B8C1-BDDF251948A1}" presName="spacer" presStyleCnt="0"/>
      <dgm:spPr/>
    </dgm:pt>
    <dgm:pt modelId="{E357ECD7-A091-4FBB-BE79-854788DCCF7F}" type="pres">
      <dgm:prSet presAssocID="{223FA048-38AE-434B-AA12-7AD648B8E742}" presName="parentText" presStyleLbl="node1" presStyleIdx="4" presStyleCnt="6">
        <dgm:presLayoutVars>
          <dgm:chMax val="0"/>
          <dgm:bulletEnabled val="1"/>
        </dgm:presLayoutVars>
      </dgm:prSet>
      <dgm:spPr/>
      <dgm:t>
        <a:bodyPr/>
        <a:lstStyle/>
        <a:p>
          <a:endParaRPr lang="en-US"/>
        </a:p>
      </dgm:t>
    </dgm:pt>
    <dgm:pt modelId="{CD362CC2-FE21-47E1-9982-E31B45E707FC}" type="pres">
      <dgm:prSet presAssocID="{FAF9251D-0F11-49D1-AC98-35661A7B1A44}" presName="spacer" presStyleCnt="0"/>
      <dgm:spPr/>
    </dgm:pt>
    <dgm:pt modelId="{37C9FE3A-E5B0-452C-BF1E-4E22C7EFD785}" type="pres">
      <dgm:prSet presAssocID="{DB57C628-9549-4ED0-9EF0-B98FFEA82CD7}" presName="parentText" presStyleLbl="node1" presStyleIdx="5" presStyleCnt="6">
        <dgm:presLayoutVars>
          <dgm:chMax val="0"/>
          <dgm:bulletEnabled val="1"/>
        </dgm:presLayoutVars>
      </dgm:prSet>
      <dgm:spPr/>
      <dgm:t>
        <a:bodyPr/>
        <a:lstStyle/>
        <a:p>
          <a:endParaRPr lang="en-US"/>
        </a:p>
      </dgm:t>
    </dgm:pt>
  </dgm:ptLst>
  <dgm:cxnLst>
    <dgm:cxn modelId="{9651CE82-295E-4CBE-9C17-7C126D2AC706}" type="presOf" srcId="{223FA048-38AE-434B-AA12-7AD648B8E742}" destId="{E357ECD7-A091-4FBB-BE79-854788DCCF7F}" srcOrd="0" destOrd="0" presId="urn:microsoft.com/office/officeart/2005/8/layout/vList2"/>
    <dgm:cxn modelId="{57A310FC-75A5-48F7-880C-60F137F8BED3}" srcId="{4BEBBBB9-50BD-4D1C-AD45-5A52C3B6924D}" destId="{7042BBC8-46D4-4943-A435-0825CA753C1B}" srcOrd="2" destOrd="0" parTransId="{DB765348-BF04-4A30-9B48-98CA17283AAA}" sibTransId="{F41958D4-D327-478B-8CD9-D0D8B9F350DC}"/>
    <dgm:cxn modelId="{0115FF36-0EA6-43DB-9A12-8E97122D285B}" srcId="{4BEBBBB9-50BD-4D1C-AD45-5A52C3B6924D}" destId="{0EA26316-AFA9-4CC7-AABC-64C90E41B5D7}" srcOrd="0" destOrd="0" parTransId="{6B01644F-67F1-48BA-930C-FE777128091D}" sibTransId="{C3A174F9-D523-40D6-ADA7-F48CB2A77ABD}"/>
    <dgm:cxn modelId="{082D737A-0BC4-4251-8A72-5C3E78E05754}" type="presOf" srcId="{5C093D7D-1DA0-4DC5-B322-975639288970}" destId="{38217F40-55D0-4651-AF8B-908A54E12E19}" srcOrd="0" destOrd="0" presId="urn:microsoft.com/office/officeart/2005/8/layout/vList2"/>
    <dgm:cxn modelId="{CBBEB6A5-EEB4-4390-8E25-99855E7A1C12}" type="presOf" srcId="{DB57C628-9549-4ED0-9EF0-B98FFEA82CD7}" destId="{37C9FE3A-E5B0-452C-BF1E-4E22C7EFD785}" srcOrd="0" destOrd="0" presId="urn:microsoft.com/office/officeart/2005/8/layout/vList2"/>
    <dgm:cxn modelId="{344BCE1B-467D-4E71-9168-A48E6F782120}" type="presOf" srcId="{B30332E7-16B1-4EEF-A527-8C627402123A}" destId="{9E02D1FB-8F68-4B49-A19B-D6CDEF13F422}" srcOrd="0" destOrd="0" presId="urn:microsoft.com/office/officeart/2005/8/layout/vList2"/>
    <dgm:cxn modelId="{D3CBC175-C01B-4343-A8FB-781C49E20B94}" type="presOf" srcId="{7042BBC8-46D4-4943-A435-0825CA753C1B}" destId="{C5FBF46F-6AED-4E02-BC52-98D5669DECA9}" srcOrd="0" destOrd="0" presId="urn:microsoft.com/office/officeart/2005/8/layout/vList2"/>
    <dgm:cxn modelId="{BA82AB7C-71DE-4F4E-94CC-F1A542E5EC42}" srcId="{4BEBBBB9-50BD-4D1C-AD45-5A52C3B6924D}" destId="{DB57C628-9549-4ED0-9EF0-B98FFEA82CD7}" srcOrd="5" destOrd="0" parTransId="{42483BB5-F59A-44EF-9FAC-8943F554FF4E}" sibTransId="{721F0EEB-C530-4200-A932-13D3837A90C0}"/>
    <dgm:cxn modelId="{F39DC2DD-AEF8-4193-93E5-73512FFEA17C}" srcId="{4BEBBBB9-50BD-4D1C-AD45-5A52C3B6924D}" destId="{B30332E7-16B1-4EEF-A527-8C627402123A}" srcOrd="1" destOrd="0" parTransId="{35983F0D-8FA8-46CE-9B52-2021E03CACEA}" sibTransId="{65CD5EE9-80FB-4DC8-89D5-C11AEB1B7682}"/>
    <dgm:cxn modelId="{BCFC677E-3F05-4B55-9F94-501727C680EF}" srcId="{4BEBBBB9-50BD-4D1C-AD45-5A52C3B6924D}" destId="{223FA048-38AE-434B-AA12-7AD648B8E742}" srcOrd="4" destOrd="0" parTransId="{6E5B7786-8D64-4E85-BEC3-8E19D022A537}" sibTransId="{FAF9251D-0F11-49D1-AC98-35661A7B1A44}"/>
    <dgm:cxn modelId="{D047F3D9-5C0A-4F48-99A8-D95CE9868FF4}" type="presOf" srcId="{0EA26316-AFA9-4CC7-AABC-64C90E41B5D7}" destId="{4BD2FDD2-5AC7-4007-A4B6-220B835C937B}" srcOrd="0" destOrd="0" presId="urn:microsoft.com/office/officeart/2005/8/layout/vList2"/>
    <dgm:cxn modelId="{A5F46714-94AC-4F31-8FB9-8DBC9F9B46FD}" type="presOf" srcId="{4BEBBBB9-50BD-4D1C-AD45-5A52C3B6924D}" destId="{2F599934-8A00-4803-9079-2CF5FE462075}" srcOrd="0" destOrd="0" presId="urn:microsoft.com/office/officeart/2005/8/layout/vList2"/>
    <dgm:cxn modelId="{3041FD9A-2636-4B74-955A-B13F042E6279}" srcId="{4BEBBBB9-50BD-4D1C-AD45-5A52C3B6924D}" destId="{5C093D7D-1DA0-4DC5-B322-975639288970}" srcOrd="3" destOrd="0" parTransId="{9F7B0F0F-4816-4CF2-82F8-CAA62363DD18}" sibTransId="{D358BED8-1160-4201-B8C1-BDDF251948A1}"/>
    <dgm:cxn modelId="{6D061D82-4326-4380-B2AF-3E4B9BA0DB4B}" type="presParOf" srcId="{2F599934-8A00-4803-9079-2CF5FE462075}" destId="{4BD2FDD2-5AC7-4007-A4B6-220B835C937B}" srcOrd="0" destOrd="0" presId="urn:microsoft.com/office/officeart/2005/8/layout/vList2"/>
    <dgm:cxn modelId="{EDD3E85E-4F15-48A6-904A-A4DBAC7F92A2}" type="presParOf" srcId="{2F599934-8A00-4803-9079-2CF5FE462075}" destId="{8AB195B0-9069-49F5-A7C8-A480917284BA}" srcOrd="1" destOrd="0" presId="urn:microsoft.com/office/officeart/2005/8/layout/vList2"/>
    <dgm:cxn modelId="{DF31869F-1919-4F66-B057-F78C62C1FB14}" type="presParOf" srcId="{2F599934-8A00-4803-9079-2CF5FE462075}" destId="{9E02D1FB-8F68-4B49-A19B-D6CDEF13F422}" srcOrd="2" destOrd="0" presId="urn:microsoft.com/office/officeart/2005/8/layout/vList2"/>
    <dgm:cxn modelId="{A0C9AD0E-A0CB-484C-B789-103FEDA63D67}" type="presParOf" srcId="{2F599934-8A00-4803-9079-2CF5FE462075}" destId="{07C43952-80E7-4FA8-B7D7-2C228E18A6F2}" srcOrd="3" destOrd="0" presId="urn:microsoft.com/office/officeart/2005/8/layout/vList2"/>
    <dgm:cxn modelId="{FDF6C5A8-5CFA-401C-9C39-22C4B8D3EA9A}" type="presParOf" srcId="{2F599934-8A00-4803-9079-2CF5FE462075}" destId="{C5FBF46F-6AED-4E02-BC52-98D5669DECA9}" srcOrd="4" destOrd="0" presId="urn:microsoft.com/office/officeart/2005/8/layout/vList2"/>
    <dgm:cxn modelId="{3526457C-2A88-4645-9118-B6C414B88E22}" type="presParOf" srcId="{2F599934-8A00-4803-9079-2CF5FE462075}" destId="{61FCD154-852F-42FE-80B9-616E7F437FB4}" srcOrd="5" destOrd="0" presId="urn:microsoft.com/office/officeart/2005/8/layout/vList2"/>
    <dgm:cxn modelId="{F305CF25-46CF-45B2-ADC5-60A5C2AD1B8B}" type="presParOf" srcId="{2F599934-8A00-4803-9079-2CF5FE462075}" destId="{38217F40-55D0-4651-AF8B-908A54E12E19}" srcOrd="6" destOrd="0" presId="urn:microsoft.com/office/officeart/2005/8/layout/vList2"/>
    <dgm:cxn modelId="{7521E862-EED8-4474-9AC6-C9076FE05097}" type="presParOf" srcId="{2F599934-8A00-4803-9079-2CF5FE462075}" destId="{71CB0ABE-5D9F-4787-A133-442E534454EB}" srcOrd="7" destOrd="0" presId="urn:microsoft.com/office/officeart/2005/8/layout/vList2"/>
    <dgm:cxn modelId="{A6A7C730-77FE-49D9-BDA6-5C24E40788C0}" type="presParOf" srcId="{2F599934-8A00-4803-9079-2CF5FE462075}" destId="{E357ECD7-A091-4FBB-BE79-854788DCCF7F}" srcOrd="8" destOrd="0" presId="urn:microsoft.com/office/officeart/2005/8/layout/vList2"/>
    <dgm:cxn modelId="{BB96E23A-4F9F-4460-A621-0C626135F81B}" type="presParOf" srcId="{2F599934-8A00-4803-9079-2CF5FE462075}" destId="{CD362CC2-FE21-47E1-9982-E31B45E707FC}" srcOrd="9" destOrd="0" presId="urn:microsoft.com/office/officeart/2005/8/layout/vList2"/>
    <dgm:cxn modelId="{DE478DF8-C6A9-44A3-B047-13937EF71C3A}" type="presParOf" srcId="{2F599934-8A00-4803-9079-2CF5FE462075}" destId="{37C9FE3A-E5B0-452C-BF1E-4E22C7EFD785}" srcOrd="1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1019F98-3BC0-4F1C-9822-C2533651A253}" type="doc">
      <dgm:prSet loTypeId="urn:microsoft.com/office/officeart/2008/layout/LinedList" loCatId="list" qsTypeId="urn:microsoft.com/office/officeart/2005/8/quickstyle/simple4" qsCatId="simple" csTypeId="urn:microsoft.com/office/officeart/2005/8/colors/colorful1" csCatId="colorful"/>
      <dgm:spPr/>
      <dgm:t>
        <a:bodyPr/>
        <a:lstStyle/>
        <a:p>
          <a:endParaRPr lang="en-US"/>
        </a:p>
      </dgm:t>
    </dgm:pt>
    <dgm:pt modelId="{4903659D-8443-4B73-9632-EB5502FC8FB4}">
      <dgm:prSet/>
      <dgm:spPr/>
      <dgm:t>
        <a:bodyPr/>
        <a:lstStyle/>
        <a:p>
          <a:r>
            <a:rPr lang="en-US"/>
            <a:t>Κυρίως αποσκοπούν στην άμεση αντιμετώπιση των ζιζανίων, αν και ορισμένες εξ αυτών (όπως η ηλιοαπολύμανση και ο συνδυασμός κατάκλυσης-άντλησης νερού) ευνοούν το φύτρωμα των ζιζανίων, τα οποία στη συνέχεια καταστρέφονται. </a:t>
          </a:r>
        </a:p>
      </dgm:t>
    </dgm:pt>
    <dgm:pt modelId="{606EFF9E-9D44-4A3C-8B34-F88860B1226A}" type="parTrans" cxnId="{5D3DD985-555C-496B-8BB7-7B83EFC676F4}">
      <dgm:prSet/>
      <dgm:spPr/>
      <dgm:t>
        <a:bodyPr/>
        <a:lstStyle/>
        <a:p>
          <a:endParaRPr lang="en-US"/>
        </a:p>
      </dgm:t>
    </dgm:pt>
    <dgm:pt modelId="{7A3CAAB1-FC1A-4E4B-84C5-0440245CFF79}" type="sibTrans" cxnId="{5D3DD985-555C-496B-8BB7-7B83EFC676F4}">
      <dgm:prSet/>
      <dgm:spPr/>
      <dgm:t>
        <a:bodyPr/>
        <a:lstStyle/>
        <a:p>
          <a:endParaRPr lang="en-US"/>
        </a:p>
      </dgm:t>
    </dgm:pt>
    <dgm:pt modelId="{366A6250-F836-4CD8-A992-91BF6CA17744}">
      <dgm:prSet/>
      <dgm:spPr/>
      <dgm:t>
        <a:bodyPr/>
        <a:lstStyle/>
        <a:p>
          <a:r>
            <a:rPr lang="en-US"/>
            <a:t>Η αναγνώριση και η στοχευμένη απομάκρυνση ζιζανίων με εξοπλισμό προηγμένης τεχνολογίας (Site Specific Weed Management, SSWM) αποτελεί επίσης μηχανική μέθοδο.</a:t>
          </a:r>
        </a:p>
      </dgm:t>
    </dgm:pt>
    <dgm:pt modelId="{3BF2B8E0-A9D2-41DA-BC24-EB2C7C7CAD9D}" type="parTrans" cxnId="{C10CE07D-9900-42C8-B5BC-0FC8F5CFCD64}">
      <dgm:prSet/>
      <dgm:spPr/>
      <dgm:t>
        <a:bodyPr/>
        <a:lstStyle/>
        <a:p>
          <a:endParaRPr lang="en-US"/>
        </a:p>
      </dgm:t>
    </dgm:pt>
    <dgm:pt modelId="{B9BC56B6-2766-4C0F-A006-ED624548B9A1}" type="sibTrans" cxnId="{C10CE07D-9900-42C8-B5BC-0FC8F5CFCD64}">
      <dgm:prSet/>
      <dgm:spPr/>
      <dgm:t>
        <a:bodyPr/>
        <a:lstStyle/>
        <a:p>
          <a:endParaRPr lang="en-US"/>
        </a:p>
      </dgm:t>
    </dgm:pt>
    <dgm:pt modelId="{E00048E8-F62A-444B-8063-4FDB160302FF}" type="pres">
      <dgm:prSet presAssocID="{71019F98-3BC0-4F1C-9822-C2533651A253}" presName="vert0" presStyleCnt="0">
        <dgm:presLayoutVars>
          <dgm:dir/>
          <dgm:animOne val="branch"/>
          <dgm:animLvl val="lvl"/>
        </dgm:presLayoutVars>
      </dgm:prSet>
      <dgm:spPr/>
      <dgm:t>
        <a:bodyPr/>
        <a:lstStyle/>
        <a:p>
          <a:endParaRPr lang="en-US"/>
        </a:p>
      </dgm:t>
    </dgm:pt>
    <dgm:pt modelId="{03125281-AAF0-45A5-AE27-DDE6B3FC1887}" type="pres">
      <dgm:prSet presAssocID="{4903659D-8443-4B73-9632-EB5502FC8FB4}" presName="thickLine" presStyleLbl="alignNode1" presStyleIdx="0" presStyleCnt="2"/>
      <dgm:spPr/>
    </dgm:pt>
    <dgm:pt modelId="{05E4FD52-9A2D-4F95-9CCD-243F0A03F05B}" type="pres">
      <dgm:prSet presAssocID="{4903659D-8443-4B73-9632-EB5502FC8FB4}" presName="horz1" presStyleCnt="0"/>
      <dgm:spPr/>
    </dgm:pt>
    <dgm:pt modelId="{70529766-614D-485E-935B-8DAF6BB4DE2F}" type="pres">
      <dgm:prSet presAssocID="{4903659D-8443-4B73-9632-EB5502FC8FB4}" presName="tx1" presStyleLbl="revTx" presStyleIdx="0" presStyleCnt="2"/>
      <dgm:spPr/>
      <dgm:t>
        <a:bodyPr/>
        <a:lstStyle/>
        <a:p>
          <a:endParaRPr lang="en-US"/>
        </a:p>
      </dgm:t>
    </dgm:pt>
    <dgm:pt modelId="{A2E2E536-9CE9-4B14-8DB0-BEAD723251C7}" type="pres">
      <dgm:prSet presAssocID="{4903659D-8443-4B73-9632-EB5502FC8FB4}" presName="vert1" presStyleCnt="0"/>
      <dgm:spPr/>
    </dgm:pt>
    <dgm:pt modelId="{C191D199-4ED1-4BB0-89D7-FC5124DED9F1}" type="pres">
      <dgm:prSet presAssocID="{366A6250-F836-4CD8-A992-91BF6CA17744}" presName="thickLine" presStyleLbl="alignNode1" presStyleIdx="1" presStyleCnt="2"/>
      <dgm:spPr/>
    </dgm:pt>
    <dgm:pt modelId="{A2AE399E-644F-486D-8546-0AB362CC3AB7}" type="pres">
      <dgm:prSet presAssocID="{366A6250-F836-4CD8-A992-91BF6CA17744}" presName="horz1" presStyleCnt="0"/>
      <dgm:spPr/>
    </dgm:pt>
    <dgm:pt modelId="{08780B3F-FDE6-4B5C-9249-81DEDE293070}" type="pres">
      <dgm:prSet presAssocID="{366A6250-F836-4CD8-A992-91BF6CA17744}" presName="tx1" presStyleLbl="revTx" presStyleIdx="1" presStyleCnt="2"/>
      <dgm:spPr/>
      <dgm:t>
        <a:bodyPr/>
        <a:lstStyle/>
        <a:p>
          <a:endParaRPr lang="en-US"/>
        </a:p>
      </dgm:t>
    </dgm:pt>
    <dgm:pt modelId="{5FBA6CA4-14B1-4608-BD28-7FC481399B49}" type="pres">
      <dgm:prSet presAssocID="{366A6250-F836-4CD8-A992-91BF6CA17744}" presName="vert1" presStyleCnt="0"/>
      <dgm:spPr/>
    </dgm:pt>
  </dgm:ptLst>
  <dgm:cxnLst>
    <dgm:cxn modelId="{C1A7C144-DE8C-4C8F-8476-CA23333919C9}" type="presOf" srcId="{4903659D-8443-4B73-9632-EB5502FC8FB4}" destId="{70529766-614D-485E-935B-8DAF6BB4DE2F}" srcOrd="0" destOrd="0" presId="urn:microsoft.com/office/officeart/2008/layout/LinedList"/>
    <dgm:cxn modelId="{C10CE07D-9900-42C8-B5BC-0FC8F5CFCD64}" srcId="{71019F98-3BC0-4F1C-9822-C2533651A253}" destId="{366A6250-F836-4CD8-A992-91BF6CA17744}" srcOrd="1" destOrd="0" parTransId="{3BF2B8E0-A9D2-41DA-BC24-EB2C7C7CAD9D}" sibTransId="{B9BC56B6-2766-4C0F-A006-ED624548B9A1}"/>
    <dgm:cxn modelId="{1C5FB56E-953D-455E-B73F-C6F77EFFB5B5}" type="presOf" srcId="{366A6250-F836-4CD8-A992-91BF6CA17744}" destId="{08780B3F-FDE6-4B5C-9249-81DEDE293070}" srcOrd="0" destOrd="0" presId="urn:microsoft.com/office/officeart/2008/layout/LinedList"/>
    <dgm:cxn modelId="{5D3DD985-555C-496B-8BB7-7B83EFC676F4}" srcId="{71019F98-3BC0-4F1C-9822-C2533651A253}" destId="{4903659D-8443-4B73-9632-EB5502FC8FB4}" srcOrd="0" destOrd="0" parTransId="{606EFF9E-9D44-4A3C-8B34-F88860B1226A}" sibTransId="{7A3CAAB1-FC1A-4E4B-84C5-0440245CFF79}"/>
    <dgm:cxn modelId="{6D1E2DDD-0D6B-44E0-A744-5831D726712C}" type="presOf" srcId="{71019F98-3BC0-4F1C-9822-C2533651A253}" destId="{E00048E8-F62A-444B-8063-4FDB160302FF}" srcOrd="0" destOrd="0" presId="urn:microsoft.com/office/officeart/2008/layout/LinedList"/>
    <dgm:cxn modelId="{EE3B0B88-6C00-49BB-A75F-273E6EB12705}" type="presParOf" srcId="{E00048E8-F62A-444B-8063-4FDB160302FF}" destId="{03125281-AAF0-45A5-AE27-DDE6B3FC1887}" srcOrd="0" destOrd="0" presId="urn:microsoft.com/office/officeart/2008/layout/LinedList"/>
    <dgm:cxn modelId="{ADAE012A-DA41-4FC9-ABDB-C6111D88DE89}" type="presParOf" srcId="{E00048E8-F62A-444B-8063-4FDB160302FF}" destId="{05E4FD52-9A2D-4F95-9CCD-243F0A03F05B}" srcOrd="1" destOrd="0" presId="urn:microsoft.com/office/officeart/2008/layout/LinedList"/>
    <dgm:cxn modelId="{1DC2DCBC-6347-4CA7-AF0A-F7A998A335DD}" type="presParOf" srcId="{05E4FD52-9A2D-4F95-9CCD-243F0A03F05B}" destId="{70529766-614D-485E-935B-8DAF6BB4DE2F}" srcOrd="0" destOrd="0" presId="urn:microsoft.com/office/officeart/2008/layout/LinedList"/>
    <dgm:cxn modelId="{5942930E-2188-4D21-8BD4-DA7D21D1FEE9}" type="presParOf" srcId="{05E4FD52-9A2D-4F95-9CCD-243F0A03F05B}" destId="{A2E2E536-9CE9-4B14-8DB0-BEAD723251C7}" srcOrd="1" destOrd="0" presId="urn:microsoft.com/office/officeart/2008/layout/LinedList"/>
    <dgm:cxn modelId="{8D644404-B190-4A41-B588-BB6F4FD62C86}" type="presParOf" srcId="{E00048E8-F62A-444B-8063-4FDB160302FF}" destId="{C191D199-4ED1-4BB0-89D7-FC5124DED9F1}" srcOrd="2" destOrd="0" presId="urn:microsoft.com/office/officeart/2008/layout/LinedList"/>
    <dgm:cxn modelId="{6FBCF1A8-D9DD-4E6B-B36E-9BD11F941144}" type="presParOf" srcId="{E00048E8-F62A-444B-8063-4FDB160302FF}" destId="{A2AE399E-644F-486D-8546-0AB362CC3AB7}" srcOrd="3" destOrd="0" presId="urn:microsoft.com/office/officeart/2008/layout/LinedList"/>
    <dgm:cxn modelId="{2D6742B3-9F3D-4A56-9B73-7A76D213B278}" type="presParOf" srcId="{A2AE399E-644F-486D-8546-0AB362CC3AB7}" destId="{08780B3F-FDE6-4B5C-9249-81DEDE293070}" srcOrd="0" destOrd="0" presId="urn:microsoft.com/office/officeart/2008/layout/LinedList"/>
    <dgm:cxn modelId="{7D8EEC80-70D6-43D8-866E-9B560852029D}" type="presParOf" srcId="{A2AE399E-644F-486D-8546-0AB362CC3AB7}" destId="{5FBA6CA4-14B1-4608-BD28-7FC481399B49}"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67EEF5D-6743-456C-83BE-666EA9A5535D}" type="doc">
      <dgm:prSet loTypeId="urn:microsoft.com/office/officeart/2005/8/layout/vProcess5" loCatId="process" qsTypeId="urn:microsoft.com/office/officeart/2005/8/quickstyle/simple1" qsCatId="simple" csTypeId="urn:microsoft.com/office/officeart/2005/8/colors/colorful2" csCatId="colorful" phldr="1"/>
      <dgm:spPr/>
      <dgm:t>
        <a:bodyPr/>
        <a:lstStyle/>
        <a:p>
          <a:endParaRPr lang="en-US"/>
        </a:p>
      </dgm:t>
    </dgm:pt>
    <dgm:pt modelId="{CEE5E285-9F1A-4C96-88AB-5612C271F5DC}">
      <dgm:prSet/>
      <dgm:spPr/>
      <dgm:t>
        <a:bodyPr/>
        <a:lstStyle/>
        <a:p>
          <a:pPr>
            <a:lnSpc>
              <a:spcPct val="100000"/>
            </a:lnSpc>
          </a:pPr>
          <a:r>
            <a:rPr lang="en-US"/>
            <a:t>Επιπρόσθετα, τόσο για τις χειμερινές όσο και για τις ανοιξιάτικες καλλιέργειες, γίνονται ένα ή δύο σβαρνίσματα (ή σβάρνισμα και πέρασμα με καλλιεργητή) τις παραμονές της σποράς, ώστε να προετοιμαστεί η σποροκλίνη (seedbed) και να καταστραφούν όσα ζιζάνια έχουν φυτρώσει (Εικόνα 2.14). </a:t>
          </a:r>
        </a:p>
      </dgm:t>
    </dgm:pt>
    <dgm:pt modelId="{3C840006-D2EE-41D1-A0A6-5D87273F00AD}" type="parTrans" cxnId="{B59CE071-3BC7-411D-A82A-ABF410C2FC40}">
      <dgm:prSet/>
      <dgm:spPr/>
      <dgm:t>
        <a:bodyPr/>
        <a:lstStyle/>
        <a:p>
          <a:endParaRPr lang="en-US"/>
        </a:p>
      </dgm:t>
    </dgm:pt>
    <dgm:pt modelId="{F281FD65-70D5-47D5-8676-B423672AEBE6}" type="sibTrans" cxnId="{B59CE071-3BC7-411D-A82A-ABF410C2FC40}">
      <dgm:prSet/>
      <dgm:spPr/>
      <dgm:t>
        <a:bodyPr/>
        <a:lstStyle/>
        <a:p>
          <a:endParaRPr lang="en-US"/>
        </a:p>
      </dgm:t>
    </dgm:pt>
    <dgm:pt modelId="{F224C8C6-364F-443C-822B-CD289185DB2C}">
      <dgm:prSet/>
      <dgm:spPr/>
      <dgm:t>
        <a:bodyPr/>
        <a:lstStyle/>
        <a:p>
          <a:pPr>
            <a:lnSpc>
              <a:spcPct val="100000"/>
            </a:lnSpc>
          </a:pPr>
          <a:r>
            <a:rPr lang="en-US"/>
            <a:t>Η κατεργασία αυτή είναι γνωστή ως δευτερεύουσα ή επιφανειακή και γίνεται με εργαλεία όπως η δισκοσβάρνα (tandem harrow disc) και ο καλλιεργητής (cultivator), και με μηχανήματα όπως το περιστρεφόμενο σκαπτικό ή φρέζα (rotovator). </a:t>
          </a:r>
        </a:p>
      </dgm:t>
    </dgm:pt>
    <dgm:pt modelId="{A3F26BD4-D93D-44C1-A3D3-B202070B7E60}" type="parTrans" cxnId="{C683E997-F0D7-48C6-B82C-BEAF14EA5AB0}">
      <dgm:prSet/>
      <dgm:spPr/>
      <dgm:t>
        <a:bodyPr/>
        <a:lstStyle/>
        <a:p>
          <a:endParaRPr lang="en-US"/>
        </a:p>
      </dgm:t>
    </dgm:pt>
    <dgm:pt modelId="{A3498630-80F2-49EA-ACE1-328E31E87021}" type="sibTrans" cxnId="{C683E997-F0D7-48C6-B82C-BEAF14EA5AB0}">
      <dgm:prSet/>
      <dgm:spPr/>
      <dgm:t>
        <a:bodyPr/>
        <a:lstStyle/>
        <a:p>
          <a:endParaRPr lang="en-US"/>
        </a:p>
      </dgm:t>
    </dgm:pt>
    <dgm:pt modelId="{F55819B0-8302-42B9-96A4-46A05BCA117B}" type="pres">
      <dgm:prSet presAssocID="{667EEF5D-6743-456C-83BE-666EA9A5535D}" presName="outerComposite" presStyleCnt="0">
        <dgm:presLayoutVars>
          <dgm:chMax val="5"/>
          <dgm:dir/>
          <dgm:resizeHandles val="exact"/>
        </dgm:presLayoutVars>
      </dgm:prSet>
      <dgm:spPr/>
      <dgm:t>
        <a:bodyPr/>
        <a:lstStyle/>
        <a:p>
          <a:endParaRPr lang="en-US"/>
        </a:p>
      </dgm:t>
    </dgm:pt>
    <dgm:pt modelId="{226E31C4-A3C6-4FD0-BC2C-A9A98CAE4507}" type="pres">
      <dgm:prSet presAssocID="{667EEF5D-6743-456C-83BE-666EA9A5535D}" presName="dummyMaxCanvas" presStyleCnt="0">
        <dgm:presLayoutVars/>
      </dgm:prSet>
      <dgm:spPr/>
    </dgm:pt>
    <dgm:pt modelId="{EBDBCB44-CB74-4412-AFAD-FF340555351A}" type="pres">
      <dgm:prSet presAssocID="{667EEF5D-6743-456C-83BE-666EA9A5535D}" presName="TwoNodes_1" presStyleLbl="node1" presStyleIdx="0" presStyleCnt="2">
        <dgm:presLayoutVars>
          <dgm:bulletEnabled val="1"/>
        </dgm:presLayoutVars>
      </dgm:prSet>
      <dgm:spPr/>
      <dgm:t>
        <a:bodyPr/>
        <a:lstStyle/>
        <a:p>
          <a:endParaRPr lang="en-US"/>
        </a:p>
      </dgm:t>
    </dgm:pt>
    <dgm:pt modelId="{446AD4C0-F757-492A-A32C-0CCEE29270A9}" type="pres">
      <dgm:prSet presAssocID="{667EEF5D-6743-456C-83BE-666EA9A5535D}" presName="TwoNodes_2" presStyleLbl="node1" presStyleIdx="1" presStyleCnt="2">
        <dgm:presLayoutVars>
          <dgm:bulletEnabled val="1"/>
        </dgm:presLayoutVars>
      </dgm:prSet>
      <dgm:spPr/>
      <dgm:t>
        <a:bodyPr/>
        <a:lstStyle/>
        <a:p>
          <a:endParaRPr lang="en-US"/>
        </a:p>
      </dgm:t>
    </dgm:pt>
    <dgm:pt modelId="{6183340B-E74D-4ECB-A207-4C7E60E6E734}" type="pres">
      <dgm:prSet presAssocID="{667EEF5D-6743-456C-83BE-666EA9A5535D}" presName="TwoConn_1-2" presStyleLbl="fgAccFollowNode1" presStyleIdx="0" presStyleCnt="1">
        <dgm:presLayoutVars>
          <dgm:bulletEnabled val="1"/>
        </dgm:presLayoutVars>
      </dgm:prSet>
      <dgm:spPr/>
      <dgm:t>
        <a:bodyPr/>
        <a:lstStyle/>
        <a:p>
          <a:endParaRPr lang="en-US"/>
        </a:p>
      </dgm:t>
    </dgm:pt>
    <dgm:pt modelId="{6121A820-5996-41B2-BA44-0417820E51E3}" type="pres">
      <dgm:prSet presAssocID="{667EEF5D-6743-456C-83BE-666EA9A5535D}" presName="TwoNodes_1_text" presStyleLbl="node1" presStyleIdx="1" presStyleCnt="2">
        <dgm:presLayoutVars>
          <dgm:bulletEnabled val="1"/>
        </dgm:presLayoutVars>
      </dgm:prSet>
      <dgm:spPr/>
      <dgm:t>
        <a:bodyPr/>
        <a:lstStyle/>
        <a:p>
          <a:endParaRPr lang="en-US"/>
        </a:p>
      </dgm:t>
    </dgm:pt>
    <dgm:pt modelId="{2F03A03D-7DB2-4617-B957-66981294D944}" type="pres">
      <dgm:prSet presAssocID="{667EEF5D-6743-456C-83BE-666EA9A5535D}" presName="TwoNodes_2_text" presStyleLbl="node1" presStyleIdx="1" presStyleCnt="2">
        <dgm:presLayoutVars>
          <dgm:bulletEnabled val="1"/>
        </dgm:presLayoutVars>
      </dgm:prSet>
      <dgm:spPr/>
      <dgm:t>
        <a:bodyPr/>
        <a:lstStyle/>
        <a:p>
          <a:endParaRPr lang="en-US"/>
        </a:p>
      </dgm:t>
    </dgm:pt>
  </dgm:ptLst>
  <dgm:cxnLst>
    <dgm:cxn modelId="{23AF2C2F-7F91-486A-826F-E30CD31DD642}" type="presOf" srcId="{CEE5E285-9F1A-4C96-88AB-5612C271F5DC}" destId="{6121A820-5996-41B2-BA44-0417820E51E3}" srcOrd="1" destOrd="0" presId="urn:microsoft.com/office/officeart/2005/8/layout/vProcess5"/>
    <dgm:cxn modelId="{F0AB4490-4E96-47BB-869E-6514755F195E}" type="presOf" srcId="{F224C8C6-364F-443C-822B-CD289185DB2C}" destId="{2F03A03D-7DB2-4617-B957-66981294D944}" srcOrd="1" destOrd="0" presId="urn:microsoft.com/office/officeart/2005/8/layout/vProcess5"/>
    <dgm:cxn modelId="{53C8D59B-BE7E-40B9-BBAB-F6816F76831F}" type="presOf" srcId="{F281FD65-70D5-47D5-8676-B423672AEBE6}" destId="{6183340B-E74D-4ECB-A207-4C7E60E6E734}" srcOrd="0" destOrd="0" presId="urn:microsoft.com/office/officeart/2005/8/layout/vProcess5"/>
    <dgm:cxn modelId="{37081608-FE74-48C0-A667-C4A1C7F75ED1}" type="presOf" srcId="{F224C8C6-364F-443C-822B-CD289185DB2C}" destId="{446AD4C0-F757-492A-A32C-0CCEE29270A9}" srcOrd="0" destOrd="0" presId="urn:microsoft.com/office/officeart/2005/8/layout/vProcess5"/>
    <dgm:cxn modelId="{D039D5BC-D50D-4C53-80E7-5B516F0CC8B1}" type="presOf" srcId="{CEE5E285-9F1A-4C96-88AB-5612C271F5DC}" destId="{EBDBCB44-CB74-4412-AFAD-FF340555351A}" srcOrd="0" destOrd="0" presId="urn:microsoft.com/office/officeart/2005/8/layout/vProcess5"/>
    <dgm:cxn modelId="{C683E997-F0D7-48C6-B82C-BEAF14EA5AB0}" srcId="{667EEF5D-6743-456C-83BE-666EA9A5535D}" destId="{F224C8C6-364F-443C-822B-CD289185DB2C}" srcOrd="1" destOrd="0" parTransId="{A3F26BD4-D93D-44C1-A3D3-B202070B7E60}" sibTransId="{A3498630-80F2-49EA-ACE1-328E31E87021}"/>
    <dgm:cxn modelId="{B59CE071-3BC7-411D-A82A-ABF410C2FC40}" srcId="{667EEF5D-6743-456C-83BE-666EA9A5535D}" destId="{CEE5E285-9F1A-4C96-88AB-5612C271F5DC}" srcOrd="0" destOrd="0" parTransId="{3C840006-D2EE-41D1-A0A6-5D87273F00AD}" sibTransId="{F281FD65-70D5-47D5-8676-B423672AEBE6}"/>
    <dgm:cxn modelId="{CDC81D02-28FD-477E-8259-8E1EF9D2F45A}" type="presOf" srcId="{667EEF5D-6743-456C-83BE-666EA9A5535D}" destId="{F55819B0-8302-42B9-96A4-46A05BCA117B}" srcOrd="0" destOrd="0" presId="urn:microsoft.com/office/officeart/2005/8/layout/vProcess5"/>
    <dgm:cxn modelId="{26639E3E-2366-4D54-967B-9F038C391F27}" type="presParOf" srcId="{F55819B0-8302-42B9-96A4-46A05BCA117B}" destId="{226E31C4-A3C6-4FD0-BC2C-A9A98CAE4507}" srcOrd="0" destOrd="0" presId="urn:microsoft.com/office/officeart/2005/8/layout/vProcess5"/>
    <dgm:cxn modelId="{84A849A5-6130-4060-90C4-43DBBDFB01C3}" type="presParOf" srcId="{F55819B0-8302-42B9-96A4-46A05BCA117B}" destId="{EBDBCB44-CB74-4412-AFAD-FF340555351A}" srcOrd="1" destOrd="0" presId="urn:microsoft.com/office/officeart/2005/8/layout/vProcess5"/>
    <dgm:cxn modelId="{EBEBD415-814D-4C6E-B55B-A2FC7D2D26B1}" type="presParOf" srcId="{F55819B0-8302-42B9-96A4-46A05BCA117B}" destId="{446AD4C0-F757-492A-A32C-0CCEE29270A9}" srcOrd="2" destOrd="0" presId="urn:microsoft.com/office/officeart/2005/8/layout/vProcess5"/>
    <dgm:cxn modelId="{5DAB6A79-F9E1-472D-B6E3-7F8EF6AAD4A2}" type="presParOf" srcId="{F55819B0-8302-42B9-96A4-46A05BCA117B}" destId="{6183340B-E74D-4ECB-A207-4C7E60E6E734}" srcOrd="3" destOrd="0" presId="urn:microsoft.com/office/officeart/2005/8/layout/vProcess5"/>
    <dgm:cxn modelId="{1A533BF8-FFA7-4177-9697-398077C36ABB}" type="presParOf" srcId="{F55819B0-8302-42B9-96A4-46A05BCA117B}" destId="{6121A820-5996-41B2-BA44-0417820E51E3}" srcOrd="4" destOrd="0" presId="urn:microsoft.com/office/officeart/2005/8/layout/vProcess5"/>
    <dgm:cxn modelId="{6FEE278F-E352-4D79-B604-5064F21E68FC}" type="presParOf" srcId="{F55819B0-8302-42B9-96A4-46A05BCA117B}" destId="{2F03A03D-7DB2-4617-B957-66981294D944}" srcOrd="5"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8B0E887-64E6-4194-8B37-128661725D44}"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A2BC2FD0-2CE1-405F-8149-2C74E9FA689E}">
      <dgm:prSet/>
      <dgm:spPr/>
      <dgm:t>
        <a:bodyPr/>
        <a:lstStyle/>
        <a:p>
          <a:r>
            <a:rPr lang="el-GR" b="1"/>
            <a:t>Μ</a:t>
          </a:r>
          <a:r>
            <a:rPr lang="en-US" b="1"/>
            <a:t>ηχανική αντιμετώπιση των ζιζανίων κατά τη διάρκεια της καλλιεργητικής περιόδου γίνεται συνήθως με τα λεγόμενα μηχανοσκαλιστήρια (αλλά και με φρέζα ή καλλιεργητή σε ορισμένες καλλιέργειες).</a:t>
          </a:r>
          <a:endParaRPr lang="en-US"/>
        </a:p>
      </dgm:t>
    </dgm:pt>
    <dgm:pt modelId="{07F0617C-1550-492C-865F-6D1CB2A442C8}" type="parTrans" cxnId="{9C540210-4FEC-4C5F-941E-8131F1CAC627}">
      <dgm:prSet/>
      <dgm:spPr/>
      <dgm:t>
        <a:bodyPr/>
        <a:lstStyle/>
        <a:p>
          <a:endParaRPr lang="en-US"/>
        </a:p>
      </dgm:t>
    </dgm:pt>
    <dgm:pt modelId="{0E04551C-FB2D-4B74-9679-7517CE3FB804}" type="sibTrans" cxnId="{9C540210-4FEC-4C5F-941E-8131F1CAC627}">
      <dgm:prSet/>
      <dgm:spPr/>
      <dgm:t>
        <a:bodyPr/>
        <a:lstStyle/>
        <a:p>
          <a:endParaRPr lang="en-US"/>
        </a:p>
      </dgm:t>
    </dgm:pt>
    <dgm:pt modelId="{3EF8ABDD-F187-4C50-A859-C92AD0710FCC}">
      <dgm:prSet/>
      <dgm:spPr/>
      <dgm:t>
        <a:bodyPr/>
        <a:lstStyle/>
        <a:p>
          <a:r>
            <a:rPr lang="en-US"/>
            <a:t>Έτσι, υπάρχουν τα λεγόμενα οδοντωτά (tine weeder), δακτυλοειδή (finger weeder) και εύκαμπτα σκαλιστήρια (row weeder), ενώ πλέον κατασκευάζονται και χρησιμοποιούνται νέα και πιο εξειδικευμένα εργαλεία. </a:t>
          </a:r>
        </a:p>
      </dgm:t>
    </dgm:pt>
    <dgm:pt modelId="{6AEF9CE7-CC84-44C0-8851-9ED2CF0338EC}" type="parTrans" cxnId="{66878CC5-C018-4490-BBB6-113F883A22E9}">
      <dgm:prSet/>
      <dgm:spPr/>
      <dgm:t>
        <a:bodyPr/>
        <a:lstStyle/>
        <a:p>
          <a:endParaRPr lang="en-US"/>
        </a:p>
      </dgm:t>
    </dgm:pt>
    <dgm:pt modelId="{2472E999-58FF-4924-8AD6-4E66F23006CE}" type="sibTrans" cxnId="{66878CC5-C018-4490-BBB6-113F883A22E9}">
      <dgm:prSet/>
      <dgm:spPr/>
      <dgm:t>
        <a:bodyPr/>
        <a:lstStyle/>
        <a:p>
          <a:endParaRPr lang="en-US"/>
        </a:p>
      </dgm:t>
    </dgm:pt>
    <dgm:pt modelId="{805310C1-B192-41FB-8CA7-738135FDF2F8}" type="pres">
      <dgm:prSet presAssocID="{08B0E887-64E6-4194-8B37-128661725D44}" presName="root" presStyleCnt="0">
        <dgm:presLayoutVars>
          <dgm:dir/>
          <dgm:resizeHandles val="exact"/>
        </dgm:presLayoutVars>
      </dgm:prSet>
      <dgm:spPr/>
      <dgm:t>
        <a:bodyPr/>
        <a:lstStyle/>
        <a:p>
          <a:endParaRPr lang="en-US"/>
        </a:p>
      </dgm:t>
    </dgm:pt>
    <dgm:pt modelId="{77B8829C-F4C0-42AC-9DB9-D56579387288}" type="pres">
      <dgm:prSet presAssocID="{A2BC2FD0-2CE1-405F-8149-2C74E9FA689E}" presName="compNode" presStyleCnt="0"/>
      <dgm:spPr/>
    </dgm:pt>
    <dgm:pt modelId="{AE9929A5-527A-4968-8071-56847439D578}" type="pres">
      <dgm:prSet presAssocID="{A2BC2FD0-2CE1-405F-8149-2C74E9FA689E}" presName="bgRect" presStyleLbl="bgShp" presStyleIdx="0" presStyleCnt="2"/>
      <dgm:spPr/>
    </dgm:pt>
    <dgm:pt modelId="{E2180776-9908-4825-BA81-368BF36F1CC4}" type="pres">
      <dgm:prSet presAssocID="{A2BC2FD0-2CE1-405F-8149-2C74E9FA689E}" presName="iconRect" presStyleLbl="node1" presStyleIdx="0" presStyleCnt="2"/>
      <dgm:spPr>
        <a:blipFill>
          <a:blip xmlns:r="http://schemas.openxmlformats.org/officeDocument/2006/relationships" r:embed="rId1" cstate="print">
            <a:extLst>
              <a:ext uri="{28A0092B-C50C-407E-A947-70E740481C1C}">
                <a14:useLocalDpi xmlns:a14="http://schemas.microsoft.com/office/drawing/2010/main" val="0"/>
              </a:ext>
              <a:ext uri="{96DAC541-7B7A-43D3-8B79-37D633B846F1}">
                <asvg:svgBlip xmlns:asvg="http://schemas.microsoft.com/office/drawing/2016/SVG/main" xmlns="" r:embed="rId2"/>
              </a:ext>
            </a:extLst>
          </a:blip>
          <a:stretch>
            <a:fillRect/>
          </a:stretch>
        </a:blipFill>
        <a:ln>
          <a:noFill/>
        </a:ln>
      </dgm:spPr>
      <dgm:t>
        <a:bodyPr/>
        <a:lstStyle/>
        <a:p>
          <a:endParaRPr lang="en-US"/>
        </a:p>
      </dgm:t>
      <dgm:extLst>
        <a:ext uri="{E40237B7-FDA0-4F09-8148-C483321AD2D9}">
          <dgm14:cNvPr xmlns:dgm14="http://schemas.microsoft.com/office/drawing/2010/diagram" id="0" name="" descr="Σημάδι ελέγχου"/>
        </a:ext>
      </dgm:extLst>
    </dgm:pt>
    <dgm:pt modelId="{8811180D-B11C-4236-9E7D-691515900435}" type="pres">
      <dgm:prSet presAssocID="{A2BC2FD0-2CE1-405F-8149-2C74E9FA689E}" presName="spaceRect" presStyleCnt="0"/>
      <dgm:spPr/>
    </dgm:pt>
    <dgm:pt modelId="{81D9E686-C7D1-4921-B004-F99FB8668EAE}" type="pres">
      <dgm:prSet presAssocID="{A2BC2FD0-2CE1-405F-8149-2C74E9FA689E}" presName="parTx" presStyleLbl="revTx" presStyleIdx="0" presStyleCnt="2">
        <dgm:presLayoutVars>
          <dgm:chMax val="0"/>
          <dgm:chPref val="0"/>
        </dgm:presLayoutVars>
      </dgm:prSet>
      <dgm:spPr/>
      <dgm:t>
        <a:bodyPr/>
        <a:lstStyle/>
        <a:p>
          <a:endParaRPr lang="en-US"/>
        </a:p>
      </dgm:t>
    </dgm:pt>
    <dgm:pt modelId="{99F8C1E4-023B-4219-B5E2-9A1928A12767}" type="pres">
      <dgm:prSet presAssocID="{0E04551C-FB2D-4B74-9679-7517CE3FB804}" presName="sibTrans" presStyleCnt="0"/>
      <dgm:spPr/>
    </dgm:pt>
    <dgm:pt modelId="{2E64A7DB-EC5F-40DF-AEB8-78FE19415EFD}" type="pres">
      <dgm:prSet presAssocID="{3EF8ABDD-F187-4C50-A859-C92AD0710FCC}" presName="compNode" presStyleCnt="0"/>
      <dgm:spPr/>
    </dgm:pt>
    <dgm:pt modelId="{0D341FA4-98CE-4270-A2F5-4D204590853B}" type="pres">
      <dgm:prSet presAssocID="{3EF8ABDD-F187-4C50-A859-C92AD0710FCC}" presName="bgRect" presStyleLbl="bgShp" presStyleIdx="1" presStyleCnt="2"/>
      <dgm:spPr/>
    </dgm:pt>
    <dgm:pt modelId="{A5C7FF91-5002-4C79-AC96-AE0FA62BA056}" type="pres">
      <dgm:prSet presAssocID="{3EF8ABDD-F187-4C50-A859-C92AD0710FCC}" presName="iconRect" presStyleLbl="node1" presStyleIdx="1" presStyleCnt="2"/>
      <dgm:spPr>
        <a:blipFill>
          <a:blip xmlns:r="http://schemas.openxmlformats.org/officeDocument/2006/relationships" r:embed="rId3" cstate="print">
            <a:extLst>
              <a:ext uri="{28A0092B-C50C-407E-A947-70E740481C1C}">
                <a14:useLocalDpi xmlns:a14="http://schemas.microsoft.com/office/drawing/2010/main" val="0"/>
              </a:ext>
              <a:ext uri="{96DAC541-7B7A-43D3-8B79-37D633B846F1}">
                <asvg:svgBlip xmlns:asvg="http://schemas.microsoft.com/office/drawing/2016/SVG/main" xmlns="" r:embed="rId4"/>
              </a:ext>
            </a:extLst>
          </a:blip>
          <a:stretch>
            <a:fillRect/>
          </a:stretch>
        </a:blipFill>
        <a:ln>
          <a:noFill/>
        </a:ln>
      </dgm:spPr>
      <dgm:t>
        <a:bodyPr/>
        <a:lstStyle/>
        <a:p>
          <a:endParaRPr lang="en-US"/>
        </a:p>
      </dgm:t>
      <dgm:extLst>
        <a:ext uri="{E40237B7-FDA0-4F09-8148-C483321AD2D9}">
          <dgm14:cNvPr xmlns:dgm14="http://schemas.microsoft.com/office/drawing/2010/diagram" id="0" name="" descr="Στατιστικά"/>
        </a:ext>
      </dgm:extLst>
    </dgm:pt>
    <dgm:pt modelId="{FB44321E-9562-4568-9F8C-C478A07FD360}" type="pres">
      <dgm:prSet presAssocID="{3EF8ABDD-F187-4C50-A859-C92AD0710FCC}" presName="spaceRect" presStyleCnt="0"/>
      <dgm:spPr/>
    </dgm:pt>
    <dgm:pt modelId="{F9992E56-FB46-48B0-AE4F-DCF0D957F1C9}" type="pres">
      <dgm:prSet presAssocID="{3EF8ABDD-F187-4C50-A859-C92AD0710FCC}" presName="parTx" presStyleLbl="revTx" presStyleIdx="1" presStyleCnt="2">
        <dgm:presLayoutVars>
          <dgm:chMax val="0"/>
          <dgm:chPref val="0"/>
        </dgm:presLayoutVars>
      </dgm:prSet>
      <dgm:spPr/>
      <dgm:t>
        <a:bodyPr/>
        <a:lstStyle/>
        <a:p>
          <a:endParaRPr lang="en-US"/>
        </a:p>
      </dgm:t>
    </dgm:pt>
  </dgm:ptLst>
  <dgm:cxnLst>
    <dgm:cxn modelId="{A892F1A9-8CA8-4E1F-B4A7-6DBC44772F44}" type="presOf" srcId="{A2BC2FD0-2CE1-405F-8149-2C74E9FA689E}" destId="{81D9E686-C7D1-4921-B004-F99FB8668EAE}" srcOrd="0" destOrd="0" presId="urn:microsoft.com/office/officeart/2018/2/layout/IconVerticalSolidList"/>
    <dgm:cxn modelId="{9C540210-4FEC-4C5F-941E-8131F1CAC627}" srcId="{08B0E887-64E6-4194-8B37-128661725D44}" destId="{A2BC2FD0-2CE1-405F-8149-2C74E9FA689E}" srcOrd="0" destOrd="0" parTransId="{07F0617C-1550-492C-865F-6D1CB2A442C8}" sibTransId="{0E04551C-FB2D-4B74-9679-7517CE3FB804}"/>
    <dgm:cxn modelId="{66878CC5-C018-4490-BBB6-113F883A22E9}" srcId="{08B0E887-64E6-4194-8B37-128661725D44}" destId="{3EF8ABDD-F187-4C50-A859-C92AD0710FCC}" srcOrd="1" destOrd="0" parTransId="{6AEF9CE7-CC84-44C0-8851-9ED2CF0338EC}" sibTransId="{2472E999-58FF-4924-8AD6-4E66F23006CE}"/>
    <dgm:cxn modelId="{9E6C56AC-D2DE-4856-B17B-82810247E4A3}" type="presOf" srcId="{08B0E887-64E6-4194-8B37-128661725D44}" destId="{805310C1-B192-41FB-8CA7-738135FDF2F8}" srcOrd="0" destOrd="0" presId="urn:microsoft.com/office/officeart/2018/2/layout/IconVerticalSolidList"/>
    <dgm:cxn modelId="{882D5558-8435-4A2F-9838-111F27765D1B}" type="presOf" srcId="{3EF8ABDD-F187-4C50-A859-C92AD0710FCC}" destId="{F9992E56-FB46-48B0-AE4F-DCF0D957F1C9}" srcOrd="0" destOrd="0" presId="urn:microsoft.com/office/officeart/2018/2/layout/IconVerticalSolidList"/>
    <dgm:cxn modelId="{7C74F971-0E8A-4A24-9CA6-D8D474026C88}" type="presParOf" srcId="{805310C1-B192-41FB-8CA7-738135FDF2F8}" destId="{77B8829C-F4C0-42AC-9DB9-D56579387288}" srcOrd="0" destOrd="0" presId="urn:microsoft.com/office/officeart/2018/2/layout/IconVerticalSolidList"/>
    <dgm:cxn modelId="{BC1D10B8-D926-4FC3-876A-5B310A15927C}" type="presParOf" srcId="{77B8829C-F4C0-42AC-9DB9-D56579387288}" destId="{AE9929A5-527A-4968-8071-56847439D578}" srcOrd="0" destOrd="0" presId="urn:microsoft.com/office/officeart/2018/2/layout/IconVerticalSolidList"/>
    <dgm:cxn modelId="{934036D2-2C79-48B0-9232-B5ED0CE3FFD0}" type="presParOf" srcId="{77B8829C-F4C0-42AC-9DB9-D56579387288}" destId="{E2180776-9908-4825-BA81-368BF36F1CC4}" srcOrd="1" destOrd="0" presId="urn:microsoft.com/office/officeart/2018/2/layout/IconVerticalSolidList"/>
    <dgm:cxn modelId="{BDEA078A-0941-4D25-9840-7AF24B9D32C2}" type="presParOf" srcId="{77B8829C-F4C0-42AC-9DB9-D56579387288}" destId="{8811180D-B11C-4236-9E7D-691515900435}" srcOrd="2" destOrd="0" presId="urn:microsoft.com/office/officeart/2018/2/layout/IconVerticalSolidList"/>
    <dgm:cxn modelId="{1EA435DC-55BC-4D7B-96B4-D5ED736136B5}" type="presParOf" srcId="{77B8829C-F4C0-42AC-9DB9-D56579387288}" destId="{81D9E686-C7D1-4921-B004-F99FB8668EAE}" srcOrd="3" destOrd="0" presId="urn:microsoft.com/office/officeart/2018/2/layout/IconVerticalSolidList"/>
    <dgm:cxn modelId="{77D1145B-FAF8-41CB-BAE3-97A7E6921953}" type="presParOf" srcId="{805310C1-B192-41FB-8CA7-738135FDF2F8}" destId="{99F8C1E4-023B-4219-B5E2-9A1928A12767}" srcOrd="1" destOrd="0" presId="urn:microsoft.com/office/officeart/2018/2/layout/IconVerticalSolidList"/>
    <dgm:cxn modelId="{E9B99488-2C4D-451B-B28B-6401E116DE13}" type="presParOf" srcId="{805310C1-B192-41FB-8CA7-738135FDF2F8}" destId="{2E64A7DB-EC5F-40DF-AEB8-78FE19415EFD}" srcOrd="2" destOrd="0" presId="urn:microsoft.com/office/officeart/2018/2/layout/IconVerticalSolidList"/>
    <dgm:cxn modelId="{546A0275-8377-4AEB-9ABE-AC2B794C4C44}" type="presParOf" srcId="{2E64A7DB-EC5F-40DF-AEB8-78FE19415EFD}" destId="{0D341FA4-98CE-4270-A2F5-4D204590853B}" srcOrd="0" destOrd="0" presId="urn:microsoft.com/office/officeart/2018/2/layout/IconVerticalSolidList"/>
    <dgm:cxn modelId="{F58B302A-B087-44E1-9941-7C51D2C20F40}" type="presParOf" srcId="{2E64A7DB-EC5F-40DF-AEB8-78FE19415EFD}" destId="{A5C7FF91-5002-4C79-AC96-AE0FA62BA056}" srcOrd="1" destOrd="0" presId="urn:microsoft.com/office/officeart/2018/2/layout/IconVerticalSolidList"/>
    <dgm:cxn modelId="{D21502A5-9F13-4FC1-9B4E-F75244C70420}" type="presParOf" srcId="{2E64A7DB-EC5F-40DF-AEB8-78FE19415EFD}" destId="{FB44321E-9562-4568-9F8C-C478A07FD360}" srcOrd="2" destOrd="0" presId="urn:microsoft.com/office/officeart/2018/2/layout/IconVerticalSolidList"/>
    <dgm:cxn modelId="{76E64654-D9A8-4C5F-8468-4D0ECFC79AB9}" type="presParOf" srcId="{2E64A7DB-EC5F-40DF-AEB8-78FE19415EFD}" destId="{F9992E56-FB46-48B0-AE4F-DCF0D957F1C9}"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E1764D3E-A16E-40A5-AB06-3BA0131C301C}"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0B28CDA4-72E6-496D-A377-770891BC3CE9}">
      <dgm:prSet/>
      <dgm:spPr/>
      <dgm:t>
        <a:bodyPr/>
        <a:lstStyle/>
        <a:p>
          <a:pPr>
            <a:lnSpc>
              <a:spcPct val="100000"/>
            </a:lnSpc>
          </a:pPr>
          <a:r>
            <a:rPr lang="en-US"/>
            <a:t>Η μεγάλη συνεισφορά της μεθόδου αυτής έγκειται στην </a:t>
          </a:r>
          <a:r>
            <a:rPr lang="en-US" b="1"/>
            <a:t>αποφυγή της σποροποίησης των ζιζανίων</a:t>
          </a:r>
          <a:r>
            <a:rPr lang="en-US"/>
            <a:t>, πράγμα που αποτρέπει τον περαιτέρω εμπλουτισμό της τράπεζας σπόρων στο έδαφος και την εξάπλωση των ζιζανίων.</a:t>
          </a:r>
        </a:p>
      </dgm:t>
    </dgm:pt>
    <dgm:pt modelId="{6BF4238B-0EF3-4ED0-9F95-618FF28A28F7}" type="parTrans" cxnId="{7C4E87A1-A71C-46D5-A9CE-372D0309C9A6}">
      <dgm:prSet/>
      <dgm:spPr/>
      <dgm:t>
        <a:bodyPr/>
        <a:lstStyle/>
        <a:p>
          <a:endParaRPr lang="en-US"/>
        </a:p>
      </dgm:t>
    </dgm:pt>
    <dgm:pt modelId="{980B774C-D485-4140-9AA8-0F74BF2B2D19}" type="sibTrans" cxnId="{7C4E87A1-A71C-46D5-A9CE-372D0309C9A6}">
      <dgm:prSet/>
      <dgm:spPr/>
      <dgm:t>
        <a:bodyPr/>
        <a:lstStyle/>
        <a:p>
          <a:endParaRPr lang="en-US"/>
        </a:p>
      </dgm:t>
    </dgm:pt>
    <dgm:pt modelId="{B673FADF-DFF0-49BB-B2C8-2293B9ED70FF}">
      <dgm:prSet/>
      <dgm:spPr/>
      <dgm:t>
        <a:bodyPr/>
        <a:lstStyle/>
        <a:p>
          <a:pPr>
            <a:lnSpc>
              <a:spcPct val="100000"/>
            </a:lnSpc>
          </a:pPr>
          <a:r>
            <a:rPr lang="en-US"/>
            <a:t>Ταυτόχρονα</a:t>
          </a:r>
          <a:r>
            <a:rPr lang="en-US" b="1"/>
            <a:t>, περιορίζεται σημαντικά η βιομάζα και η ανταγωνιστική ικανότητα των ζιζανίων</a:t>
          </a:r>
          <a:r>
            <a:rPr lang="en-US"/>
            <a:t>. Επιπρόσθετα, </a:t>
          </a:r>
          <a:r>
            <a:rPr lang="en-US" b="1"/>
            <a:t>βοηθά στην προστασία από τη διάβρωση, στον εμπλουτισμό του εδάφους σε οργανική ουσία</a:t>
          </a:r>
          <a:r>
            <a:rPr lang="en-US"/>
            <a:t>, </a:t>
          </a:r>
          <a:r>
            <a:rPr lang="en-US" b="1"/>
            <a:t>στη μείωση των έντονων διακυμάνσεων υγρασίας και θερμοκρασίας και στη διευκόλυνση των καλλιεργητικών εργασιών στον αγρό</a:t>
          </a:r>
          <a:r>
            <a:rPr lang="en-US"/>
            <a:t>. </a:t>
          </a:r>
        </a:p>
      </dgm:t>
    </dgm:pt>
    <dgm:pt modelId="{515EFDAD-FB06-4092-9DCD-3B4056597853}" type="parTrans" cxnId="{5EC21C04-28F7-4E0B-BADF-D3522DA706B9}">
      <dgm:prSet/>
      <dgm:spPr/>
      <dgm:t>
        <a:bodyPr/>
        <a:lstStyle/>
        <a:p>
          <a:endParaRPr lang="en-US"/>
        </a:p>
      </dgm:t>
    </dgm:pt>
    <dgm:pt modelId="{60FCE40C-9626-48B4-B4D3-5249849938F6}" type="sibTrans" cxnId="{5EC21C04-28F7-4E0B-BADF-D3522DA706B9}">
      <dgm:prSet/>
      <dgm:spPr/>
      <dgm:t>
        <a:bodyPr/>
        <a:lstStyle/>
        <a:p>
          <a:endParaRPr lang="en-US"/>
        </a:p>
      </dgm:t>
    </dgm:pt>
    <dgm:pt modelId="{1BF57D1A-CCB8-4821-8624-3E7F82529EA6}">
      <dgm:prSet/>
      <dgm:spPr/>
      <dgm:t>
        <a:bodyPr/>
        <a:lstStyle/>
        <a:p>
          <a:pPr>
            <a:lnSpc>
              <a:spcPct val="100000"/>
            </a:lnSpc>
          </a:pPr>
          <a:r>
            <a:rPr lang="en-US"/>
            <a:t>Αξίζει να σημειωθεί ότι ο καταστροφέας κόβει αλλά και τεμαχίζει τα ζιζάνια, βοηθώντας στην αποδόμησή τους και συμβάλλοντας ώστε να αξιοποιηθούν ως επίστρωμα (mulch) ή χλωρή λίπανση (green manure).</a:t>
          </a:r>
        </a:p>
      </dgm:t>
    </dgm:pt>
    <dgm:pt modelId="{D8320284-31D9-4256-9892-DF9B01A68894}" type="parTrans" cxnId="{A2F4DFF9-3E93-4949-9513-73C76CA19507}">
      <dgm:prSet/>
      <dgm:spPr/>
      <dgm:t>
        <a:bodyPr/>
        <a:lstStyle/>
        <a:p>
          <a:endParaRPr lang="en-US"/>
        </a:p>
      </dgm:t>
    </dgm:pt>
    <dgm:pt modelId="{E8D10BDD-63AE-47FF-9813-31293CF92C9E}" type="sibTrans" cxnId="{A2F4DFF9-3E93-4949-9513-73C76CA19507}">
      <dgm:prSet/>
      <dgm:spPr/>
      <dgm:t>
        <a:bodyPr/>
        <a:lstStyle/>
        <a:p>
          <a:endParaRPr lang="en-US"/>
        </a:p>
      </dgm:t>
    </dgm:pt>
    <dgm:pt modelId="{96C3E45C-E233-4E99-947B-E192A52B634D}" type="pres">
      <dgm:prSet presAssocID="{E1764D3E-A16E-40A5-AB06-3BA0131C301C}" presName="root" presStyleCnt="0">
        <dgm:presLayoutVars>
          <dgm:dir/>
          <dgm:resizeHandles val="exact"/>
        </dgm:presLayoutVars>
      </dgm:prSet>
      <dgm:spPr/>
      <dgm:t>
        <a:bodyPr/>
        <a:lstStyle/>
        <a:p>
          <a:endParaRPr lang="en-US"/>
        </a:p>
      </dgm:t>
    </dgm:pt>
    <dgm:pt modelId="{182639C2-4663-4AB3-9697-6D27B4D7E12E}" type="pres">
      <dgm:prSet presAssocID="{0B28CDA4-72E6-496D-A377-770891BC3CE9}" presName="compNode" presStyleCnt="0"/>
      <dgm:spPr/>
    </dgm:pt>
    <dgm:pt modelId="{708D0E69-9726-4686-95BC-942DAED3468E}" type="pres">
      <dgm:prSet presAssocID="{0B28CDA4-72E6-496D-A377-770891BC3CE9}" presName="bgRect" presStyleLbl="bgShp" presStyleIdx="0" presStyleCnt="3"/>
      <dgm:spPr/>
    </dgm:pt>
    <dgm:pt modelId="{7A74C8AE-2C8B-40B8-A8B4-C29BEFE953F8}" type="pres">
      <dgm:prSet presAssocID="{0B28CDA4-72E6-496D-A377-770891BC3CE9}" presName="iconRect" presStyleLbl="node1" presStyleIdx="0" presStyleCnt="3"/>
      <dgm:spPr>
        <a:blipFill>
          <a:blip xmlns:r="http://schemas.openxmlformats.org/officeDocument/2006/relationships" r:embed="rId1" cstate="print">
            <a:extLst>
              <a:ext uri="{28A0092B-C50C-407E-A947-70E740481C1C}">
                <a14:useLocalDpi xmlns:a14="http://schemas.microsoft.com/office/drawing/2010/main" val="0"/>
              </a:ext>
              <a:ext uri="{96DAC541-7B7A-43D3-8B79-37D633B846F1}">
                <asvg:svgBlip xmlns:asvg="http://schemas.microsoft.com/office/drawing/2016/SVG/main" xmlns="" r:embed="rId2"/>
              </a:ext>
            </a:extLst>
          </a:blip>
          <a:stretch>
            <a:fillRect/>
          </a:stretch>
        </a:blipFill>
      </dgm:spPr>
      <dgm:t>
        <a:bodyPr/>
        <a:lstStyle/>
        <a:p>
          <a:endParaRPr lang="en-US"/>
        </a:p>
      </dgm:t>
      <dgm:extLst>
        <a:ext uri="{E40237B7-FDA0-4F09-8148-C483321AD2D9}">
          <dgm14:cNvPr xmlns:dgm14="http://schemas.microsoft.com/office/drawing/2010/diagram" id="0" name="" descr="Σημάδι ελέγχου"/>
        </a:ext>
      </dgm:extLst>
    </dgm:pt>
    <dgm:pt modelId="{16124402-ABC0-4D2B-BD2D-DE68586B11D5}" type="pres">
      <dgm:prSet presAssocID="{0B28CDA4-72E6-496D-A377-770891BC3CE9}" presName="spaceRect" presStyleCnt="0"/>
      <dgm:spPr/>
    </dgm:pt>
    <dgm:pt modelId="{B4F17CCA-4E2F-4DA1-8244-5DF1AC59DE2D}" type="pres">
      <dgm:prSet presAssocID="{0B28CDA4-72E6-496D-A377-770891BC3CE9}" presName="parTx" presStyleLbl="revTx" presStyleIdx="0" presStyleCnt="3">
        <dgm:presLayoutVars>
          <dgm:chMax val="0"/>
          <dgm:chPref val="0"/>
        </dgm:presLayoutVars>
      </dgm:prSet>
      <dgm:spPr/>
      <dgm:t>
        <a:bodyPr/>
        <a:lstStyle/>
        <a:p>
          <a:endParaRPr lang="en-US"/>
        </a:p>
      </dgm:t>
    </dgm:pt>
    <dgm:pt modelId="{6BBD6F61-07E1-46DD-911B-7B5A1AB827A7}" type="pres">
      <dgm:prSet presAssocID="{980B774C-D485-4140-9AA8-0F74BF2B2D19}" presName="sibTrans" presStyleCnt="0"/>
      <dgm:spPr/>
    </dgm:pt>
    <dgm:pt modelId="{4E75F7F0-4287-493C-8A2C-AEB92E704F81}" type="pres">
      <dgm:prSet presAssocID="{B673FADF-DFF0-49BB-B2C8-2293B9ED70FF}" presName="compNode" presStyleCnt="0"/>
      <dgm:spPr/>
    </dgm:pt>
    <dgm:pt modelId="{EC3A19B8-CCBA-4C2B-BB7F-68A07D168E24}" type="pres">
      <dgm:prSet presAssocID="{B673FADF-DFF0-49BB-B2C8-2293B9ED70FF}" presName="bgRect" presStyleLbl="bgShp" presStyleIdx="1" presStyleCnt="3"/>
      <dgm:spPr/>
    </dgm:pt>
    <dgm:pt modelId="{047F8A01-B22C-4AFE-B33E-43B002A97400}" type="pres">
      <dgm:prSet presAssocID="{B673FADF-DFF0-49BB-B2C8-2293B9ED70FF}" presName="iconRect" presStyleLbl="node1" presStyleIdx="1" presStyleCnt="3"/>
      <dgm:spPr>
        <a:blipFill>
          <a:blip xmlns:r="http://schemas.openxmlformats.org/officeDocument/2006/relationships" r:embed="rId3" cstate="print">
            <a:extLst>
              <a:ext uri="{28A0092B-C50C-407E-A947-70E740481C1C}">
                <a14:useLocalDpi xmlns:a14="http://schemas.microsoft.com/office/drawing/2010/main" val="0"/>
              </a:ext>
              <a:ext uri="{96DAC541-7B7A-43D3-8B79-37D633B846F1}">
                <asvg:svgBlip xmlns:asvg="http://schemas.microsoft.com/office/drawing/2016/SVG/main" xmlns="" r:embed="rId4"/>
              </a:ext>
            </a:extLst>
          </a:blip>
          <a:stretch>
            <a:fillRect/>
          </a:stretch>
        </a:blipFill>
      </dgm:spPr>
      <dgm:t>
        <a:bodyPr/>
        <a:lstStyle/>
        <a:p>
          <a:endParaRPr lang="en-US"/>
        </a:p>
      </dgm:t>
      <dgm:extLst>
        <a:ext uri="{E40237B7-FDA0-4F09-8148-C483321AD2D9}">
          <dgm14:cNvPr xmlns:dgm14="http://schemas.microsoft.com/office/drawing/2010/diagram" id="0" name="" descr="Ουράνιο τόξο"/>
        </a:ext>
      </dgm:extLst>
    </dgm:pt>
    <dgm:pt modelId="{FBBE50A5-784F-4CED-9A1D-C7DDFD386F9C}" type="pres">
      <dgm:prSet presAssocID="{B673FADF-DFF0-49BB-B2C8-2293B9ED70FF}" presName="spaceRect" presStyleCnt="0"/>
      <dgm:spPr/>
    </dgm:pt>
    <dgm:pt modelId="{28DB43B3-944C-48C6-ABCF-61DC02C16920}" type="pres">
      <dgm:prSet presAssocID="{B673FADF-DFF0-49BB-B2C8-2293B9ED70FF}" presName="parTx" presStyleLbl="revTx" presStyleIdx="1" presStyleCnt="3">
        <dgm:presLayoutVars>
          <dgm:chMax val="0"/>
          <dgm:chPref val="0"/>
        </dgm:presLayoutVars>
      </dgm:prSet>
      <dgm:spPr/>
      <dgm:t>
        <a:bodyPr/>
        <a:lstStyle/>
        <a:p>
          <a:endParaRPr lang="en-US"/>
        </a:p>
      </dgm:t>
    </dgm:pt>
    <dgm:pt modelId="{FC176962-E28F-4EC1-ACEF-4CFE3D40A139}" type="pres">
      <dgm:prSet presAssocID="{60FCE40C-9626-48B4-B4D3-5249849938F6}" presName="sibTrans" presStyleCnt="0"/>
      <dgm:spPr/>
    </dgm:pt>
    <dgm:pt modelId="{586549E3-9D19-40C3-8C4D-2957749F54F3}" type="pres">
      <dgm:prSet presAssocID="{1BF57D1A-CCB8-4821-8624-3E7F82529EA6}" presName="compNode" presStyleCnt="0"/>
      <dgm:spPr/>
    </dgm:pt>
    <dgm:pt modelId="{9A0DED21-B05D-4BE2-83DA-A7C954358B73}" type="pres">
      <dgm:prSet presAssocID="{1BF57D1A-CCB8-4821-8624-3E7F82529EA6}" presName="bgRect" presStyleLbl="bgShp" presStyleIdx="2" presStyleCnt="3"/>
      <dgm:spPr/>
    </dgm:pt>
    <dgm:pt modelId="{E8FD7864-6BD6-4E10-AEE0-803D5901A0AF}" type="pres">
      <dgm:prSet presAssocID="{1BF57D1A-CCB8-4821-8624-3E7F82529EA6}" presName="iconRect" presStyleLbl="node1" presStyleIdx="2" presStyleCnt="3"/>
      <dgm:spPr>
        <a:blipFill>
          <a:blip xmlns:r="http://schemas.openxmlformats.org/officeDocument/2006/relationships" r:embed="rId5" cstate="print">
            <a:extLst>
              <a:ext uri="{28A0092B-C50C-407E-A947-70E740481C1C}">
                <a14:useLocalDpi xmlns:a14="http://schemas.microsoft.com/office/drawing/2010/main" val="0"/>
              </a:ext>
              <a:ext uri="{96DAC541-7B7A-43D3-8B79-37D633B846F1}">
                <asvg:svgBlip xmlns:asvg="http://schemas.microsoft.com/office/drawing/2016/SVG/main" xmlns="" r:embed="rId6"/>
              </a:ext>
            </a:extLst>
          </a:blip>
          <a:stretch>
            <a:fillRect/>
          </a:stretch>
        </a:blipFill>
      </dgm:spPr>
      <dgm:t>
        <a:bodyPr/>
        <a:lstStyle/>
        <a:p>
          <a:endParaRPr lang="en-US"/>
        </a:p>
      </dgm:t>
      <dgm:extLst>
        <a:ext uri="{E40237B7-FDA0-4F09-8148-C483321AD2D9}">
          <dgm14:cNvPr xmlns:dgm14="http://schemas.microsoft.com/office/drawing/2010/diagram" id="0" name="" descr="Wind Chime"/>
        </a:ext>
      </dgm:extLst>
    </dgm:pt>
    <dgm:pt modelId="{D032E841-5ACB-4AA0-93CC-F2831835AAD2}" type="pres">
      <dgm:prSet presAssocID="{1BF57D1A-CCB8-4821-8624-3E7F82529EA6}" presName="spaceRect" presStyleCnt="0"/>
      <dgm:spPr/>
    </dgm:pt>
    <dgm:pt modelId="{1DAD4985-5419-4B22-8B02-E8554912AE96}" type="pres">
      <dgm:prSet presAssocID="{1BF57D1A-CCB8-4821-8624-3E7F82529EA6}" presName="parTx" presStyleLbl="revTx" presStyleIdx="2" presStyleCnt="3">
        <dgm:presLayoutVars>
          <dgm:chMax val="0"/>
          <dgm:chPref val="0"/>
        </dgm:presLayoutVars>
      </dgm:prSet>
      <dgm:spPr/>
      <dgm:t>
        <a:bodyPr/>
        <a:lstStyle/>
        <a:p>
          <a:endParaRPr lang="en-US"/>
        </a:p>
      </dgm:t>
    </dgm:pt>
  </dgm:ptLst>
  <dgm:cxnLst>
    <dgm:cxn modelId="{50D618B3-106E-4E7A-BC33-6308A66BFAE7}" type="presOf" srcId="{B673FADF-DFF0-49BB-B2C8-2293B9ED70FF}" destId="{28DB43B3-944C-48C6-ABCF-61DC02C16920}" srcOrd="0" destOrd="0" presId="urn:microsoft.com/office/officeart/2018/2/layout/IconVerticalSolidList"/>
    <dgm:cxn modelId="{5EC21C04-28F7-4E0B-BADF-D3522DA706B9}" srcId="{E1764D3E-A16E-40A5-AB06-3BA0131C301C}" destId="{B673FADF-DFF0-49BB-B2C8-2293B9ED70FF}" srcOrd="1" destOrd="0" parTransId="{515EFDAD-FB06-4092-9DCD-3B4056597853}" sibTransId="{60FCE40C-9626-48B4-B4D3-5249849938F6}"/>
    <dgm:cxn modelId="{000EBC7A-0EDB-44D2-AD46-48013ED4F69D}" type="presOf" srcId="{0B28CDA4-72E6-496D-A377-770891BC3CE9}" destId="{B4F17CCA-4E2F-4DA1-8244-5DF1AC59DE2D}" srcOrd="0" destOrd="0" presId="urn:microsoft.com/office/officeart/2018/2/layout/IconVerticalSolidList"/>
    <dgm:cxn modelId="{A5B5ABE6-6719-4439-8F92-74C528238698}" type="presOf" srcId="{E1764D3E-A16E-40A5-AB06-3BA0131C301C}" destId="{96C3E45C-E233-4E99-947B-E192A52B634D}" srcOrd="0" destOrd="0" presId="urn:microsoft.com/office/officeart/2018/2/layout/IconVerticalSolidList"/>
    <dgm:cxn modelId="{485A3E42-7F06-4A1F-93B6-9BF72119FD57}" type="presOf" srcId="{1BF57D1A-CCB8-4821-8624-3E7F82529EA6}" destId="{1DAD4985-5419-4B22-8B02-E8554912AE96}" srcOrd="0" destOrd="0" presId="urn:microsoft.com/office/officeart/2018/2/layout/IconVerticalSolidList"/>
    <dgm:cxn modelId="{7C4E87A1-A71C-46D5-A9CE-372D0309C9A6}" srcId="{E1764D3E-A16E-40A5-AB06-3BA0131C301C}" destId="{0B28CDA4-72E6-496D-A377-770891BC3CE9}" srcOrd="0" destOrd="0" parTransId="{6BF4238B-0EF3-4ED0-9F95-618FF28A28F7}" sibTransId="{980B774C-D485-4140-9AA8-0F74BF2B2D19}"/>
    <dgm:cxn modelId="{A2F4DFF9-3E93-4949-9513-73C76CA19507}" srcId="{E1764D3E-A16E-40A5-AB06-3BA0131C301C}" destId="{1BF57D1A-CCB8-4821-8624-3E7F82529EA6}" srcOrd="2" destOrd="0" parTransId="{D8320284-31D9-4256-9892-DF9B01A68894}" sibTransId="{E8D10BDD-63AE-47FF-9813-31293CF92C9E}"/>
    <dgm:cxn modelId="{8B9D233D-F04E-4272-92EF-0DCD1AA4A099}" type="presParOf" srcId="{96C3E45C-E233-4E99-947B-E192A52B634D}" destId="{182639C2-4663-4AB3-9697-6D27B4D7E12E}" srcOrd="0" destOrd="0" presId="urn:microsoft.com/office/officeart/2018/2/layout/IconVerticalSolidList"/>
    <dgm:cxn modelId="{BCF0FD42-6846-4E0F-AE1E-018E6ADDDA3D}" type="presParOf" srcId="{182639C2-4663-4AB3-9697-6D27B4D7E12E}" destId="{708D0E69-9726-4686-95BC-942DAED3468E}" srcOrd="0" destOrd="0" presId="urn:microsoft.com/office/officeart/2018/2/layout/IconVerticalSolidList"/>
    <dgm:cxn modelId="{A25D3043-0A7C-41CE-BD96-7C8D469F130F}" type="presParOf" srcId="{182639C2-4663-4AB3-9697-6D27B4D7E12E}" destId="{7A74C8AE-2C8B-40B8-A8B4-C29BEFE953F8}" srcOrd="1" destOrd="0" presId="urn:microsoft.com/office/officeart/2018/2/layout/IconVerticalSolidList"/>
    <dgm:cxn modelId="{FF2B64CB-6CEB-4C26-9D46-8E3334C13B6E}" type="presParOf" srcId="{182639C2-4663-4AB3-9697-6D27B4D7E12E}" destId="{16124402-ABC0-4D2B-BD2D-DE68586B11D5}" srcOrd="2" destOrd="0" presId="urn:microsoft.com/office/officeart/2018/2/layout/IconVerticalSolidList"/>
    <dgm:cxn modelId="{5014B490-A4BB-44E4-83EF-47A218E12FA6}" type="presParOf" srcId="{182639C2-4663-4AB3-9697-6D27B4D7E12E}" destId="{B4F17CCA-4E2F-4DA1-8244-5DF1AC59DE2D}" srcOrd="3" destOrd="0" presId="urn:microsoft.com/office/officeart/2018/2/layout/IconVerticalSolidList"/>
    <dgm:cxn modelId="{AC64CCCD-1F71-473F-9629-18B3FFE9D092}" type="presParOf" srcId="{96C3E45C-E233-4E99-947B-E192A52B634D}" destId="{6BBD6F61-07E1-46DD-911B-7B5A1AB827A7}" srcOrd="1" destOrd="0" presId="urn:microsoft.com/office/officeart/2018/2/layout/IconVerticalSolidList"/>
    <dgm:cxn modelId="{16253C9C-02BC-4207-B12E-C560C6EBD349}" type="presParOf" srcId="{96C3E45C-E233-4E99-947B-E192A52B634D}" destId="{4E75F7F0-4287-493C-8A2C-AEB92E704F81}" srcOrd="2" destOrd="0" presId="urn:microsoft.com/office/officeart/2018/2/layout/IconVerticalSolidList"/>
    <dgm:cxn modelId="{488E08D8-F75A-47FE-98A6-0F9AC3BE972C}" type="presParOf" srcId="{4E75F7F0-4287-493C-8A2C-AEB92E704F81}" destId="{EC3A19B8-CCBA-4C2B-BB7F-68A07D168E24}" srcOrd="0" destOrd="0" presId="urn:microsoft.com/office/officeart/2018/2/layout/IconVerticalSolidList"/>
    <dgm:cxn modelId="{12EEB367-3B8A-48D1-AEE2-3D148AFB9F0A}" type="presParOf" srcId="{4E75F7F0-4287-493C-8A2C-AEB92E704F81}" destId="{047F8A01-B22C-4AFE-B33E-43B002A97400}" srcOrd="1" destOrd="0" presId="urn:microsoft.com/office/officeart/2018/2/layout/IconVerticalSolidList"/>
    <dgm:cxn modelId="{3F1F8F3B-CB9D-441A-A4CF-EB4F2E3CCECE}" type="presParOf" srcId="{4E75F7F0-4287-493C-8A2C-AEB92E704F81}" destId="{FBBE50A5-784F-4CED-9A1D-C7DDFD386F9C}" srcOrd="2" destOrd="0" presId="urn:microsoft.com/office/officeart/2018/2/layout/IconVerticalSolidList"/>
    <dgm:cxn modelId="{BF5B5542-6B9B-471B-94F4-34A392BF1A00}" type="presParOf" srcId="{4E75F7F0-4287-493C-8A2C-AEB92E704F81}" destId="{28DB43B3-944C-48C6-ABCF-61DC02C16920}" srcOrd="3" destOrd="0" presId="urn:microsoft.com/office/officeart/2018/2/layout/IconVerticalSolidList"/>
    <dgm:cxn modelId="{3E4CD030-2E58-4494-B3D8-058AD221E326}" type="presParOf" srcId="{96C3E45C-E233-4E99-947B-E192A52B634D}" destId="{FC176962-E28F-4EC1-ACEF-4CFE3D40A139}" srcOrd="3" destOrd="0" presId="urn:microsoft.com/office/officeart/2018/2/layout/IconVerticalSolidList"/>
    <dgm:cxn modelId="{79C64ABC-75C6-4AC6-9937-1CBCA18C30F7}" type="presParOf" srcId="{96C3E45C-E233-4E99-947B-E192A52B634D}" destId="{586549E3-9D19-40C3-8C4D-2957749F54F3}" srcOrd="4" destOrd="0" presId="urn:microsoft.com/office/officeart/2018/2/layout/IconVerticalSolidList"/>
    <dgm:cxn modelId="{24CD5745-C007-4B1E-A516-8E45F72F0CFA}" type="presParOf" srcId="{586549E3-9D19-40C3-8C4D-2957749F54F3}" destId="{9A0DED21-B05D-4BE2-83DA-A7C954358B73}" srcOrd="0" destOrd="0" presId="urn:microsoft.com/office/officeart/2018/2/layout/IconVerticalSolidList"/>
    <dgm:cxn modelId="{47939D7E-79AF-4A71-A574-6126BA664707}" type="presParOf" srcId="{586549E3-9D19-40C3-8C4D-2957749F54F3}" destId="{E8FD7864-6BD6-4E10-AEE0-803D5901A0AF}" srcOrd="1" destOrd="0" presId="urn:microsoft.com/office/officeart/2018/2/layout/IconVerticalSolidList"/>
    <dgm:cxn modelId="{CB5EAE4D-A93A-462C-896B-502CBB3FFC21}" type="presParOf" srcId="{586549E3-9D19-40C3-8C4D-2957749F54F3}" destId="{D032E841-5ACB-4AA0-93CC-F2831835AAD2}" srcOrd="2" destOrd="0" presId="urn:microsoft.com/office/officeart/2018/2/layout/IconVerticalSolidList"/>
    <dgm:cxn modelId="{8F36F1F5-211B-43D6-A638-BD3EAFB04BF4}" type="presParOf" srcId="{586549E3-9D19-40C3-8C4D-2957749F54F3}" destId="{1DAD4985-5419-4B22-8B02-E8554912AE96}"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E2FE0E6E-89D3-4B1B-9DD4-280C07CC3ABF}" type="doc">
      <dgm:prSet loTypeId="urn:microsoft.com/office/officeart/2005/8/layout/vList2" loCatId="list" qsTypeId="urn:microsoft.com/office/officeart/2005/8/quickstyle/simple4" qsCatId="simple" csTypeId="urn:microsoft.com/office/officeart/2005/8/colors/colorful2" csCatId="colorful"/>
      <dgm:spPr/>
      <dgm:t>
        <a:bodyPr/>
        <a:lstStyle/>
        <a:p>
          <a:endParaRPr lang="en-US"/>
        </a:p>
      </dgm:t>
    </dgm:pt>
    <dgm:pt modelId="{2BD9AB77-ED98-4B8B-9C19-B67C34916775}">
      <dgm:prSet/>
      <dgm:spPr/>
      <dgm:t>
        <a:bodyPr/>
        <a:lstStyle/>
        <a:p>
          <a:r>
            <a:rPr lang="en-US"/>
            <a:t>Η άρδευση (ανάλογα με τη μέθοδο και τον χρόνο) και γενικότερα η διαχείριση του νερού αποτελεί μια καλλιεργητική πρακτική που μπορεί να επηρεάσει σημαντικά (θετικά ή αρνητικά) την εμφάνιση των ζιζανίων. </a:t>
          </a:r>
          <a:r>
            <a:rPr lang="en-US" b="1"/>
            <a:t>Για παράδειγμα, η στάγδην άρδευση δεν ευνοεί την ανάπτυξη ζιζανίων ανάμεσα στις γραμμές σε ετήσιες ή πολυετείς καλλιέργειες. </a:t>
          </a:r>
          <a:endParaRPr lang="en-US"/>
        </a:p>
      </dgm:t>
    </dgm:pt>
    <dgm:pt modelId="{40725B41-FE88-40D8-9047-E671442E6DAB}" type="parTrans" cxnId="{65719562-E853-414C-BFC2-44A5B54D07C6}">
      <dgm:prSet/>
      <dgm:spPr/>
      <dgm:t>
        <a:bodyPr/>
        <a:lstStyle/>
        <a:p>
          <a:endParaRPr lang="en-US"/>
        </a:p>
      </dgm:t>
    </dgm:pt>
    <dgm:pt modelId="{7C6490B9-E740-4224-82B8-4550E630B709}" type="sibTrans" cxnId="{65719562-E853-414C-BFC2-44A5B54D07C6}">
      <dgm:prSet/>
      <dgm:spPr/>
      <dgm:t>
        <a:bodyPr/>
        <a:lstStyle/>
        <a:p>
          <a:endParaRPr lang="en-US"/>
        </a:p>
      </dgm:t>
    </dgm:pt>
    <dgm:pt modelId="{096B1D87-F7D8-4687-9256-B3FC283553FF}">
      <dgm:prSet/>
      <dgm:spPr/>
      <dgm:t>
        <a:bodyPr/>
        <a:lstStyle/>
        <a:p>
          <a:r>
            <a:rPr lang="en-US"/>
            <a:t>Επίσης, έχει βρεθεί ότι η άρδευση λίγο πριν από την κοπή της μηδικής μείωσε αρκετά την πυκνότητα σημαντικών ζιζανίων, όπως η αγριοντομάτα, το βλήτο και η λουβουδιά, σε αντίθεση με την άρδευση ύστερα από κάθε κοπή, που φαίνεται να ευνοεί τα ζιζάνια περισσότερο από την καλλιέργεια (Kanatas et al., 2021a).</a:t>
          </a:r>
        </a:p>
      </dgm:t>
    </dgm:pt>
    <dgm:pt modelId="{731E3062-0648-4D46-B9FB-D0BB9EC69EDE}" type="parTrans" cxnId="{B4BF1D25-3455-4AF5-9B23-81D091551F3B}">
      <dgm:prSet/>
      <dgm:spPr/>
      <dgm:t>
        <a:bodyPr/>
        <a:lstStyle/>
        <a:p>
          <a:endParaRPr lang="en-US"/>
        </a:p>
      </dgm:t>
    </dgm:pt>
    <dgm:pt modelId="{00F34FDA-82EE-40C2-8CA3-7ADC1A50686A}" type="sibTrans" cxnId="{B4BF1D25-3455-4AF5-9B23-81D091551F3B}">
      <dgm:prSet/>
      <dgm:spPr/>
      <dgm:t>
        <a:bodyPr/>
        <a:lstStyle/>
        <a:p>
          <a:endParaRPr lang="en-US"/>
        </a:p>
      </dgm:t>
    </dgm:pt>
    <dgm:pt modelId="{E9AB0A80-7A3D-4783-9C33-91FC15CFBBBA}" type="pres">
      <dgm:prSet presAssocID="{E2FE0E6E-89D3-4B1B-9DD4-280C07CC3ABF}" presName="linear" presStyleCnt="0">
        <dgm:presLayoutVars>
          <dgm:animLvl val="lvl"/>
          <dgm:resizeHandles val="exact"/>
        </dgm:presLayoutVars>
      </dgm:prSet>
      <dgm:spPr/>
      <dgm:t>
        <a:bodyPr/>
        <a:lstStyle/>
        <a:p>
          <a:endParaRPr lang="en-US"/>
        </a:p>
      </dgm:t>
    </dgm:pt>
    <dgm:pt modelId="{7B35EE8D-097F-40B3-B5EA-1799B95C77EA}" type="pres">
      <dgm:prSet presAssocID="{2BD9AB77-ED98-4B8B-9C19-B67C34916775}" presName="parentText" presStyleLbl="node1" presStyleIdx="0" presStyleCnt="2">
        <dgm:presLayoutVars>
          <dgm:chMax val="0"/>
          <dgm:bulletEnabled val="1"/>
        </dgm:presLayoutVars>
      </dgm:prSet>
      <dgm:spPr/>
      <dgm:t>
        <a:bodyPr/>
        <a:lstStyle/>
        <a:p>
          <a:endParaRPr lang="en-US"/>
        </a:p>
      </dgm:t>
    </dgm:pt>
    <dgm:pt modelId="{FEED45F5-B1BC-4E07-835E-8A239845240B}" type="pres">
      <dgm:prSet presAssocID="{7C6490B9-E740-4224-82B8-4550E630B709}" presName="spacer" presStyleCnt="0"/>
      <dgm:spPr/>
    </dgm:pt>
    <dgm:pt modelId="{19AF7317-2EDA-43CE-A13B-F3C00E3D1D59}" type="pres">
      <dgm:prSet presAssocID="{096B1D87-F7D8-4687-9256-B3FC283553FF}" presName="parentText" presStyleLbl="node1" presStyleIdx="1" presStyleCnt="2">
        <dgm:presLayoutVars>
          <dgm:chMax val="0"/>
          <dgm:bulletEnabled val="1"/>
        </dgm:presLayoutVars>
      </dgm:prSet>
      <dgm:spPr/>
      <dgm:t>
        <a:bodyPr/>
        <a:lstStyle/>
        <a:p>
          <a:endParaRPr lang="en-US"/>
        </a:p>
      </dgm:t>
    </dgm:pt>
  </dgm:ptLst>
  <dgm:cxnLst>
    <dgm:cxn modelId="{B4BF1D25-3455-4AF5-9B23-81D091551F3B}" srcId="{E2FE0E6E-89D3-4B1B-9DD4-280C07CC3ABF}" destId="{096B1D87-F7D8-4687-9256-B3FC283553FF}" srcOrd="1" destOrd="0" parTransId="{731E3062-0648-4D46-B9FB-D0BB9EC69EDE}" sibTransId="{00F34FDA-82EE-40C2-8CA3-7ADC1A50686A}"/>
    <dgm:cxn modelId="{1547961E-C918-4F39-BA3D-B72899E36C3C}" type="presOf" srcId="{096B1D87-F7D8-4687-9256-B3FC283553FF}" destId="{19AF7317-2EDA-43CE-A13B-F3C00E3D1D59}" srcOrd="0" destOrd="0" presId="urn:microsoft.com/office/officeart/2005/8/layout/vList2"/>
    <dgm:cxn modelId="{0CDB8E1C-FAB1-4D46-8428-8CDFB3C4DEA8}" type="presOf" srcId="{E2FE0E6E-89D3-4B1B-9DD4-280C07CC3ABF}" destId="{E9AB0A80-7A3D-4783-9C33-91FC15CFBBBA}" srcOrd="0" destOrd="0" presId="urn:microsoft.com/office/officeart/2005/8/layout/vList2"/>
    <dgm:cxn modelId="{1BA4BA28-02C3-4544-899D-9C45162E48F0}" type="presOf" srcId="{2BD9AB77-ED98-4B8B-9C19-B67C34916775}" destId="{7B35EE8D-097F-40B3-B5EA-1799B95C77EA}" srcOrd="0" destOrd="0" presId="urn:microsoft.com/office/officeart/2005/8/layout/vList2"/>
    <dgm:cxn modelId="{65719562-E853-414C-BFC2-44A5B54D07C6}" srcId="{E2FE0E6E-89D3-4B1B-9DD4-280C07CC3ABF}" destId="{2BD9AB77-ED98-4B8B-9C19-B67C34916775}" srcOrd="0" destOrd="0" parTransId="{40725B41-FE88-40D8-9047-E671442E6DAB}" sibTransId="{7C6490B9-E740-4224-82B8-4550E630B709}"/>
    <dgm:cxn modelId="{0B046591-CC8D-4B87-8C31-30F7AC8F1698}" type="presParOf" srcId="{E9AB0A80-7A3D-4783-9C33-91FC15CFBBBA}" destId="{7B35EE8D-097F-40B3-B5EA-1799B95C77EA}" srcOrd="0" destOrd="0" presId="urn:microsoft.com/office/officeart/2005/8/layout/vList2"/>
    <dgm:cxn modelId="{F8A7AA66-7638-463C-AEB9-68F0F6951D31}" type="presParOf" srcId="{E9AB0A80-7A3D-4783-9C33-91FC15CFBBBA}" destId="{FEED45F5-B1BC-4E07-835E-8A239845240B}" srcOrd="1" destOrd="0" presId="urn:microsoft.com/office/officeart/2005/8/layout/vList2"/>
    <dgm:cxn modelId="{7B40B5DA-AAFC-41AA-92A6-F355A516B98D}" type="presParOf" srcId="{E9AB0A80-7A3D-4783-9C33-91FC15CFBBBA}" destId="{19AF7317-2EDA-43CE-A13B-F3C00E3D1D59}"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BD2FDD2-5AC7-4007-A4B6-220B835C937B}">
      <dsp:nvSpPr>
        <dsp:cNvPr id="0" name=""/>
        <dsp:cNvSpPr/>
      </dsp:nvSpPr>
      <dsp:spPr>
        <a:xfrm>
          <a:off x="0" y="29190"/>
          <a:ext cx="6628804" cy="772200"/>
        </a:xfrm>
        <a:prstGeom prst="roundRect">
          <a:avLst/>
        </a:prstGeom>
        <a:gradFill rotWithShape="0">
          <a:gsLst>
            <a:gs pos="0">
              <a:schemeClr val="accent2">
                <a:hueOff val="0"/>
                <a:satOff val="0"/>
                <a:lumOff val="0"/>
                <a:alphaOff val="0"/>
                <a:tint val="96000"/>
                <a:lumMod val="100000"/>
              </a:schemeClr>
            </a:gs>
            <a:gs pos="78000">
              <a:schemeClr val="accent2">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en-US" sz="2000" kern="1200"/>
            <a:t>Οι μηχανικές και φυσικές μέθοδοι (mechanical/physical methods) περιλαμβάνουν, μεταξύ άλλων,</a:t>
          </a:r>
        </a:p>
      </dsp:txBody>
      <dsp:txXfrm>
        <a:off x="37696" y="66886"/>
        <a:ext cx="6553412" cy="696808"/>
      </dsp:txXfrm>
    </dsp:sp>
    <dsp:sp modelId="{9E02D1FB-8F68-4B49-A19B-D6CDEF13F422}">
      <dsp:nvSpPr>
        <dsp:cNvPr id="0" name=""/>
        <dsp:cNvSpPr/>
      </dsp:nvSpPr>
      <dsp:spPr>
        <a:xfrm>
          <a:off x="0" y="858990"/>
          <a:ext cx="6628804" cy="772200"/>
        </a:xfrm>
        <a:prstGeom prst="roundRect">
          <a:avLst/>
        </a:prstGeom>
        <a:gradFill rotWithShape="0">
          <a:gsLst>
            <a:gs pos="0">
              <a:schemeClr val="accent2">
                <a:hueOff val="-592857"/>
                <a:satOff val="2840"/>
                <a:lumOff val="2627"/>
                <a:alphaOff val="0"/>
                <a:tint val="96000"/>
                <a:lumMod val="100000"/>
              </a:schemeClr>
            </a:gs>
            <a:gs pos="78000">
              <a:schemeClr val="accent2">
                <a:hueOff val="-592857"/>
                <a:satOff val="2840"/>
                <a:lumOff val="2627"/>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en-US" sz="2000" kern="1200"/>
            <a:t>το βοτάνισμα και το σκάλισμα, </a:t>
          </a:r>
        </a:p>
      </dsp:txBody>
      <dsp:txXfrm>
        <a:off x="37696" y="896686"/>
        <a:ext cx="6553412" cy="696808"/>
      </dsp:txXfrm>
    </dsp:sp>
    <dsp:sp modelId="{C5FBF46F-6AED-4E02-BC52-98D5669DECA9}">
      <dsp:nvSpPr>
        <dsp:cNvPr id="0" name=""/>
        <dsp:cNvSpPr/>
      </dsp:nvSpPr>
      <dsp:spPr>
        <a:xfrm>
          <a:off x="0" y="1688790"/>
          <a:ext cx="6628804" cy="772200"/>
        </a:xfrm>
        <a:prstGeom prst="roundRect">
          <a:avLst/>
        </a:prstGeom>
        <a:gradFill rotWithShape="0">
          <a:gsLst>
            <a:gs pos="0">
              <a:schemeClr val="accent2">
                <a:hueOff val="-1185714"/>
                <a:satOff val="5680"/>
                <a:lumOff val="5255"/>
                <a:alphaOff val="0"/>
                <a:tint val="96000"/>
                <a:lumMod val="100000"/>
              </a:schemeClr>
            </a:gs>
            <a:gs pos="78000">
              <a:schemeClr val="accent2">
                <a:hueOff val="-1185714"/>
                <a:satOff val="5680"/>
                <a:lumOff val="5255"/>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en-US" sz="2000" kern="1200"/>
            <a:t>την εδαφοκατεργασία, </a:t>
          </a:r>
        </a:p>
      </dsp:txBody>
      <dsp:txXfrm>
        <a:off x="37696" y="1726486"/>
        <a:ext cx="6553412" cy="696808"/>
      </dsp:txXfrm>
    </dsp:sp>
    <dsp:sp modelId="{38217F40-55D0-4651-AF8B-908A54E12E19}">
      <dsp:nvSpPr>
        <dsp:cNvPr id="0" name=""/>
        <dsp:cNvSpPr/>
      </dsp:nvSpPr>
      <dsp:spPr>
        <a:xfrm>
          <a:off x="0" y="2518590"/>
          <a:ext cx="6628804" cy="772200"/>
        </a:xfrm>
        <a:prstGeom prst="roundRect">
          <a:avLst/>
        </a:prstGeom>
        <a:gradFill rotWithShape="0">
          <a:gsLst>
            <a:gs pos="0">
              <a:schemeClr val="accent2">
                <a:hueOff val="-1778572"/>
                <a:satOff val="8520"/>
                <a:lumOff val="7882"/>
                <a:alphaOff val="0"/>
                <a:tint val="96000"/>
                <a:lumMod val="100000"/>
              </a:schemeClr>
            </a:gs>
            <a:gs pos="78000">
              <a:schemeClr val="accent2">
                <a:hueOff val="-1778572"/>
                <a:satOff val="8520"/>
                <a:lumOff val="7882"/>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en-US" sz="2000" kern="1200"/>
            <a:t>τη στελεχοκοπή των ζιζανίων, </a:t>
          </a:r>
        </a:p>
      </dsp:txBody>
      <dsp:txXfrm>
        <a:off x="37696" y="2556286"/>
        <a:ext cx="6553412" cy="696808"/>
      </dsp:txXfrm>
    </dsp:sp>
    <dsp:sp modelId="{E357ECD7-A091-4FBB-BE79-854788DCCF7F}">
      <dsp:nvSpPr>
        <dsp:cNvPr id="0" name=""/>
        <dsp:cNvSpPr/>
      </dsp:nvSpPr>
      <dsp:spPr>
        <a:xfrm>
          <a:off x="0" y="3348390"/>
          <a:ext cx="6628804" cy="772200"/>
        </a:xfrm>
        <a:prstGeom prst="roundRect">
          <a:avLst/>
        </a:prstGeom>
        <a:gradFill rotWithShape="0">
          <a:gsLst>
            <a:gs pos="0">
              <a:schemeClr val="accent2">
                <a:hueOff val="-2371429"/>
                <a:satOff val="11360"/>
                <a:lumOff val="10510"/>
                <a:alphaOff val="0"/>
                <a:tint val="96000"/>
                <a:lumMod val="100000"/>
              </a:schemeClr>
            </a:gs>
            <a:gs pos="78000">
              <a:schemeClr val="accent2">
                <a:hueOff val="-2371429"/>
                <a:satOff val="11360"/>
                <a:lumOff val="1051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en-US" sz="2000" kern="1200"/>
            <a:t>την ηλιοαπολύμανση και </a:t>
          </a:r>
        </a:p>
      </dsp:txBody>
      <dsp:txXfrm>
        <a:off x="37696" y="3386086"/>
        <a:ext cx="6553412" cy="696808"/>
      </dsp:txXfrm>
    </dsp:sp>
    <dsp:sp modelId="{37C9FE3A-E5B0-452C-BF1E-4E22C7EFD785}">
      <dsp:nvSpPr>
        <dsp:cNvPr id="0" name=""/>
        <dsp:cNvSpPr/>
      </dsp:nvSpPr>
      <dsp:spPr>
        <a:xfrm>
          <a:off x="0" y="4178190"/>
          <a:ext cx="6628804" cy="772200"/>
        </a:xfrm>
        <a:prstGeom prst="roundRect">
          <a:avLst/>
        </a:prstGeom>
        <a:gradFill rotWithShape="0">
          <a:gsLst>
            <a:gs pos="0">
              <a:schemeClr val="accent2">
                <a:hueOff val="-2964286"/>
                <a:satOff val="14200"/>
                <a:lumOff val="13137"/>
                <a:alphaOff val="0"/>
                <a:tint val="96000"/>
                <a:lumMod val="100000"/>
              </a:schemeClr>
            </a:gs>
            <a:gs pos="78000">
              <a:schemeClr val="accent2">
                <a:hueOff val="-2964286"/>
                <a:satOff val="14200"/>
                <a:lumOff val="13137"/>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en-US" sz="2000" kern="1200"/>
            <a:t>τη διαχείριση νερού με κατάκλυση ή αποστράγγιση. </a:t>
          </a:r>
        </a:p>
      </dsp:txBody>
      <dsp:txXfrm>
        <a:off x="37696" y="4215886"/>
        <a:ext cx="6553412" cy="69680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3125281-AAF0-45A5-AE27-DDE6B3FC1887}">
      <dsp:nvSpPr>
        <dsp:cNvPr id="0" name=""/>
        <dsp:cNvSpPr/>
      </dsp:nvSpPr>
      <dsp:spPr>
        <a:xfrm>
          <a:off x="0" y="0"/>
          <a:ext cx="6628804" cy="0"/>
        </a:xfrm>
        <a:prstGeom prst="line">
          <a:avLst/>
        </a:prstGeom>
        <a:gradFill rotWithShape="0">
          <a:gsLst>
            <a:gs pos="0">
              <a:schemeClr val="accent2">
                <a:hueOff val="0"/>
                <a:satOff val="0"/>
                <a:lumOff val="0"/>
                <a:alphaOff val="0"/>
                <a:tint val="96000"/>
                <a:lumMod val="100000"/>
              </a:schemeClr>
            </a:gs>
            <a:gs pos="78000">
              <a:schemeClr val="accent2">
                <a:hueOff val="0"/>
                <a:satOff val="0"/>
                <a:lumOff val="0"/>
                <a:alphaOff val="0"/>
                <a:shade val="94000"/>
                <a:lumMod val="94000"/>
              </a:schemeClr>
            </a:gs>
          </a:gsLst>
          <a:lin ang="5400000" scaled="0"/>
        </a:gradFill>
        <a:ln w="12700" cap="rnd" cmpd="sng" algn="ctr">
          <a:solidFill>
            <a:schemeClr val="accent2">
              <a:hueOff val="0"/>
              <a:satOff val="0"/>
              <a:lumOff val="0"/>
              <a:alphaOff val="0"/>
            </a:schemeClr>
          </a:solidFill>
          <a:prstDash val="solid"/>
        </a:ln>
        <a:effectLst>
          <a:outerShdw blurRad="38100" dist="254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70529766-614D-485E-935B-8DAF6BB4DE2F}">
      <dsp:nvSpPr>
        <dsp:cNvPr id="0" name=""/>
        <dsp:cNvSpPr/>
      </dsp:nvSpPr>
      <dsp:spPr>
        <a:xfrm>
          <a:off x="0" y="0"/>
          <a:ext cx="6628804" cy="24897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250" tIns="95250" rIns="95250" bIns="95250" numCol="1" spcCol="1270" anchor="t" anchorCtr="0">
          <a:noAutofit/>
        </a:bodyPr>
        <a:lstStyle/>
        <a:p>
          <a:pPr lvl="0" algn="l" defTabSz="1111250">
            <a:lnSpc>
              <a:spcPct val="90000"/>
            </a:lnSpc>
            <a:spcBef>
              <a:spcPct val="0"/>
            </a:spcBef>
            <a:spcAft>
              <a:spcPct val="35000"/>
            </a:spcAft>
          </a:pPr>
          <a:r>
            <a:rPr lang="en-US" sz="2500" kern="1200"/>
            <a:t>Κυρίως αποσκοπούν στην άμεση αντιμετώπιση των ζιζανίων, αν και ορισμένες εξ αυτών (όπως η ηλιοαπολύμανση και ο συνδυασμός κατάκλυσης-άντλησης νερού) ευνοούν το φύτρωμα των ζιζανίων, τα οποία στη συνέχεια καταστρέφονται. </a:t>
          </a:r>
        </a:p>
      </dsp:txBody>
      <dsp:txXfrm>
        <a:off x="0" y="0"/>
        <a:ext cx="6628804" cy="2489790"/>
      </dsp:txXfrm>
    </dsp:sp>
    <dsp:sp modelId="{C191D199-4ED1-4BB0-89D7-FC5124DED9F1}">
      <dsp:nvSpPr>
        <dsp:cNvPr id="0" name=""/>
        <dsp:cNvSpPr/>
      </dsp:nvSpPr>
      <dsp:spPr>
        <a:xfrm>
          <a:off x="0" y="2489790"/>
          <a:ext cx="6628804" cy="0"/>
        </a:xfrm>
        <a:prstGeom prst="line">
          <a:avLst/>
        </a:prstGeom>
        <a:gradFill rotWithShape="0">
          <a:gsLst>
            <a:gs pos="0">
              <a:schemeClr val="accent3">
                <a:hueOff val="0"/>
                <a:satOff val="0"/>
                <a:lumOff val="0"/>
                <a:alphaOff val="0"/>
                <a:tint val="96000"/>
                <a:lumMod val="100000"/>
              </a:schemeClr>
            </a:gs>
            <a:gs pos="78000">
              <a:schemeClr val="accent3">
                <a:hueOff val="0"/>
                <a:satOff val="0"/>
                <a:lumOff val="0"/>
                <a:alphaOff val="0"/>
                <a:shade val="94000"/>
                <a:lumMod val="94000"/>
              </a:schemeClr>
            </a:gs>
          </a:gsLst>
          <a:lin ang="5400000" scaled="0"/>
        </a:gradFill>
        <a:ln w="12700" cap="rnd" cmpd="sng" algn="ctr">
          <a:solidFill>
            <a:schemeClr val="accent3">
              <a:hueOff val="0"/>
              <a:satOff val="0"/>
              <a:lumOff val="0"/>
              <a:alphaOff val="0"/>
            </a:schemeClr>
          </a:solidFill>
          <a:prstDash val="solid"/>
        </a:ln>
        <a:effectLst>
          <a:outerShdw blurRad="38100" dist="254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08780B3F-FDE6-4B5C-9249-81DEDE293070}">
      <dsp:nvSpPr>
        <dsp:cNvPr id="0" name=""/>
        <dsp:cNvSpPr/>
      </dsp:nvSpPr>
      <dsp:spPr>
        <a:xfrm>
          <a:off x="0" y="2489790"/>
          <a:ext cx="6628804" cy="24897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250" tIns="95250" rIns="95250" bIns="95250" numCol="1" spcCol="1270" anchor="t" anchorCtr="0">
          <a:noAutofit/>
        </a:bodyPr>
        <a:lstStyle/>
        <a:p>
          <a:pPr lvl="0" algn="l" defTabSz="1111250">
            <a:lnSpc>
              <a:spcPct val="90000"/>
            </a:lnSpc>
            <a:spcBef>
              <a:spcPct val="0"/>
            </a:spcBef>
            <a:spcAft>
              <a:spcPct val="35000"/>
            </a:spcAft>
          </a:pPr>
          <a:r>
            <a:rPr lang="en-US" sz="2500" kern="1200"/>
            <a:t>Η αναγνώριση και η στοχευμένη απομάκρυνση ζιζανίων με εξοπλισμό προηγμένης τεχνολογίας (Site Specific Weed Management, SSWM) αποτελεί επίσης μηχανική μέθοδο.</a:t>
          </a:r>
        </a:p>
      </dsp:txBody>
      <dsp:txXfrm>
        <a:off x="0" y="2489790"/>
        <a:ext cx="6628804" cy="248979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BDBCB44-CB74-4412-AFAD-FF340555351A}">
      <dsp:nvSpPr>
        <dsp:cNvPr id="0" name=""/>
        <dsp:cNvSpPr/>
      </dsp:nvSpPr>
      <dsp:spPr>
        <a:xfrm>
          <a:off x="0" y="0"/>
          <a:ext cx="8175413" cy="1842066"/>
        </a:xfrm>
        <a:prstGeom prst="roundRect">
          <a:avLst>
            <a:gd name="adj" fmla="val 10000"/>
          </a:avLst>
        </a:prstGeom>
        <a:solidFill>
          <a:schemeClr val="accent2">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100000"/>
            </a:lnSpc>
            <a:spcBef>
              <a:spcPct val="0"/>
            </a:spcBef>
            <a:spcAft>
              <a:spcPct val="35000"/>
            </a:spcAft>
          </a:pPr>
          <a:r>
            <a:rPr lang="en-US" sz="1800" kern="1200"/>
            <a:t>Επιπρόσθετα, τόσο για τις χειμερινές όσο και για τις ανοιξιάτικες καλλιέργειες, γίνονται ένα ή δύο σβαρνίσματα (ή σβάρνισμα και πέρασμα με καλλιεργητή) τις παραμονές της σποράς, ώστε να προετοιμαστεί η σποροκλίνη (seedbed) και να καταστραφούν όσα ζιζάνια έχουν φυτρώσει (Εικόνα 2.14). </a:t>
          </a:r>
        </a:p>
      </dsp:txBody>
      <dsp:txXfrm>
        <a:off x="53952" y="53952"/>
        <a:ext cx="6271493" cy="1734162"/>
      </dsp:txXfrm>
    </dsp:sp>
    <dsp:sp modelId="{446AD4C0-F757-492A-A32C-0CCEE29270A9}">
      <dsp:nvSpPr>
        <dsp:cNvPr id="0" name=""/>
        <dsp:cNvSpPr/>
      </dsp:nvSpPr>
      <dsp:spPr>
        <a:xfrm>
          <a:off x="1442719" y="2251415"/>
          <a:ext cx="8175413" cy="1842066"/>
        </a:xfrm>
        <a:prstGeom prst="roundRect">
          <a:avLst>
            <a:gd name="adj" fmla="val 10000"/>
          </a:avLst>
        </a:prstGeom>
        <a:solidFill>
          <a:schemeClr val="accent2">
            <a:hueOff val="-2964286"/>
            <a:satOff val="14200"/>
            <a:lumOff val="13137"/>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100000"/>
            </a:lnSpc>
            <a:spcBef>
              <a:spcPct val="0"/>
            </a:spcBef>
            <a:spcAft>
              <a:spcPct val="35000"/>
            </a:spcAft>
          </a:pPr>
          <a:r>
            <a:rPr lang="en-US" sz="1800" kern="1200"/>
            <a:t>Η κατεργασία αυτή είναι γνωστή ως δευτερεύουσα ή επιφανειακή και γίνεται με εργαλεία όπως η δισκοσβάρνα (tandem harrow disc) και ο καλλιεργητής (cultivator), και με μηχανήματα όπως το περιστρεφόμενο σκαπτικό ή φρέζα (rotovator). </a:t>
          </a:r>
        </a:p>
      </dsp:txBody>
      <dsp:txXfrm>
        <a:off x="1496671" y="2305367"/>
        <a:ext cx="5427445" cy="1734162"/>
      </dsp:txXfrm>
    </dsp:sp>
    <dsp:sp modelId="{6183340B-E74D-4ECB-A207-4C7E60E6E734}">
      <dsp:nvSpPr>
        <dsp:cNvPr id="0" name=""/>
        <dsp:cNvSpPr/>
      </dsp:nvSpPr>
      <dsp:spPr>
        <a:xfrm>
          <a:off x="6978069" y="1448069"/>
          <a:ext cx="1197343" cy="1197343"/>
        </a:xfrm>
        <a:prstGeom prst="downArrow">
          <a:avLst>
            <a:gd name="adj1" fmla="val 55000"/>
            <a:gd name="adj2" fmla="val 45000"/>
          </a:avLst>
        </a:prstGeom>
        <a:solidFill>
          <a:schemeClr val="accent2">
            <a:tint val="40000"/>
            <a:alpha val="90000"/>
            <a:hueOff val="0"/>
            <a:satOff val="0"/>
            <a:lumOff val="0"/>
            <a:alphaOff val="0"/>
          </a:schemeClr>
        </a:solidFill>
        <a:ln w="19050" cap="rnd"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en-US" sz="3600" kern="1200"/>
        </a:p>
      </dsp:txBody>
      <dsp:txXfrm>
        <a:off x="7247471" y="1448069"/>
        <a:ext cx="658539" cy="90100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E9929A5-527A-4968-8071-56847439D578}">
      <dsp:nvSpPr>
        <dsp:cNvPr id="0" name=""/>
        <dsp:cNvSpPr/>
      </dsp:nvSpPr>
      <dsp:spPr>
        <a:xfrm>
          <a:off x="0" y="665190"/>
          <a:ext cx="9618133" cy="1228044"/>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2180776-9908-4825-BA81-368BF36F1CC4}">
      <dsp:nvSpPr>
        <dsp:cNvPr id="0" name=""/>
        <dsp:cNvSpPr/>
      </dsp:nvSpPr>
      <dsp:spPr>
        <a:xfrm>
          <a:off x="371483" y="941500"/>
          <a:ext cx="675424" cy="675424"/>
        </a:xfrm>
        <a:prstGeom prst="rect">
          <a:avLst/>
        </a:prstGeom>
        <a:blipFill>
          <a:blip xmlns:r="http://schemas.openxmlformats.org/officeDocument/2006/relationships" r:embed="rId1" cstate="print">
            <a:extLst>
              <a:ext uri="{28A0092B-C50C-407E-A947-70E740481C1C}">
                <a14:useLocalDpi xmlns:a14="http://schemas.microsoft.com/office/drawing/2010/main" val="0"/>
              </a:ext>
              <a:ext uri="{96DAC541-7B7A-43D3-8B79-37D633B846F1}">
                <asvg:svgBlip xmlns:asvg="http://schemas.microsoft.com/office/drawing/2016/SVG/main" xmlns="" r:embed="rId2"/>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81D9E686-C7D1-4921-B004-F99FB8668EAE}">
      <dsp:nvSpPr>
        <dsp:cNvPr id="0" name=""/>
        <dsp:cNvSpPr/>
      </dsp:nvSpPr>
      <dsp:spPr>
        <a:xfrm>
          <a:off x="1418391" y="665190"/>
          <a:ext cx="8199741" cy="122804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9968" tIns="129968" rIns="129968" bIns="129968" numCol="1" spcCol="1270" anchor="ctr" anchorCtr="0">
          <a:noAutofit/>
        </a:bodyPr>
        <a:lstStyle/>
        <a:p>
          <a:pPr lvl="0" algn="l" defTabSz="800100">
            <a:lnSpc>
              <a:spcPct val="90000"/>
            </a:lnSpc>
            <a:spcBef>
              <a:spcPct val="0"/>
            </a:spcBef>
            <a:spcAft>
              <a:spcPct val="35000"/>
            </a:spcAft>
          </a:pPr>
          <a:r>
            <a:rPr lang="el-GR" sz="1800" b="1" kern="1200"/>
            <a:t>Μ</a:t>
          </a:r>
          <a:r>
            <a:rPr lang="en-US" sz="1800" b="1" kern="1200"/>
            <a:t>ηχανική αντιμετώπιση των ζιζανίων κατά τη διάρκεια της καλλιεργητικής περιόδου γίνεται συνήθως με τα λεγόμενα μηχανοσκαλιστήρια (αλλά και με φρέζα ή καλλιεργητή σε ορισμένες καλλιέργειες).</a:t>
          </a:r>
          <a:endParaRPr lang="en-US" sz="1800" kern="1200"/>
        </a:p>
      </dsp:txBody>
      <dsp:txXfrm>
        <a:off x="1418391" y="665190"/>
        <a:ext cx="8199741" cy="1228044"/>
      </dsp:txXfrm>
    </dsp:sp>
    <dsp:sp modelId="{0D341FA4-98CE-4270-A2F5-4D204590853B}">
      <dsp:nvSpPr>
        <dsp:cNvPr id="0" name=""/>
        <dsp:cNvSpPr/>
      </dsp:nvSpPr>
      <dsp:spPr>
        <a:xfrm>
          <a:off x="0" y="2200246"/>
          <a:ext cx="9618133" cy="1228044"/>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5C7FF91-5002-4C79-AC96-AE0FA62BA056}">
      <dsp:nvSpPr>
        <dsp:cNvPr id="0" name=""/>
        <dsp:cNvSpPr/>
      </dsp:nvSpPr>
      <dsp:spPr>
        <a:xfrm>
          <a:off x="371483" y="2476556"/>
          <a:ext cx="675424" cy="675424"/>
        </a:xfrm>
        <a:prstGeom prst="rect">
          <a:avLst/>
        </a:prstGeom>
        <a:blipFill>
          <a:blip xmlns:r="http://schemas.openxmlformats.org/officeDocument/2006/relationships" r:embed="rId3" cstate="print">
            <a:extLst>
              <a:ext uri="{28A0092B-C50C-407E-A947-70E740481C1C}">
                <a14:useLocalDpi xmlns:a14="http://schemas.microsoft.com/office/drawing/2010/main" val="0"/>
              </a:ext>
              <a:ext uri="{96DAC541-7B7A-43D3-8B79-37D633B846F1}">
                <asvg:svgBlip xmlns:asvg="http://schemas.microsoft.com/office/drawing/2016/SVG/main" xmlns="" r:embed="rId4"/>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F9992E56-FB46-48B0-AE4F-DCF0D957F1C9}">
      <dsp:nvSpPr>
        <dsp:cNvPr id="0" name=""/>
        <dsp:cNvSpPr/>
      </dsp:nvSpPr>
      <dsp:spPr>
        <a:xfrm>
          <a:off x="1418391" y="2200246"/>
          <a:ext cx="8199741" cy="122804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9968" tIns="129968" rIns="129968" bIns="129968" numCol="1" spcCol="1270" anchor="ctr" anchorCtr="0">
          <a:noAutofit/>
        </a:bodyPr>
        <a:lstStyle/>
        <a:p>
          <a:pPr lvl="0" algn="l" defTabSz="800100">
            <a:lnSpc>
              <a:spcPct val="90000"/>
            </a:lnSpc>
            <a:spcBef>
              <a:spcPct val="0"/>
            </a:spcBef>
            <a:spcAft>
              <a:spcPct val="35000"/>
            </a:spcAft>
          </a:pPr>
          <a:r>
            <a:rPr lang="en-US" sz="1800" kern="1200"/>
            <a:t>Έτσι, υπάρχουν τα λεγόμενα οδοντωτά (tine weeder), δακτυλοειδή (finger weeder) και εύκαμπτα σκαλιστήρια (row weeder), ενώ πλέον κατασκευάζονται και χρησιμοποιούνται νέα και πιο εξειδικευμένα εργαλεία. </a:t>
          </a:r>
        </a:p>
      </dsp:txBody>
      <dsp:txXfrm>
        <a:off x="1418391" y="2200246"/>
        <a:ext cx="8199741" cy="1228044"/>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08D0E69-9726-4686-95BC-942DAED3468E}">
      <dsp:nvSpPr>
        <dsp:cNvPr id="0" name=""/>
        <dsp:cNvSpPr/>
      </dsp:nvSpPr>
      <dsp:spPr>
        <a:xfrm>
          <a:off x="0" y="4710"/>
          <a:ext cx="5809487" cy="1485329"/>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A74C8AE-2C8B-40B8-A8B4-C29BEFE953F8}">
      <dsp:nvSpPr>
        <dsp:cNvPr id="0" name=""/>
        <dsp:cNvSpPr/>
      </dsp:nvSpPr>
      <dsp:spPr>
        <a:xfrm>
          <a:off x="449312" y="338909"/>
          <a:ext cx="817729" cy="816931"/>
        </a:xfrm>
        <a:prstGeom prst="rect">
          <a:avLst/>
        </a:prstGeom>
        <a:blipFill>
          <a:blip xmlns:r="http://schemas.openxmlformats.org/officeDocument/2006/relationships" r:embed="rId1" cstate="print">
            <a:extLst>
              <a:ext uri="{28A0092B-C50C-407E-A947-70E740481C1C}">
                <a14:useLocalDpi xmlns:a14="http://schemas.microsoft.com/office/drawing/2010/main" val="0"/>
              </a:ext>
              <a:ext uri="{96DAC541-7B7A-43D3-8B79-37D633B846F1}">
                <asvg:svgBlip xmlns:asvg="http://schemas.microsoft.com/office/drawing/2016/SVG/main" xmlns="" r:embed="rId2"/>
              </a:ext>
            </a:extLst>
          </a:blip>
          <a:stretch>
            <a:fillRect/>
          </a:stretch>
        </a:blip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4F17CCA-4E2F-4DA1-8244-5DF1AC59DE2D}">
      <dsp:nvSpPr>
        <dsp:cNvPr id="0" name=""/>
        <dsp:cNvSpPr/>
      </dsp:nvSpPr>
      <dsp:spPr>
        <a:xfrm>
          <a:off x="1716354" y="4710"/>
          <a:ext cx="4025886" cy="14867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7351" tIns="157351" rIns="157351" bIns="157351" numCol="1" spcCol="1270" anchor="ctr" anchorCtr="0">
          <a:noAutofit/>
        </a:bodyPr>
        <a:lstStyle/>
        <a:p>
          <a:pPr lvl="0" algn="l" defTabSz="622300">
            <a:lnSpc>
              <a:spcPct val="100000"/>
            </a:lnSpc>
            <a:spcBef>
              <a:spcPct val="0"/>
            </a:spcBef>
            <a:spcAft>
              <a:spcPct val="35000"/>
            </a:spcAft>
          </a:pPr>
          <a:r>
            <a:rPr lang="en-US" sz="1400" kern="1200"/>
            <a:t>Η μεγάλη συνεισφορά της μεθόδου αυτής έγκειται στην </a:t>
          </a:r>
          <a:r>
            <a:rPr lang="en-US" sz="1400" b="1" kern="1200"/>
            <a:t>αποφυγή της σποροποίησης των ζιζανίων</a:t>
          </a:r>
          <a:r>
            <a:rPr lang="en-US" sz="1400" kern="1200"/>
            <a:t>, πράγμα που αποτρέπει τον περαιτέρω εμπλουτισμό της τράπεζας σπόρων στο έδαφος και την εξάπλωση των ζιζανίων.</a:t>
          </a:r>
        </a:p>
      </dsp:txBody>
      <dsp:txXfrm>
        <a:off x="1716354" y="4710"/>
        <a:ext cx="4025886" cy="1486781"/>
      </dsp:txXfrm>
    </dsp:sp>
    <dsp:sp modelId="{EC3A19B8-CCBA-4C2B-BB7F-68A07D168E24}">
      <dsp:nvSpPr>
        <dsp:cNvPr id="0" name=""/>
        <dsp:cNvSpPr/>
      </dsp:nvSpPr>
      <dsp:spPr>
        <a:xfrm>
          <a:off x="0" y="1851923"/>
          <a:ext cx="5809487" cy="1485329"/>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47F8A01-B22C-4AFE-B33E-43B002A97400}">
      <dsp:nvSpPr>
        <dsp:cNvPr id="0" name=""/>
        <dsp:cNvSpPr/>
      </dsp:nvSpPr>
      <dsp:spPr>
        <a:xfrm>
          <a:off x="449312" y="2186122"/>
          <a:ext cx="817729" cy="816931"/>
        </a:xfrm>
        <a:prstGeom prst="rect">
          <a:avLst/>
        </a:prstGeom>
        <a:blipFill>
          <a:blip xmlns:r="http://schemas.openxmlformats.org/officeDocument/2006/relationships" r:embed="rId3" cstate="print">
            <a:extLst>
              <a:ext uri="{28A0092B-C50C-407E-A947-70E740481C1C}">
                <a14:useLocalDpi xmlns:a14="http://schemas.microsoft.com/office/drawing/2010/main" val="0"/>
              </a:ext>
              <a:ext uri="{96DAC541-7B7A-43D3-8B79-37D633B846F1}">
                <asvg:svgBlip xmlns:asvg="http://schemas.microsoft.com/office/drawing/2016/SVG/main" xmlns="" r:embed="rId4"/>
              </a:ext>
            </a:extLst>
          </a:blip>
          <a:stretch>
            <a:fillRect/>
          </a:stretch>
        </a:blip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8DB43B3-944C-48C6-ABCF-61DC02C16920}">
      <dsp:nvSpPr>
        <dsp:cNvPr id="0" name=""/>
        <dsp:cNvSpPr/>
      </dsp:nvSpPr>
      <dsp:spPr>
        <a:xfrm>
          <a:off x="1716354" y="1851923"/>
          <a:ext cx="4025886" cy="14867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7351" tIns="157351" rIns="157351" bIns="157351" numCol="1" spcCol="1270" anchor="ctr" anchorCtr="0">
          <a:noAutofit/>
        </a:bodyPr>
        <a:lstStyle/>
        <a:p>
          <a:pPr lvl="0" algn="l" defTabSz="622300">
            <a:lnSpc>
              <a:spcPct val="100000"/>
            </a:lnSpc>
            <a:spcBef>
              <a:spcPct val="0"/>
            </a:spcBef>
            <a:spcAft>
              <a:spcPct val="35000"/>
            </a:spcAft>
          </a:pPr>
          <a:r>
            <a:rPr lang="en-US" sz="1400" kern="1200"/>
            <a:t>Ταυτόχρονα</a:t>
          </a:r>
          <a:r>
            <a:rPr lang="en-US" sz="1400" b="1" kern="1200"/>
            <a:t>, περιορίζεται σημαντικά η βιομάζα και η ανταγωνιστική ικανότητα των ζιζανίων</a:t>
          </a:r>
          <a:r>
            <a:rPr lang="en-US" sz="1400" kern="1200"/>
            <a:t>. Επιπρόσθετα, </a:t>
          </a:r>
          <a:r>
            <a:rPr lang="en-US" sz="1400" b="1" kern="1200"/>
            <a:t>βοηθά στην προστασία από τη διάβρωση, στον εμπλουτισμό του εδάφους σε οργανική ουσία</a:t>
          </a:r>
          <a:r>
            <a:rPr lang="en-US" sz="1400" kern="1200"/>
            <a:t>, </a:t>
          </a:r>
          <a:r>
            <a:rPr lang="en-US" sz="1400" b="1" kern="1200"/>
            <a:t>στη μείωση των έντονων διακυμάνσεων υγρασίας και θερμοκρασίας και στη διευκόλυνση των καλλιεργητικών εργασιών στον αγρό</a:t>
          </a:r>
          <a:r>
            <a:rPr lang="en-US" sz="1400" kern="1200"/>
            <a:t>. </a:t>
          </a:r>
        </a:p>
      </dsp:txBody>
      <dsp:txXfrm>
        <a:off x="1716354" y="1851923"/>
        <a:ext cx="4025886" cy="1486781"/>
      </dsp:txXfrm>
    </dsp:sp>
    <dsp:sp modelId="{9A0DED21-B05D-4BE2-83DA-A7C954358B73}">
      <dsp:nvSpPr>
        <dsp:cNvPr id="0" name=""/>
        <dsp:cNvSpPr/>
      </dsp:nvSpPr>
      <dsp:spPr>
        <a:xfrm>
          <a:off x="0" y="3699137"/>
          <a:ext cx="5809487" cy="1485329"/>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8FD7864-6BD6-4E10-AEE0-803D5901A0AF}">
      <dsp:nvSpPr>
        <dsp:cNvPr id="0" name=""/>
        <dsp:cNvSpPr/>
      </dsp:nvSpPr>
      <dsp:spPr>
        <a:xfrm>
          <a:off x="449312" y="4033336"/>
          <a:ext cx="817729" cy="816931"/>
        </a:xfrm>
        <a:prstGeom prst="rect">
          <a:avLst/>
        </a:prstGeom>
        <a:blipFill>
          <a:blip xmlns:r="http://schemas.openxmlformats.org/officeDocument/2006/relationships" r:embed="rId5" cstate="print">
            <a:extLst>
              <a:ext uri="{28A0092B-C50C-407E-A947-70E740481C1C}">
                <a14:useLocalDpi xmlns:a14="http://schemas.microsoft.com/office/drawing/2010/main" val="0"/>
              </a:ext>
              <a:ext uri="{96DAC541-7B7A-43D3-8B79-37D633B846F1}">
                <asvg:svgBlip xmlns:asvg="http://schemas.microsoft.com/office/drawing/2016/SVG/main" xmlns="" r:embed="rId6"/>
              </a:ext>
            </a:extLst>
          </a:blip>
          <a:stretch>
            <a:fillRect/>
          </a:stretch>
        </a:blip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DAD4985-5419-4B22-8B02-E8554912AE96}">
      <dsp:nvSpPr>
        <dsp:cNvPr id="0" name=""/>
        <dsp:cNvSpPr/>
      </dsp:nvSpPr>
      <dsp:spPr>
        <a:xfrm>
          <a:off x="1716354" y="3699137"/>
          <a:ext cx="4025886" cy="14867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7351" tIns="157351" rIns="157351" bIns="157351" numCol="1" spcCol="1270" anchor="ctr" anchorCtr="0">
          <a:noAutofit/>
        </a:bodyPr>
        <a:lstStyle/>
        <a:p>
          <a:pPr lvl="0" algn="l" defTabSz="622300">
            <a:lnSpc>
              <a:spcPct val="100000"/>
            </a:lnSpc>
            <a:spcBef>
              <a:spcPct val="0"/>
            </a:spcBef>
            <a:spcAft>
              <a:spcPct val="35000"/>
            </a:spcAft>
          </a:pPr>
          <a:r>
            <a:rPr lang="en-US" sz="1400" kern="1200"/>
            <a:t>Αξίζει να σημειωθεί ότι ο καταστροφέας κόβει αλλά και τεμαχίζει τα ζιζάνια, βοηθώντας στην αποδόμησή τους και συμβάλλοντας ώστε να αξιοποιηθούν ως επίστρωμα (mulch) ή χλωρή λίπανση (green manure).</a:t>
          </a:r>
        </a:p>
      </dsp:txBody>
      <dsp:txXfrm>
        <a:off x="1716354" y="3699137"/>
        <a:ext cx="4025886" cy="1486781"/>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B35EE8D-097F-40B3-B5EA-1799B95C77EA}">
      <dsp:nvSpPr>
        <dsp:cNvPr id="0" name=""/>
        <dsp:cNvSpPr/>
      </dsp:nvSpPr>
      <dsp:spPr>
        <a:xfrm>
          <a:off x="0" y="100830"/>
          <a:ext cx="6628804" cy="2358720"/>
        </a:xfrm>
        <a:prstGeom prst="roundRect">
          <a:avLst/>
        </a:prstGeom>
        <a:gradFill rotWithShape="0">
          <a:gsLst>
            <a:gs pos="0">
              <a:schemeClr val="accent2">
                <a:hueOff val="0"/>
                <a:satOff val="0"/>
                <a:lumOff val="0"/>
                <a:alphaOff val="0"/>
                <a:tint val="96000"/>
                <a:lumMod val="100000"/>
              </a:schemeClr>
            </a:gs>
            <a:gs pos="78000">
              <a:schemeClr val="accent2">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lvl="0" algn="l" defTabSz="933450">
            <a:lnSpc>
              <a:spcPct val="90000"/>
            </a:lnSpc>
            <a:spcBef>
              <a:spcPct val="0"/>
            </a:spcBef>
            <a:spcAft>
              <a:spcPct val="35000"/>
            </a:spcAft>
          </a:pPr>
          <a:r>
            <a:rPr lang="en-US" sz="2100" kern="1200"/>
            <a:t>Η άρδευση (ανάλογα με τη μέθοδο και τον χρόνο) και γενικότερα η διαχείριση του νερού αποτελεί μια καλλιεργητική πρακτική που μπορεί να επηρεάσει σημαντικά (θετικά ή αρνητικά) την εμφάνιση των ζιζανίων. </a:t>
          </a:r>
          <a:r>
            <a:rPr lang="en-US" sz="2100" b="1" kern="1200"/>
            <a:t>Για παράδειγμα, η στάγδην άρδευση δεν ευνοεί την ανάπτυξη ζιζανίων ανάμεσα στις γραμμές σε ετήσιες ή πολυετείς καλλιέργειες. </a:t>
          </a:r>
          <a:endParaRPr lang="en-US" sz="2100" kern="1200"/>
        </a:p>
      </dsp:txBody>
      <dsp:txXfrm>
        <a:off x="115143" y="215973"/>
        <a:ext cx="6398518" cy="2128434"/>
      </dsp:txXfrm>
    </dsp:sp>
    <dsp:sp modelId="{19AF7317-2EDA-43CE-A13B-F3C00E3D1D59}">
      <dsp:nvSpPr>
        <dsp:cNvPr id="0" name=""/>
        <dsp:cNvSpPr/>
      </dsp:nvSpPr>
      <dsp:spPr>
        <a:xfrm>
          <a:off x="0" y="2520030"/>
          <a:ext cx="6628804" cy="2358720"/>
        </a:xfrm>
        <a:prstGeom prst="roundRect">
          <a:avLst/>
        </a:prstGeom>
        <a:gradFill rotWithShape="0">
          <a:gsLst>
            <a:gs pos="0">
              <a:schemeClr val="accent2">
                <a:hueOff val="-2964286"/>
                <a:satOff val="14200"/>
                <a:lumOff val="13137"/>
                <a:alphaOff val="0"/>
                <a:tint val="96000"/>
                <a:lumMod val="100000"/>
              </a:schemeClr>
            </a:gs>
            <a:gs pos="78000">
              <a:schemeClr val="accent2">
                <a:hueOff val="-2964286"/>
                <a:satOff val="14200"/>
                <a:lumOff val="13137"/>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lvl="0" algn="l" defTabSz="933450">
            <a:lnSpc>
              <a:spcPct val="90000"/>
            </a:lnSpc>
            <a:spcBef>
              <a:spcPct val="0"/>
            </a:spcBef>
            <a:spcAft>
              <a:spcPct val="35000"/>
            </a:spcAft>
          </a:pPr>
          <a:r>
            <a:rPr lang="en-US" sz="2100" kern="1200"/>
            <a:t>Επίσης, έχει βρεθεί ότι η άρδευση λίγο πριν από την κοπή της μηδικής μείωσε αρκετά την πυκνότητα σημαντικών ζιζανίων, όπως η αγριοντομάτα, το βλήτο και η λουβουδιά, σε αντίθεση με την άρδευση ύστερα από κάθε κοπή, που φαίνεται να ευνοεί τα ζιζάνια περισσότερο από την καλλιέργεια (Kanatas et al., 2021a).</a:t>
          </a:r>
        </a:p>
      </dsp:txBody>
      <dsp:txXfrm>
        <a:off x="115143" y="2635173"/>
        <a:ext cx="6398518" cy="2128434"/>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4.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xmlns="">
        <a:lvl1pPr>
          <a:lnSpc>
            <a:spcPct val="100000"/>
          </a:lnSpc>
        </a:lvl1pPr>
        <a:lvl2pPr>
          <a:lnSpc>
            <a:spcPct val="100000"/>
          </a:lnSpc>
        </a:lvl2pPr>
      </dgm1612:lstStyle>
    </a:ext>
  </dgm:extLst>
</dgm:layoutDef>
</file>

<file path=ppt/diagrams/layout5.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xmlns="">
        <a:lvl1pPr>
          <a:lnSpc>
            <a:spcPct val="100000"/>
          </a:lnSpc>
        </a:lvl1pPr>
        <a:lvl2pPr>
          <a:lnSpc>
            <a:spcPct val="100000"/>
          </a:lnSpc>
        </a:lvl2pPr>
      </dgm1612:lstStyle>
    </a:ext>
  </dgm:extLst>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2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2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2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2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2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2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2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2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3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3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3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3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3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3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3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3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3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4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4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4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4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4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4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4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4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4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5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5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5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5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5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5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5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5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5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6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6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6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6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6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6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6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6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6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7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7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7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7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7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7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77.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78.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79.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0.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81.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8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83.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84.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85.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86.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87.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88.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89.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0.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91.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9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9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94.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95.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96.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97.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98.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99.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00.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201.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202.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20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204.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205.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206.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207.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208.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209.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0.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211.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212.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213.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214.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215.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216.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217.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218.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219.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0.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221.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222.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223.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224.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225.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226.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227.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228.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229.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0.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231.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232.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233.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234.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235.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236.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237.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238.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239.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0.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241.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242.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243.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244.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245.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246.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247.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248.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249.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0.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251.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252.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253.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254.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255.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256.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257.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258.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259.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0.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261.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262.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263.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264.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265.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266.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267.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268.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269.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0.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271.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272.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273.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274.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275.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276.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277.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278.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279.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0.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281.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282.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283.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284.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285.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286.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287.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288.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9742761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519834118"/>
      </p:ext>
    </p:extLst>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779078616"/>
      </p:ext>
    </p:extLst>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804168195"/>
      </p:ext>
    </p:extLst>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947572513"/>
      </p:ext>
    </p:extLst>
  </p:cSld>
  <p:clrMapOvr>
    <a:masterClrMapping/>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698788958"/>
      </p:ext>
    </p:extLst>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981912207"/>
      </p:ext>
    </p:extLst>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718065912"/>
      </p:ext>
    </p:extLst>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033572640"/>
      </p:ext>
    </p:extLst>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endParaRPr lang="en-US" dirty="0">
              <a:solidFill>
                <a:srgbClr val="90C226">
                  <a:lumMod val="60000"/>
                  <a:lumOff val="40000"/>
                </a:srgbClr>
              </a:solidFill>
              <a:latin typeface="Arial"/>
            </a:endParaRPr>
          </a:p>
        </p:txBody>
      </p:sp>
    </p:spTree>
    <p:extLst>
      <p:ext uri="{BB962C8B-B14F-4D97-AF65-F5344CB8AC3E}">
        <p14:creationId xmlns:p14="http://schemas.microsoft.com/office/powerpoint/2010/main" val="973934029"/>
      </p:ext>
    </p:extLst>
  </p:cSld>
  <p:clrMapOvr>
    <a:masterClrMapping/>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189941488"/>
      </p:ext>
    </p:extLst>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p>
        </p:txBody>
      </p:sp>
    </p:spTree>
    <p:extLst>
      <p:ext uri="{BB962C8B-B14F-4D97-AF65-F5344CB8AC3E}">
        <p14:creationId xmlns:p14="http://schemas.microsoft.com/office/powerpoint/2010/main" val="30976801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endParaRPr lang="en-US" dirty="0">
              <a:solidFill>
                <a:srgbClr val="90C226">
                  <a:lumMod val="60000"/>
                  <a:lumOff val="40000"/>
                </a:srgbClr>
              </a:solidFill>
              <a:latin typeface="Arial"/>
            </a:endParaRPr>
          </a:p>
        </p:txBody>
      </p:sp>
    </p:spTree>
    <p:extLst>
      <p:ext uri="{BB962C8B-B14F-4D97-AF65-F5344CB8AC3E}">
        <p14:creationId xmlns:p14="http://schemas.microsoft.com/office/powerpoint/2010/main" val="1120801637"/>
      </p:ext>
    </p:extLst>
  </p:cSld>
  <p:clrMapOvr>
    <a:masterClrMapping/>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5702338"/>
      </p:ext>
    </p:extLst>
  </p:cSld>
  <p:clrMapOvr>
    <a:masterClrMapping/>
  </p:clrMapOvr>
</p:sldLayout>
</file>

<file path=ppt/slideLayouts/slideLayout1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78455206"/>
      </p:ext>
    </p:extLst>
  </p:cSld>
  <p:clrMapOvr>
    <a:masterClrMapping/>
  </p:clrMapOvr>
</p:sldLayout>
</file>

<file path=ppt/slideLayouts/slideLayout1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86632099"/>
      </p:ext>
    </p:extLst>
  </p:cSld>
  <p:clrMapOvr>
    <a:masterClrMapping/>
  </p:clrMapOvr>
</p:sldLayout>
</file>

<file path=ppt/slideLayouts/slideLayout11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933147359"/>
      </p:ext>
    </p:extLst>
  </p:cSld>
  <p:clrMapOvr>
    <a:masterClrMapping/>
  </p:clrMapOvr>
</p:sldLayout>
</file>

<file path=ppt/slideLayouts/slideLayout1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94508998"/>
      </p:ext>
    </p:extLst>
  </p:cSld>
  <p:clrMapOvr>
    <a:masterClrMapping/>
  </p:clrMapOvr>
</p:sldLayout>
</file>

<file path=ppt/slideLayouts/slideLayout1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77744781"/>
      </p:ext>
    </p:extLst>
  </p:cSld>
  <p:clrMapOvr>
    <a:masterClrMapping/>
  </p:clrMapOvr>
</p:sldLayout>
</file>

<file path=ppt/slideLayouts/slideLayout1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743830785"/>
      </p:ext>
    </p:extLst>
  </p:cSld>
  <p:clrMapOvr>
    <a:masterClrMapping/>
  </p:clrMapOvr>
</p:sldLayout>
</file>

<file path=ppt/slideLayouts/slideLayout1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371776917"/>
      </p:ext>
    </p:extLst>
  </p:cSld>
  <p:clrMapOvr>
    <a:masterClrMapping/>
  </p:clrMapOvr>
</p:sldLayout>
</file>

<file path=ppt/slideLayouts/slideLayout1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77516843"/>
      </p:ext>
    </p:extLst>
  </p:cSld>
  <p:clrMapOvr>
    <a:masterClrMapping/>
  </p:clrMapOvr>
</p:sldLayout>
</file>

<file path=ppt/slideLayouts/slideLayout1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8467659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159822549"/>
      </p:ext>
    </p:extLst>
  </p:cSld>
  <p:clrMapOvr>
    <a:masterClrMapping/>
  </p:clrMapOvr>
</p:sldLayout>
</file>

<file path=ppt/slideLayouts/slideLayout1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242506278"/>
      </p:ext>
    </p:extLst>
  </p:cSld>
  <p:clrMapOvr>
    <a:masterClrMapping/>
  </p:clrMapOvr>
</p:sldLayout>
</file>

<file path=ppt/slideLayouts/slideLayout1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811849239"/>
      </p:ext>
    </p:extLst>
  </p:cSld>
  <p:clrMapOvr>
    <a:masterClrMapping/>
  </p:clrMapOvr>
</p:sldLayout>
</file>

<file path=ppt/slideLayouts/slideLayout122.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468130320"/>
      </p:ext>
    </p:extLst>
  </p:cSld>
  <p:clrMapOvr>
    <a:masterClrMapping/>
  </p:clrMapOvr>
</p:sldLayout>
</file>

<file path=ppt/slideLayouts/slideLayout123.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endParaRPr lang="en-US" dirty="0">
              <a:solidFill>
                <a:srgbClr val="90C226">
                  <a:lumMod val="60000"/>
                  <a:lumOff val="40000"/>
                </a:srgbClr>
              </a:solidFill>
              <a:latin typeface="Arial"/>
            </a:endParaRPr>
          </a:p>
        </p:txBody>
      </p:sp>
    </p:spTree>
    <p:extLst>
      <p:ext uri="{BB962C8B-B14F-4D97-AF65-F5344CB8AC3E}">
        <p14:creationId xmlns:p14="http://schemas.microsoft.com/office/powerpoint/2010/main" val="444111180"/>
      </p:ext>
    </p:extLst>
  </p:cSld>
  <p:clrMapOvr>
    <a:masterClrMapping/>
  </p:clrMapOvr>
</p:sldLayout>
</file>

<file path=ppt/slideLayouts/slideLayout124.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455494230"/>
      </p:ext>
    </p:extLst>
  </p:cSld>
  <p:clrMapOvr>
    <a:masterClrMapping/>
  </p:clrMapOvr>
</p:sldLayout>
</file>

<file path=ppt/slideLayouts/slideLayout125.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p>
        </p:txBody>
      </p:sp>
    </p:spTree>
    <p:extLst>
      <p:ext uri="{BB962C8B-B14F-4D97-AF65-F5344CB8AC3E}">
        <p14:creationId xmlns:p14="http://schemas.microsoft.com/office/powerpoint/2010/main" val="1729041726"/>
      </p:ext>
    </p:extLst>
  </p:cSld>
  <p:clrMapOvr>
    <a:masterClrMapping/>
  </p:clrMapOvr>
</p:sldLayout>
</file>

<file path=ppt/slideLayouts/slideLayout126.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147878911"/>
      </p:ext>
    </p:extLst>
  </p:cSld>
  <p:clrMapOvr>
    <a:masterClrMapping/>
  </p:clrMapOvr>
</p:sldLayout>
</file>

<file path=ppt/slideLayouts/slideLayout12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786227700"/>
      </p:ext>
    </p:extLst>
  </p:cSld>
  <p:clrMapOvr>
    <a:masterClrMapping/>
  </p:clrMapOvr>
</p:sldLayout>
</file>

<file path=ppt/slideLayouts/slideLayout12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527681507"/>
      </p:ext>
    </p:extLst>
  </p:cSld>
  <p:clrMapOvr>
    <a:masterClrMapping/>
  </p:clrMapOvr>
</p:sldLayout>
</file>

<file path=ppt/slideLayouts/slideLayout129.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653580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p>
        </p:txBody>
      </p:sp>
    </p:spTree>
    <p:extLst>
      <p:ext uri="{BB962C8B-B14F-4D97-AF65-F5344CB8AC3E}">
        <p14:creationId xmlns:p14="http://schemas.microsoft.com/office/powerpoint/2010/main" val="1711144611"/>
      </p:ext>
    </p:extLst>
  </p:cSld>
  <p:clrMapOvr>
    <a:masterClrMapping/>
  </p:clrMapOvr>
</p:sldLayout>
</file>

<file path=ppt/slideLayouts/slideLayout13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052453990"/>
      </p:ext>
    </p:extLst>
  </p:cSld>
  <p:clrMapOvr>
    <a:masterClrMapping/>
  </p:clrMapOvr>
</p:sldLayout>
</file>

<file path=ppt/slideLayouts/slideLayout13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788519433"/>
      </p:ext>
    </p:extLst>
  </p:cSld>
  <p:clrMapOvr>
    <a:masterClrMapping/>
  </p:clrMapOvr>
</p:sldLayout>
</file>

<file path=ppt/slideLayouts/slideLayout13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846821437"/>
      </p:ext>
    </p:extLst>
  </p:cSld>
  <p:clrMapOvr>
    <a:masterClrMapping/>
  </p:clrMapOvr>
</p:sldLayout>
</file>

<file path=ppt/slideLayouts/slideLayout13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4209596114"/>
      </p:ext>
    </p:extLst>
  </p:cSld>
  <p:clrMapOvr>
    <a:masterClrMapping/>
  </p:clrMapOvr>
</p:sldLayout>
</file>

<file path=ppt/slideLayouts/slideLayout13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218920943"/>
      </p:ext>
    </p:extLst>
  </p:cSld>
  <p:clrMapOvr>
    <a:masterClrMapping/>
  </p:clrMapOvr>
</p:sldLayout>
</file>

<file path=ppt/slideLayouts/slideLayout13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093082482"/>
      </p:ext>
    </p:extLst>
  </p:cSld>
  <p:clrMapOvr>
    <a:masterClrMapping/>
  </p:clrMapOvr>
</p:sldLayout>
</file>

<file path=ppt/slideLayouts/slideLayout13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224061403"/>
      </p:ext>
    </p:extLst>
  </p:cSld>
  <p:clrMapOvr>
    <a:masterClrMapping/>
  </p:clrMapOvr>
</p:sldLayout>
</file>

<file path=ppt/slideLayouts/slideLayout13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4150968573"/>
      </p:ext>
    </p:extLst>
  </p:cSld>
  <p:clrMapOvr>
    <a:masterClrMapping/>
  </p:clrMapOvr>
</p:sldLayout>
</file>

<file path=ppt/slideLayouts/slideLayout138.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94929265"/>
      </p:ext>
    </p:extLst>
  </p:cSld>
  <p:clrMapOvr>
    <a:masterClrMapping/>
  </p:clrMapOvr>
</p:sldLayout>
</file>

<file path=ppt/slideLayouts/slideLayout139.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endParaRPr lang="en-US" dirty="0">
              <a:solidFill>
                <a:srgbClr val="90C226">
                  <a:lumMod val="60000"/>
                  <a:lumOff val="40000"/>
                </a:srgbClr>
              </a:solidFill>
              <a:latin typeface="Arial"/>
            </a:endParaRPr>
          </a:p>
        </p:txBody>
      </p:sp>
    </p:spTree>
    <p:extLst>
      <p:ext uri="{BB962C8B-B14F-4D97-AF65-F5344CB8AC3E}">
        <p14:creationId xmlns:p14="http://schemas.microsoft.com/office/powerpoint/2010/main" val="251543320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755694504"/>
      </p:ext>
    </p:extLst>
  </p:cSld>
  <p:clrMapOvr>
    <a:masterClrMapping/>
  </p:clrMapOvr>
</p:sldLayout>
</file>

<file path=ppt/slideLayouts/slideLayout140.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838316935"/>
      </p:ext>
    </p:extLst>
  </p:cSld>
  <p:clrMapOvr>
    <a:masterClrMapping/>
  </p:clrMapOvr>
</p:sldLayout>
</file>

<file path=ppt/slideLayouts/slideLayout141.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p>
        </p:txBody>
      </p:sp>
    </p:spTree>
    <p:extLst>
      <p:ext uri="{BB962C8B-B14F-4D97-AF65-F5344CB8AC3E}">
        <p14:creationId xmlns:p14="http://schemas.microsoft.com/office/powerpoint/2010/main" val="3895739574"/>
      </p:ext>
    </p:extLst>
  </p:cSld>
  <p:clrMapOvr>
    <a:masterClrMapping/>
  </p:clrMapOvr>
</p:sldLayout>
</file>

<file path=ppt/slideLayouts/slideLayout142.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4162879359"/>
      </p:ext>
    </p:extLst>
  </p:cSld>
  <p:clrMapOvr>
    <a:masterClrMapping/>
  </p:clrMapOvr>
</p:sldLayout>
</file>

<file path=ppt/slideLayouts/slideLayout1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585363775"/>
      </p:ext>
    </p:extLst>
  </p:cSld>
  <p:clrMapOvr>
    <a:masterClrMapping/>
  </p:clrMapOvr>
</p:sldLayout>
</file>

<file path=ppt/slideLayouts/slideLayout1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910337226"/>
      </p:ext>
    </p:extLst>
  </p:cSld>
  <p:clrMapOvr>
    <a:masterClrMapping/>
  </p:clrMapOvr>
</p:sldLayout>
</file>

<file path=ppt/slideLayouts/slideLayout145.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269747412"/>
      </p:ext>
    </p:extLst>
  </p:cSld>
  <p:clrMapOvr>
    <a:masterClrMapping/>
  </p:clrMapOvr>
</p:sldLayout>
</file>

<file path=ppt/slideLayouts/slideLayout1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532056702"/>
      </p:ext>
    </p:extLst>
  </p:cSld>
  <p:clrMapOvr>
    <a:masterClrMapping/>
  </p:clrMapOvr>
</p:sldLayout>
</file>

<file path=ppt/slideLayouts/slideLayout1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4070940278"/>
      </p:ext>
    </p:extLst>
  </p:cSld>
  <p:clrMapOvr>
    <a:masterClrMapping/>
  </p:clrMapOvr>
</p:sldLayout>
</file>

<file path=ppt/slideLayouts/slideLayout1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620694111"/>
      </p:ext>
    </p:extLst>
  </p:cSld>
  <p:clrMapOvr>
    <a:masterClrMapping/>
  </p:clrMapOvr>
</p:sldLayout>
</file>

<file path=ppt/slideLayouts/slideLayout1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32555008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023890593"/>
      </p:ext>
    </p:extLst>
  </p:cSld>
  <p:clrMapOvr>
    <a:masterClrMapping/>
  </p:clrMapOvr>
</p:sldLayout>
</file>

<file path=ppt/slideLayouts/slideLayout1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917032241"/>
      </p:ext>
    </p:extLst>
  </p:cSld>
  <p:clrMapOvr>
    <a:masterClrMapping/>
  </p:clrMapOvr>
</p:sldLayout>
</file>

<file path=ppt/slideLayouts/slideLayout1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742395468"/>
      </p:ext>
    </p:extLst>
  </p:cSld>
  <p:clrMapOvr>
    <a:masterClrMapping/>
  </p:clrMapOvr>
</p:sldLayout>
</file>

<file path=ppt/slideLayouts/slideLayout1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504894909"/>
      </p:ext>
    </p:extLst>
  </p:cSld>
  <p:clrMapOvr>
    <a:masterClrMapping/>
  </p:clrMapOvr>
</p:sldLayout>
</file>

<file path=ppt/slideLayouts/slideLayout1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542146275"/>
      </p:ext>
    </p:extLst>
  </p:cSld>
  <p:clrMapOvr>
    <a:masterClrMapping/>
  </p:clrMapOvr>
</p:sldLayout>
</file>

<file path=ppt/slideLayouts/slideLayout154.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333331369"/>
      </p:ext>
    </p:extLst>
  </p:cSld>
  <p:clrMapOvr>
    <a:masterClrMapping/>
  </p:clrMapOvr>
</p:sldLayout>
</file>

<file path=ppt/slideLayouts/slideLayout155.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endParaRPr lang="en-US" dirty="0">
              <a:solidFill>
                <a:srgbClr val="90C226">
                  <a:lumMod val="60000"/>
                  <a:lumOff val="40000"/>
                </a:srgbClr>
              </a:solidFill>
              <a:latin typeface="Arial"/>
            </a:endParaRPr>
          </a:p>
        </p:txBody>
      </p:sp>
    </p:spTree>
    <p:extLst>
      <p:ext uri="{BB962C8B-B14F-4D97-AF65-F5344CB8AC3E}">
        <p14:creationId xmlns:p14="http://schemas.microsoft.com/office/powerpoint/2010/main" val="4264265787"/>
      </p:ext>
    </p:extLst>
  </p:cSld>
  <p:clrMapOvr>
    <a:masterClrMapping/>
  </p:clrMapOvr>
</p:sldLayout>
</file>

<file path=ppt/slideLayouts/slideLayout156.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506489700"/>
      </p:ext>
    </p:extLst>
  </p:cSld>
  <p:clrMapOvr>
    <a:masterClrMapping/>
  </p:clrMapOvr>
</p:sldLayout>
</file>

<file path=ppt/slideLayouts/slideLayout157.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p>
        </p:txBody>
      </p:sp>
    </p:spTree>
    <p:extLst>
      <p:ext uri="{BB962C8B-B14F-4D97-AF65-F5344CB8AC3E}">
        <p14:creationId xmlns:p14="http://schemas.microsoft.com/office/powerpoint/2010/main" val="3503723134"/>
      </p:ext>
    </p:extLst>
  </p:cSld>
  <p:clrMapOvr>
    <a:masterClrMapping/>
  </p:clrMapOvr>
</p:sldLayout>
</file>

<file path=ppt/slideLayouts/slideLayout158.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749581799"/>
      </p:ext>
    </p:extLst>
  </p:cSld>
  <p:clrMapOvr>
    <a:masterClrMapping/>
  </p:clrMapOvr>
</p:sldLayout>
</file>

<file path=ppt/slideLayouts/slideLayout15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19239198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706396405"/>
      </p:ext>
    </p:extLst>
  </p:cSld>
  <p:clrMapOvr>
    <a:masterClrMapping/>
  </p:clrMapOvr>
</p:sldLayout>
</file>

<file path=ppt/slideLayouts/slideLayout16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943951709"/>
      </p:ext>
    </p:extLst>
  </p:cSld>
  <p:clrMapOvr>
    <a:masterClrMapping/>
  </p:clrMapOvr>
</p:sldLayout>
</file>

<file path=ppt/slideLayouts/slideLayout16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196144871"/>
      </p:ext>
    </p:extLst>
  </p:cSld>
  <p:clrMapOvr>
    <a:masterClrMapping/>
  </p:clrMapOvr>
</p:sldLayout>
</file>

<file path=ppt/slideLayouts/slideLayout16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725071587"/>
      </p:ext>
    </p:extLst>
  </p:cSld>
  <p:clrMapOvr>
    <a:masterClrMapping/>
  </p:clrMapOvr>
</p:sldLayout>
</file>

<file path=ppt/slideLayouts/slideLayout16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706800470"/>
      </p:ext>
    </p:extLst>
  </p:cSld>
  <p:clrMapOvr>
    <a:masterClrMapping/>
  </p:clrMapOvr>
</p:sldLayout>
</file>

<file path=ppt/slideLayouts/slideLayout16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730648674"/>
      </p:ext>
    </p:extLst>
  </p:cSld>
  <p:clrMapOvr>
    <a:masterClrMapping/>
  </p:clrMapOvr>
</p:sldLayout>
</file>

<file path=ppt/slideLayouts/slideLayout16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61987266"/>
      </p:ext>
    </p:extLst>
  </p:cSld>
  <p:clrMapOvr>
    <a:masterClrMapping/>
  </p:clrMapOvr>
</p:sldLayout>
</file>

<file path=ppt/slideLayouts/slideLayout16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970329478"/>
      </p:ext>
    </p:extLst>
  </p:cSld>
  <p:clrMapOvr>
    <a:masterClrMapping/>
  </p:clrMapOvr>
</p:sldLayout>
</file>

<file path=ppt/slideLayouts/slideLayout16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997138514"/>
      </p:ext>
    </p:extLst>
  </p:cSld>
  <p:clrMapOvr>
    <a:masterClrMapping/>
  </p:clrMapOvr>
</p:sldLayout>
</file>

<file path=ppt/slideLayouts/slideLayout16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116449244"/>
      </p:ext>
    </p:extLst>
  </p:cSld>
  <p:clrMapOvr>
    <a:masterClrMapping/>
  </p:clrMapOvr>
</p:sldLayout>
</file>

<file path=ppt/slideLayouts/slideLayout16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01167867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005002101"/>
      </p:ext>
    </p:extLst>
  </p:cSld>
  <p:clrMapOvr>
    <a:masterClrMapping/>
  </p:clrMapOvr>
</p:sldLayout>
</file>

<file path=ppt/slideLayouts/slideLayout17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551192406"/>
      </p:ext>
    </p:extLst>
  </p:cSld>
  <p:clrMapOvr>
    <a:masterClrMapping/>
  </p:clrMapOvr>
</p:sldLayout>
</file>

<file path=ppt/slideLayouts/slideLayout17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endParaRPr lang="en-US" dirty="0">
              <a:solidFill>
                <a:srgbClr val="90C226">
                  <a:lumMod val="60000"/>
                  <a:lumOff val="40000"/>
                </a:srgbClr>
              </a:solidFill>
              <a:latin typeface="Arial"/>
            </a:endParaRPr>
          </a:p>
        </p:txBody>
      </p:sp>
    </p:spTree>
    <p:extLst>
      <p:ext uri="{BB962C8B-B14F-4D97-AF65-F5344CB8AC3E}">
        <p14:creationId xmlns:p14="http://schemas.microsoft.com/office/powerpoint/2010/main" val="3968539804"/>
      </p:ext>
    </p:extLst>
  </p:cSld>
  <p:clrMapOvr>
    <a:masterClrMapping/>
  </p:clrMapOvr>
</p:sldLayout>
</file>

<file path=ppt/slideLayouts/slideLayout17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764274820"/>
      </p:ext>
    </p:extLst>
  </p:cSld>
  <p:clrMapOvr>
    <a:masterClrMapping/>
  </p:clrMapOvr>
</p:sldLayout>
</file>

<file path=ppt/slideLayouts/slideLayout17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p>
        </p:txBody>
      </p:sp>
    </p:spTree>
    <p:extLst>
      <p:ext uri="{BB962C8B-B14F-4D97-AF65-F5344CB8AC3E}">
        <p14:creationId xmlns:p14="http://schemas.microsoft.com/office/powerpoint/2010/main" val="1620707416"/>
      </p:ext>
    </p:extLst>
  </p:cSld>
  <p:clrMapOvr>
    <a:masterClrMapping/>
  </p:clrMapOvr>
</p:sldLayout>
</file>

<file path=ppt/slideLayouts/slideLayout17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434371352"/>
      </p:ext>
    </p:extLst>
  </p:cSld>
  <p:clrMapOvr>
    <a:masterClrMapping/>
  </p:clrMapOvr>
</p:sldLayout>
</file>

<file path=ppt/slideLayouts/slideLayout17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35742966"/>
      </p:ext>
    </p:extLst>
  </p:cSld>
  <p:clrMapOvr>
    <a:masterClrMapping/>
  </p:clrMapOvr>
</p:sldLayout>
</file>

<file path=ppt/slideLayouts/slideLayout17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972377286"/>
      </p:ext>
    </p:extLst>
  </p:cSld>
  <p:clrMapOvr>
    <a:masterClrMapping/>
  </p:clrMapOvr>
</p:sldLayout>
</file>

<file path=ppt/slideLayouts/slideLayout177.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719324268"/>
      </p:ext>
    </p:extLst>
  </p:cSld>
  <p:clrMapOvr>
    <a:masterClrMapping/>
  </p:clrMapOvr>
</p:sldLayout>
</file>

<file path=ppt/slideLayouts/slideLayout17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829214728"/>
      </p:ext>
    </p:extLst>
  </p:cSld>
  <p:clrMapOvr>
    <a:masterClrMapping/>
  </p:clrMapOvr>
</p:sldLayout>
</file>

<file path=ppt/slideLayouts/slideLayout17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76857730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065403737"/>
      </p:ext>
    </p:extLst>
  </p:cSld>
  <p:clrMapOvr>
    <a:masterClrMapping/>
  </p:clrMapOvr>
</p:sldLayout>
</file>

<file path=ppt/slideLayouts/slideLayout18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98275967"/>
      </p:ext>
    </p:extLst>
  </p:cSld>
  <p:clrMapOvr>
    <a:masterClrMapping/>
  </p:clrMapOvr>
</p:sldLayout>
</file>

<file path=ppt/slideLayouts/slideLayout18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901101580"/>
      </p:ext>
    </p:extLst>
  </p:cSld>
  <p:clrMapOvr>
    <a:masterClrMapping/>
  </p:clrMapOvr>
</p:sldLayout>
</file>

<file path=ppt/slideLayouts/slideLayout18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4132573494"/>
      </p:ext>
    </p:extLst>
  </p:cSld>
  <p:clrMapOvr>
    <a:masterClrMapping/>
  </p:clrMapOvr>
</p:sldLayout>
</file>

<file path=ppt/slideLayouts/slideLayout18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4016421945"/>
      </p:ext>
    </p:extLst>
  </p:cSld>
  <p:clrMapOvr>
    <a:masterClrMapping/>
  </p:clrMapOvr>
</p:sldLayout>
</file>

<file path=ppt/slideLayouts/slideLayout18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448379389"/>
      </p:ext>
    </p:extLst>
  </p:cSld>
  <p:clrMapOvr>
    <a:masterClrMapping/>
  </p:clrMapOvr>
</p:sldLayout>
</file>

<file path=ppt/slideLayouts/slideLayout18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196329683"/>
      </p:ext>
    </p:extLst>
  </p:cSld>
  <p:clrMapOvr>
    <a:masterClrMapping/>
  </p:clrMapOvr>
</p:sldLayout>
</file>

<file path=ppt/slideLayouts/slideLayout186.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001232849"/>
      </p:ext>
    </p:extLst>
  </p:cSld>
  <p:clrMapOvr>
    <a:masterClrMapping/>
  </p:clrMapOvr>
</p:sldLayout>
</file>

<file path=ppt/slideLayouts/slideLayout187.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endParaRPr lang="en-US" dirty="0">
              <a:solidFill>
                <a:srgbClr val="90C226">
                  <a:lumMod val="60000"/>
                  <a:lumOff val="40000"/>
                </a:srgbClr>
              </a:solidFill>
              <a:latin typeface="Arial"/>
            </a:endParaRPr>
          </a:p>
        </p:txBody>
      </p:sp>
    </p:spTree>
    <p:extLst>
      <p:ext uri="{BB962C8B-B14F-4D97-AF65-F5344CB8AC3E}">
        <p14:creationId xmlns:p14="http://schemas.microsoft.com/office/powerpoint/2010/main" val="2490660047"/>
      </p:ext>
    </p:extLst>
  </p:cSld>
  <p:clrMapOvr>
    <a:masterClrMapping/>
  </p:clrMapOvr>
</p:sldLayout>
</file>

<file path=ppt/slideLayouts/slideLayout188.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945396835"/>
      </p:ext>
    </p:extLst>
  </p:cSld>
  <p:clrMapOvr>
    <a:masterClrMapping/>
  </p:clrMapOvr>
</p:sldLayout>
</file>

<file path=ppt/slideLayouts/slideLayout189.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p>
        </p:txBody>
      </p:sp>
    </p:spTree>
    <p:extLst>
      <p:ext uri="{BB962C8B-B14F-4D97-AF65-F5344CB8AC3E}">
        <p14:creationId xmlns:p14="http://schemas.microsoft.com/office/powerpoint/2010/main" val="305246304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4079664342"/>
      </p:ext>
    </p:extLst>
  </p:cSld>
  <p:clrMapOvr>
    <a:masterClrMapping/>
  </p:clrMapOvr>
</p:sldLayout>
</file>

<file path=ppt/slideLayouts/slideLayout190.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076225765"/>
      </p:ext>
    </p:extLst>
  </p:cSld>
  <p:clrMapOvr>
    <a:masterClrMapping/>
  </p:clrMapOvr>
</p:sldLayout>
</file>

<file path=ppt/slideLayouts/slideLayout19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804551049"/>
      </p:ext>
    </p:extLst>
  </p:cSld>
  <p:clrMapOvr>
    <a:masterClrMapping/>
  </p:clrMapOvr>
</p:sldLayout>
</file>

<file path=ppt/slideLayouts/slideLayout19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374545058"/>
      </p:ext>
    </p:extLst>
  </p:cSld>
  <p:clrMapOvr>
    <a:masterClrMapping/>
  </p:clrMapOvr>
</p:sldLayout>
</file>

<file path=ppt/slideLayouts/slideLayout19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840746712"/>
      </p:ext>
    </p:extLst>
  </p:cSld>
  <p:clrMapOvr>
    <a:masterClrMapping/>
  </p:clrMapOvr>
</p:sldLayout>
</file>

<file path=ppt/slideLayouts/slideLayout19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677919154"/>
      </p:ext>
    </p:extLst>
  </p:cSld>
  <p:clrMapOvr>
    <a:masterClrMapping/>
  </p:clrMapOvr>
</p:sldLayout>
</file>

<file path=ppt/slideLayouts/slideLayout19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549681602"/>
      </p:ext>
    </p:extLst>
  </p:cSld>
  <p:clrMapOvr>
    <a:masterClrMapping/>
  </p:clrMapOvr>
</p:sldLayout>
</file>

<file path=ppt/slideLayouts/slideLayout19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745126603"/>
      </p:ext>
    </p:extLst>
  </p:cSld>
  <p:clrMapOvr>
    <a:masterClrMapping/>
  </p:clrMapOvr>
</p:sldLayout>
</file>

<file path=ppt/slideLayouts/slideLayout19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30390641"/>
      </p:ext>
    </p:extLst>
  </p:cSld>
  <p:clrMapOvr>
    <a:masterClrMapping/>
  </p:clrMapOvr>
</p:sldLayout>
</file>

<file path=ppt/slideLayouts/slideLayout19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779230685"/>
      </p:ext>
    </p:extLst>
  </p:cSld>
  <p:clrMapOvr>
    <a:masterClrMapping/>
  </p:clrMapOvr>
</p:sldLayout>
</file>

<file path=ppt/slideLayouts/slideLayout19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461620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43478989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695061916"/>
      </p:ext>
    </p:extLst>
  </p:cSld>
  <p:clrMapOvr>
    <a:masterClrMapping/>
  </p:clrMapOvr>
</p:sldLayout>
</file>

<file path=ppt/slideLayouts/slideLayout20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118783500"/>
      </p:ext>
    </p:extLst>
  </p:cSld>
  <p:clrMapOvr>
    <a:masterClrMapping/>
  </p:clrMapOvr>
</p:sldLayout>
</file>

<file path=ppt/slideLayouts/slideLayout20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601611494"/>
      </p:ext>
    </p:extLst>
  </p:cSld>
  <p:clrMapOvr>
    <a:masterClrMapping/>
  </p:clrMapOvr>
</p:sldLayout>
</file>

<file path=ppt/slideLayouts/slideLayout202.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38621291"/>
      </p:ext>
    </p:extLst>
  </p:cSld>
  <p:clrMapOvr>
    <a:masterClrMapping/>
  </p:clrMapOvr>
</p:sldLayout>
</file>

<file path=ppt/slideLayouts/slideLayout203.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endParaRPr lang="en-US" dirty="0">
              <a:solidFill>
                <a:srgbClr val="90C226">
                  <a:lumMod val="60000"/>
                  <a:lumOff val="40000"/>
                </a:srgbClr>
              </a:solidFill>
              <a:latin typeface="Arial"/>
            </a:endParaRPr>
          </a:p>
        </p:txBody>
      </p:sp>
    </p:spTree>
    <p:extLst>
      <p:ext uri="{BB962C8B-B14F-4D97-AF65-F5344CB8AC3E}">
        <p14:creationId xmlns:p14="http://schemas.microsoft.com/office/powerpoint/2010/main" val="2477959981"/>
      </p:ext>
    </p:extLst>
  </p:cSld>
  <p:clrMapOvr>
    <a:masterClrMapping/>
  </p:clrMapOvr>
</p:sldLayout>
</file>

<file path=ppt/slideLayouts/slideLayout204.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4125478386"/>
      </p:ext>
    </p:extLst>
  </p:cSld>
  <p:clrMapOvr>
    <a:masterClrMapping/>
  </p:clrMapOvr>
</p:sldLayout>
</file>

<file path=ppt/slideLayouts/slideLayout205.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p>
        </p:txBody>
      </p:sp>
    </p:spTree>
    <p:extLst>
      <p:ext uri="{BB962C8B-B14F-4D97-AF65-F5344CB8AC3E}">
        <p14:creationId xmlns:p14="http://schemas.microsoft.com/office/powerpoint/2010/main" val="149141627"/>
      </p:ext>
    </p:extLst>
  </p:cSld>
  <p:clrMapOvr>
    <a:masterClrMapping/>
  </p:clrMapOvr>
</p:sldLayout>
</file>

<file path=ppt/slideLayouts/slideLayout206.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180954130"/>
      </p:ext>
    </p:extLst>
  </p:cSld>
  <p:clrMapOvr>
    <a:masterClrMapping/>
  </p:clrMapOvr>
</p:sldLayout>
</file>

<file path=ppt/slideLayouts/slideLayout20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882137734"/>
      </p:ext>
    </p:extLst>
  </p:cSld>
  <p:clrMapOvr>
    <a:masterClrMapping/>
  </p:clrMapOvr>
</p:sldLayout>
</file>

<file path=ppt/slideLayouts/slideLayout20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209785379"/>
      </p:ext>
    </p:extLst>
  </p:cSld>
  <p:clrMapOvr>
    <a:masterClrMapping/>
  </p:clrMapOvr>
</p:sldLayout>
</file>

<file path=ppt/slideLayouts/slideLayout209.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53286944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674153358"/>
      </p:ext>
    </p:extLst>
  </p:cSld>
  <p:clrMapOvr>
    <a:masterClrMapping/>
  </p:clrMapOvr>
</p:sldLayout>
</file>

<file path=ppt/slideLayouts/slideLayout21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175711260"/>
      </p:ext>
    </p:extLst>
  </p:cSld>
  <p:clrMapOvr>
    <a:masterClrMapping/>
  </p:clrMapOvr>
</p:sldLayout>
</file>

<file path=ppt/slideLayouts/slideLayout21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63104292"/>
      </p:ext>
    </p:extLst>
  </p:cSld>
  <p:clrMapOvr>
    <a:masterClrMapping/>
  </p:clrMapOvr>
</p:sldLayout>
</file>

<file path=ppt/slideLayouts/slideLayout21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82478640"/>
      </p:ext>
    </p:extLst>
  </p:cSld>
  <p:clrMapOvr>
    <a:masterClrMapping/>
  </p:clrMapOvr>
</p:sldLayout>
</file>

<file path=ppt/slideLayouts/slideLayout21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617211295"/>
      </p:ext>
    </p:extLst>
  </p:cSld>
  <p:clrMapOvr>
    <a:masterClrMapping/>
  </p:clrMapOvr>
</p:sldLayout>
</file>

<file path=ppt/slideLayouts/slideLayout21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927326144"/>
      </p:ext>
    </p:extLst>
  </p:cSld>
  <p:clrMapOvr>
    <a:masterClrMapping/>
  </p:clrMapOvr>
</p:sldLayout>
</file>

<file path=ppt/slideLayouts/slideLayout21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692143291"/>
      </p:ext>
    </p:extLst>
  </p:cSld>
  <p:clrMapOvr>
    <a:masterClrMapping/>
  </p:clrMapOvr>
</p:sldLayout>
</file>

<file path=ppt/slideLayouts/slideLayout21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359741885"/>
      </p:ext>
    </p:extLst>
  </p:cSld>
  <p:clrMapOvr>
    <a:masterClrMapping/>
  </p:clrMapOvr>
</p:sldLayout>
</file>

<file path=ppt/slideLayouts/slideLayout21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675423123"/>
      </p:ext>
    </p:extLst>
  </p:cSld>
  <p:clrMapOvr>
    <a:masterClrMapping/>
  </p:clrMapOvr>
</p:sldLayout>
</file>

<file path=ppt/slideLayouts/slideLayout218.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4218903828"/>
      </p:ext>
    </p:extLst>
  </p:cSld>
  <p:clrMapOvr>
    <a:masterClrMapping/>
  </p:clrMapOvr>
</p:sldLayout>
</file>

<file path=ppt/slideLayouts/slideLayout219.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endParaRPr lang="en-US" dirty="0">
              <a:solidFill>
                <a:srgbClr val="90C226">
                  <a:lumMod val="60000"/>
                  <a:lumOff val="40000"/>
                </a:srgbClr>
              </a:solidFill>
              <a:latin typeface="Arial"/>
            </a:endParaRPr>
          </a:p>
        </p:txBody>
      </p:sp>
    </p:spTree>
    <p:extLst>
      <p:ext uri="{BB962C8B-B14F-4D97-AF65-F5344CB8AC3E}">
        <p14:creationId xmlns:p14="http://schemas.microsoft.com/office/powerpoint/2010/main" val="33991644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625198941"/>
      </p:ext>
    </p:extLst>
  </p:cSld>
  <p:clrMapOvr>
    <a:masterClrMapping/>
  </p:clrMapOvr>
</p:sldLayout>
</file>

<file path=ppt/slideLayouts/slideLayout220.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771029515"/>
      </p:ext>
    </p:extLst>
  </p:cSld>
  <p:clrMapOvr>
    <a:masterClrMapping/>
  </p:clrMapOvr>
</p:sldLayout>
</file>

<file path=ppt/slideLayouts/slideLayout221.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p>
        </p:txBody>
      </p:sp>
    </p:spTree>
    <p:extLst>
      <p:ext uri="{BB962C8B-B14F-4D97-AF65-F5344CB8AC3E}">
        <p14:creationId xmlns:p14="http://schemas.microsoft.com/office/powerpoint/2010/main" val="1058651851"/>
      </p:ext>
    </p:extLst>
  </p:cSld>
  <p:clrMapOvr>
    <a:masterClrMapping/>
  </p:clrMapOvr>
</p:sldLayout>
</file>

<file path=ppt/slideLayouts/slideLayout222.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920633807"/>
      </p:ext>
    </p:extLst>
  </p:cSld>
  <p:clrMapOvr>
    <a:masterClrMapping/>
  </p:clrMapOvr>
</p:sldLayout>
</file>

<file path=ppt/slideLayouts/slideLayout2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939899923"/>
      </p:ext>
    </p:extLst>
  </p:cSld>
  <p:clrMapOvr>
    <a:masterClrMapping/>
  </p:clrMapOvr>
</p:sldLayout>
</file>

<file path=ppt/slideLayouts/slideLayout2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887490639"/>
      </p:ext>
    </p:extLst>
  </p:cSld>
  <p:clrMapOvr>
    <a:masterClrMapping/>
  </p:clrMapOvr>
</p:sldLayout>
</file>

<file path=ppt/slideLayouts/slideLayout225.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85798991"/>
      </p:ext>
    </p:extLst>
  </p:cSld>
  <p:clrMapOvr>
    <a:masterClrMapping/>
  </p:clrMapOvr>
</p:sldLayout>
</file>

<file path=ppt/slideLayouts/slideLayout22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4131105935"/>
      </p:ext>
    </p:extLst>
  </p:cSld>
  <p:clrMapOvr>
    <a:masterClrMapping/>
  </p:clrMapOvr>
</p:sldLayout>
</file>

<file path=ppt/slideLayouts/slideLayout22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986050921"/>
      </p:ext>
    </p:extLst>
  </p:cSld>
  <p:clrMapOvr>
    <a:masterClrMapping/>
  </p:clrMapOvr>
</p:sldLayout>
</file>

<file path=ppt/slideLayouts/slideLayout22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048205999"/>
      </p:ext>
    </p:extLst>
  </p:cSld>
  <p:clrMapOvr>
    <a:masterClrMapping/>
  </p:clrMapOvr>
</p:sldLayout>
</file>

<file path=ppt/slideLayouts/slideLayout22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00317870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473926016"/>
      </p:ext>
    </p:extLst>
  </p:cSld>
  <p:clrMapOvr>
    <a:masterClrMapping/>
  </p:clrMapOvr>
</p:sldLayout>
</file>

<file path=ppt/slideLayouts/slideLayout23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992369623"/>
      </p:ext>
    </p:extLst>
  </p:cSld>
  <p:clrMapOvr>
    <a:masterClrMapping/>
  </p:clrMapOvr>
</p:sldLayout>
</file>

<file path=ppt/slideLayouts/slideLayout23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4277458455"/>
      </p:ext>
    </p:extLst>
  </p:cSld>
  <p:clrMapOvr>
    <a:masterClrMapping/>
  </p:clrMapOvr>
</p:sldLayout>
</file>

<file path=ppt/slideLayouts/slideLayout23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368415210"/>
      </p:ext>
    </p:extLst>
  </p:cSld>
  <p:clrMapOvr>
    <a:masterClrMapping/>
  </p:clrMapOvr>
</p:sldLayout>
</file>

<file path=ppt/slideLayouts/slideLayout23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329072482"/>
      </p:ext>
    </p:extLst>
  </p:cSld>
  <p:clrMapOvr>
    <a:masterClrMapping/>
  </p:clrMapOvr>
</p:sldLayout>
</file>

<file path=ppt/slideLayouts/slideLayout234.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612852729"/>
      </p:ext>
    </p:extLst>
  </p:cSld>
  <p:clrMapOvr>
    <a:masterClrMapping/>
  </p:clrMapOvr>
</p:sldLayout>
</file>

<file path=ppt/slideLayouts/slideLayout235.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endParaRPr lang="en-US" dirty="0">
              <a:solidFill>
                <a:srgbClr val="90C226">
                  <a:lumMod val="60000"/>
                  <a:lumOff val="40000"/>
                </a:srgbClr>
              </a:solidFill>
              <a:latin typeface="Arial"/>
            </a:endParaRPr>
          </a:p>
        </p:txBody>
      </p:sp>
    </p:spTree>
    <p:extLst>
      <p:ext uri="{BB962C8B-B14F-4D97-AF65-F5344CB8AC3E}">
        <p14:creationId xmlns:p14="http://schemas.microsoft.com/office/powerpoint/2010/main" val="695021666"/>
      </p:ext>
    </p:extLst>
  </p:cSld>
  <p:clrMapOvr>
    <a:masterClrMapping/>
  </p:clrMapOvr>
</p:sldLayout>
</file>

<file path=ppt/slideLayouts/slideLayout236.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4015253855"/>
      </p:ext>
    </p:extLst>
  </p:cSld>
  <p:clrMapOvr>
    <a:masterClrMapping/>
  </p:clrMapOvr>
</p:sldLayout>
</file>

<file path=ppt/slideLayouts/slideLayout237.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p>
        </p:txBody>
      </p:sp>
    </p:spTree>
    <p:extLst>
      <p:ext uri="{BB962C8B-B14F-4D97-AF65-F5344CB8AC3E}">
        <p14:creationId xmlns:p14="http://schemas.microsoft.com/office/powerpoint/2010/main" val="633779968"/>
      </p:ext>
    </p:extLst>
  </p:cSld>
  <p:clrMapOvr>
    <a:masterClrMapping/>
  </p:clrMapOvr>
</p:sldLayout>
</file>

<file path=ppt/slideLayouts/slideLayout238.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657713962"/>
      </p:ext>
    </p:extLst>
  </p:cSld>
  <p:clrMapOvr>
    <a:masterClrMapping/>
  </p:clrMapOvr>
</p:sldLayout>
</file>

<file path=ppt/slideLayouts/slideLayout23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46552425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981968570"/>
      </p:ext>
    </p:extLst>
  </p:cSld>
  <p:clrMapOvr>
    <a:masterClrMapping/>
  </p:clrMapOvr>
</p:sldLayout>
</file>

<file path=ppt/slideLayouts/slideLayout24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717203720"/>
      </p:ext>
    </p:extLst>
  </p:cSld>
  <p:clrMapOvr>
    <a:masterClrMapping/>
  </p:clrMapOvr>
</p:sldLayout>
</file>

<file path=ppt/slideLayouts/slideLayout24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797300921"/>
      </p:ext>
    </p:extLst>
  </p:cSld>
  <p:clrMapOvr>
    <a:masterClrMapping/>
  </p:clrMapOvr>
</p:sldLayout>
</file>

<file path=ppt/slideLayouts/slideLayout24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599576682"/>
      </p:ext>
    </p:extLst>
  </p:cSld>
  <p:clrMapOvr>
    <a:masterClrMapping/>
  </p:clrMapOvr>
</p:sldLayout>
</file>

<file path=ppt/slideLayouts/slideLayout24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672393942"/>
      </p:ext>
    </p:extLst>
  </p:cSld>
  <p:clrMapOvr>
    <a:masterClrMapping/>
  </p:clrMapOvr>
</p:sldLayout>
</file>

<file path=ppt/slideLayouts/slideLayout24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182105163"/>
      </p:ext>
    </p:extLst>
  </p:cSld>
  <p:clrMapOvr>
    <a:masterClrMapping/>
  </p:clrMapOvr>
</p:sldLayout>
</file>

<file path=ppt/slideLayouts/slideLayout24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463154262"/>
      </p:ext>
    </p:extLst>
  </p:cSld>
  <p:clrMapOvr>
    <a:masterClrMapping/>
  </p:clrMapOvr>
</p:sldLayout>
</file>

<file path=ppt/slideLayouts/slideLayout24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643852102"/>
      </p:ext>
    </p:extLst>
  </p:cSld>
  <p:clrMapOvr>
    <a:masterClrMapping/>
  </p:clrMapOvr>
</p:sldLayout>
</file>

<file path=ppt/slideLayouts/slideLayout24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510104655"/>
      </p:ext>
    </p:extLst>
  </p:cSld>
  <p:clrMapOvr>
    <a:masterClrMapping/>
  </p:clrMapOvr>
</p:sldLayout>
</file>

<file path=ppt/slideLayouts/slideLayout24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588723962"/>
      </p:ext>
    </p:extLst>
  </p:cSld>
  <p:clrMapOvr>
    <a:masterClrMapping/>
  </p:clrMapOvr>
</p:sldLayout>
</file>

<file path=ppt/slideLayouts/slideLayout24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08634151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474101553"/>
      </p:ext>
    </p:extLst>
  </p:cSld>
  <p:clrMapOvr>
    <a:masterClrMapping/>
  </p:clrMapOvr>
</p:sldLayout>
</file>

<file path=ppt/slideLayouts/slideLayout25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368831998"/>
      </p:ext>
    </p:extLst>
  </p:cSld>
  <p:clrMapOvr>
    <a:masterClrMapping/>
  </p:clrMapOvr>
</p:sldLayout>
</file>

<file path=ppt/slideLayouts/slideLayout25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endParaRPr lang="en-US" dirty="0">
              <a:solidFill>
                <a:srgbClr val="90C226">
                  <a:lumMod val="60000"/>
                  <a:lumOff val="40000"/>
                </a:srgbClr>
              </a:solidFill>
              <a:latin typeface="Arial"/>
            </a:endParaRPr>
          </a:p>
        </p:txBody>
      </p:sp>
    </p:spTree>
    <p:extLst>
      <p:ext uri="{BB962C8B-B14F-4D97-AF65-F5344CB8AC3E}">
        <p14:creationId xmlns:p14="http://schemas.microsoft.com/office/powerpoint/2010/main" val="4008484191"/>
      </p:ext>
    </p:extLst>
  </p:cSld>
  <p:clrMapOvr>
    <a:masterClrMapping/>
  </p:clrMapOvr>
</p:sldLayout>
</file>

<file path=ppt/slideLayouts/slideLayout25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4084872906"/>
      </p:ext>
    </p:extLst>
  </p:cSld>
  <p:clrMapOvr>
    <a:masterClrMapping/>
  </p:clrMapOvr>
</p:sldLayout>
</file>

<file path=ppt/slideLayouts/slideLayout25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p>
        </p:txBody>
      </p:sp>
    </p:spTree>
    <p:extLst>
      <p:ext uri="{BB962C8B-B14F-4D97-AF65-F5344CB8AC3E}">
        <p14:creationId xmlns:p14="http://schemas.microsoft.com/office/powerpoint/2010/main" val="1665625215"/>
      </p:ext>
    </p:extLst>
  </p:cSld>
  <p:clrMapOvr>
    <a:masterClrMapping/>
  </p:clrMapOvr>
</p:sldLayout>
</file>

<file path=ppt/slideLayouts/slideLayout25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595601"/>
      </p:ext>
    </p:extLst>
  </p:cSld>
  <p:clrMapOvr>
    <a:masterClrMapping/>
  </p:clrMapOvr>
</p:sldLayout>
</file>

<file path=ppt/slideLayouts/slideLayout25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463171163"/>
      </p:ext>
    </p:extLst>
  </p:cSld>
  <p:clrMapOvr>
    <a:masterClrMapping/>
  </p:clrMapOvr>
</p:sldLayout>
</file>

<file path=ppt/slideLayouts/slideLayout25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8007457"/>
      </p:ext>
    </p:extLst>
  </p:cSld>
  <p:clrMapOvr>
    <a:masterClrMapping/>
  </p:clrMapOvr>
</p:sldLayout>
</file>

<file path=ppt/slideLayouts/slideLayout257.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660390610"/>
      </p:ext>
    </p:extLst>
  </p:cSld>
  <p:clrMapOvr>
    <a:masterClrMapping/>
  </p:clrMapOvr>
</p:sldLayout>
</file>

<file path=ppt/slideLayouts/slideLayout25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42528067"/>
      </p:ext>
    </p:extLst>
  </p:cSld>
  <p:clrMapOvr>
    <a:masterClrMapping/>
  </p:clrMapOvr>
</p:sldLayout>
</file>

<file path=ppt/slideLayouts/slideLayout25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12778186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34560426"/>
      </p:ext>
    </p:extLst>
  </p:cSld>
  <p:clrMapOvr>
    <a:masterClrMapping/>
  </p:clrMapOvr>
</p:sldLayout>
</file>

<file path=ppt/slideLayouts/slideLayout26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753259310"/>
      </p:ext>
    </p:extLst>
  </p:cSld>
  <p:clrMapOvr>
    <a:masterClrMapping/>
  </p:clrMapOvr>
</p:sldLayout>
</file>

<file path=ppt/slideLayouts/slideLayout26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466950853"/>
      </p:ext>
    </p:extLst>
  </p:cSld>
  <p:clrMapOvr>
    <a:masterClrMapping/>
  </p:clrMapOvr>
</p:sldLayout>
</file>

<file path=ppt/slideLayouts/slideLayout26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461373318"/>
      </p:ext>
    </p:extLst>
  </p:cSld>
  <p:clrMapOvr>
    <a:masterClrMapping/>
  </p:clrMapOvr>
</p:sldLayout>
</file>

<file path=ppt/slideLayouts/slideLayout26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175370542"/>
      </p:ext>
    </p:extLst>
  </p:cSld>
  <p:clrMapOvr>
    <a:masterClrMapping/>
  </p:clrMapOvr>
</p:sldLayout>
</file>

<file path=ppt/slideLayouts/slideLayout26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499038961"/>
      </p:ext>
    </p:extLst>
  </p:cSld>
  <p:clrMapOvr>
    <a:masterClrMapping/>
  </p:clrMapOvr>
</p:sldLayout>
</file>

<file path=ppt/slideLayouts/slideLayout26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414928632"/>
      </p:ext>
    </p:extLst>
  </p:cSld>
  <p:clrMapOvr>
    <a:masterClrMapping/>
  </p:clrMapOvr>
</p:sldLayout>
</file>

<file path=ppt/slideLayouts/slideLayout266.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345193616"/>
      </p:ext>
    </p:extLst>
  </p:cSld>
  <p:clrMapOvr>
    <a:masterClrMapping/>
  </p:clrMapOvr>
</p:sldLayout>
</file>

<file path=ppt/slideLayouts/slideLayout267.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endParaRPr lang="en-US" dirty="0">
              <a:solidFill>
                <a:srgbClr val="90C226">
                  <a:lumMod val="60000"/>
                  <a:lumOff val="40000"/>
                </a:srgbClr>
              </a:solidFill>
              <a:latin typeface="Arial"/>
            </a:endParaRPr>
          </a:p>
        </p:txBody>
      </p:sp>
    </p:spTree>
    <p:extLst>
      <p:ext uri="{BB962C8B-B14F-4D97-AF65-F5344CB8AC3E}">
        <p14:creationId xmlns:p14="http://schemas.microsoft.com/office/powerpoint/2010/main" val="306589233"/>
      </p:ext>
    </p:extLst>
  </p:cSld>
  <p:clrMapOvr>
    <a:masterClrMapping/>
  </p:clrMapOvr>
</p:sldLayout>
</file>

<file path=ppt/slideLayouts/slideLayout268.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628201981"/>
      </p:ext>
    </p:extLst>
  </p:cSld>
  <p:clrMapOvr>
    <a:masterClrMapping/>
  </p:clrMapOvr>
</p:sldLayout>
</file>

<file path=ppt/slideLayouts/slideLayout269.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p>
        </p:txBody>
      </p:sp>
    </p:spTree>
    <p:extLst>
      <p:ext uri="{BB962C8B-B14F-4D97-AF65-F5344CB8AC3E}">
        <p14:creationId xmlns:p14="http://schemas.microsoft.com/office/powerpoint/2010/main" val="257272921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endParaRPr lang="en-US" dirty="0">
              <a:solidFill>
                <a:srgbClr val="90C226">
                  <a:lumMod val="60000"/>
                  <a:lumOff val="40000"/>
                </a:srgbClr>
              </a:solidFill>
              <a:latin typeface="Arial"/>
            </a:endParaRPr>
          </a:p>
        </p:txBody>
      </p:sp>
    </p:spTree>
    <p:extLst>
      <p:ext uri="{BB962C8B-B14F-4D97-AF65-F5344CB8AC3E}">
        <p14:creationId xmlns:p14="http://schemas.microsoft.com/office/powerpoint/2010/main" val="451368722"/>
      </p:ext>
    </p:extLst>
  </p:cSld>
  <p:clrMapOvr>
    <a:masterClrMapping/>
  </p:clrMapOvr>
</p:sldLayout>
</file>

<file path=ppt/slideLayouts/slideLayout270.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478187558"/>
      </p:ext>
    </p:extLst>
  </p:cSld>
  <p:clrMapOvr>
    <a:masterClrMapping/>
  </p:clrMapOvr>
</p:sldLayout>
</file>

<file path=ppt/slideLayouts/slideLayout27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366243697"/>
      </p:ext>
    </p:extLst>
  </p:cSld>
  <p:clrMapOvr>
    <a:masterClrMapping/>
  </p:clrMapOvr>
</p:sldLayout>
</file>

<file path=ppt/slideLayouts/slideLayout27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888346775"/>
      </p:ext>
    </p:extLst>
  </p:cSld>
  <p:clrMapOvr>
    <a:masterClrMapping/>
  </p:clrMapOvr>
</p:sldLayout>
</file>

<file path=ppt/slideLayouts/slideLayout27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069212272"/>
      </p:ext>
    </p:extLst>
  </p:cSld>
  <p:clrMapOvr>
    <a:masterClrMapping/>
  </p:clrMapOvr>
</p:sldLayout>
</file>

<file path=ppt/slideLayouts/slideLayout27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804064855"/>
      </p:ext>
    </p:extLst>
  </p:cSld>
  <p:clrMapOvr>
    <a:masterClrMapping/>
  </p:clrMapOvr>
</p:sldLayout>
</file>

<file path=ppt/slideLayouts/slideLayout27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411110495"/>
      </p:ext>
    </p:extLst>
  </p:cSld>
  <p:clrMapOvr>
    <a:masterClrMapping/>
  </p:clrMapOvr>
</p:sldLayout>
</file>

<file path=ppt/slideLayouts/slideLayout27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964732872"/>
      </p:ext>
    </p:extLst>
  </p:cSld>
  <p:clrMapOvr>
    <a:masterClrMapping/>
  </p:clrMapOvr>
</p:sldLayout>
</file>

<file path=ppt/slideLayouts/slideLayout27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900335580"/>
      </p:ext>
    </p:extLst>
  </p:cSld>
  <p:clrMapOvr>
    <a:masterClrMapping/>
  </p:clrMapOvr>
</p:sldLayout>
</file>

<file path=ppt/slideLayouts/slideLayout27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454819247"/>
      </p:ext>
    </p:extLst>
  </p:cSld>
  <p:clrMapOvr>
    <a:masterClrMapping/>
  </p:clrMapOvr>
</p:sldLayout>
</file>

<file path=ppt/slideLayouts/slideLayout27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59282721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481540281"/>
      </p:ext>
    </p:extLst>
  </p:cSld>
  <p:clrMapOvr>
    <a:masterClrMapping/>
  </p:clrMapOvr>
</p:sldLayout>
</file>

<file path=ppt/slideLayouts/slideLayout28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787157402"/>
      </p:ext>
    </p:extLst>
  </p:cSld>
  <p:clrMapOvr>
    <a:masterClrMapping/>
  </p:clrMapOvr>
</p:sldLayout>
</file>

<file path=ppt/slideLayouts/slideLayout28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41614494"/>
      </p:ext>
    </p:extLst>
  </p:cSld>
  <p:clrMapOvr>
    <a:masterClrMapping/>
  </p:clrMapOvr>
</p:sldLayout>
</file>

<file path=ppt/slideLayouts/slideLayout282.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717942496"/>
      </p:ext>
    </p:extLst>
  </p:cSld>
  <p:clrMapOvr>
    <a:masterClrMapping/>
  </p:clrMapOvr>
</p:sldLayout>
</file>

<file path=ppt/slideLayouts/slideLayout283.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endParaRPr lang="en-US" dirty="0">
              <a:solidFill>
                <a:srgbClr val="90C226">
                  <a:lumMod val="60000"/>
                  <a:lumOff val="40000"/>
                </a:srgbClr>
              </a:solidFill>
              <a:latin typeface="Arial"/>
            </a:endParaRPr>
          </a:p>
        </p:txBody>
      </p:sp>
    </p:spTree>
    <p:extLst>
      <p:ext uri="{BB962C8B-B14F-4D97-AF65-F5344CB8AC3E}">
        <p14:creationId xmlns:p14="http://schemas.microsoft.com/office/powerpoint/2010/main" val="1590902477"/>
      </p:ext>
    </p:extLst>
  </p:cSld>
  <p:clrMapOvr>
    <a:masterClrMapping/>
  </p:clrMapOvr>
</p:sldLayout>
</file>

<file path=ppt/slideLayouts/slideLayout284.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979695961"/>
      </p:ext>
    </p:extLst>
  </p:cSld>
  <p:clrMapOvr>
    <a:masterClrMapping/>
  </p:clrMapOvr>
</p:sldLayout>
</file>

<file path=ppt/slideLayouts/slideLayout285.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p>
        </p:txBody>
      </p:sp>
    </p:spTree>
    <p:extLst>
      <p:ext uri="{BB962C8B-B14F-4D97-AF65-F5344CB8AC3E}">
        <p14:creationId xmlns:p14="http://schemas.microsoft.com/office/powerpoint/2010/main" val="389195113"/>
      </p:ext>
    </p:extLst>
  </p:cSld>
  <p:clrMapOvr>
    <a:masterClrMapping/>
  </p:clrMapOvr>
</p:sldLayout>
</file>

<file path=ppt/slideLayouts/slideLayout286.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881009945"/>
      </p:ext>
    </p:extLst>
  </p:cSld>
  <p:clrMapOvr>
    <a:masterClrMapping/>
  </p:clrMapOvr>
</p:sldLayout>
</file>

<file path=ppt/slideLayouts/slideLayout28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828619214"/>
      </p:ext>
    </p:extLst>
  </p:cSld>
  <p:clrMapOvr>
    <a:masterClrMapping/>
  </p:clrMapOvr>
</p:sldLayout>
</file>

<file path=ppt/slideLayouts/slideLayout28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86533614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p>
        </p:txBody>
      </p:sp>
    </p:spTree>
    <p:extLst>
      <p:ext uri="{BB962C8B-B14F-4D97-AF65-F5344CB8AC3E}">
        <p14:creationId xmlns:p14="http://schemas.microsoft.com/office/powerpoint/2010/main" val="38620292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49305924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94549201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21909805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77769755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67748851"/>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9661357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28093639"/>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40698866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663386734"/>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10928221"/>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0702847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376613396"/>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667437226"/>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914766769"/>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835242570"/>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endParaRPr lang="en-US" dirty="0">
              <a:solidFill>
                <a:srgbClr val="90C226">
                  <a:lumMod val="60000"/>
                  <a:lumOff val="40000"/>
                </a:srgbClr>
              </a:solidFill>
              <a:latin typeface="Arial"/>
            </a:endParaRPr>
          </a:p>
        </p:txBody>
      </p:sp>
    </p:spTree>
    <p:extLst>
      <p:ext uri="{BB962C8B-B14F-4D97-AF65-F5344CB8AC3E}">
        <p14:creationId xmlns:p14="http://schemas.microsoft.com/office/powerpoint/2010/main" val="1369776509"/>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641791093"/>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p>
        </p:txBody>
      </p:sp>
    </p:spTree>
    <p:extLst>
      <p:ext uri="{BB962C8B-B14F-4D97-AF65-F5344CB8AC3E}">
        <p14:creationId xmlns:p14="http://schemas.microsoft.com/office/powerpoint/2010/main" val="3138768575"/>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527331505"/>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52600697"/>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850773704"/>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8939555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4146297491"/>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367998176"/>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835484270"/>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047894864"/>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349221032"/>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759164456"/>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149009473"/>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136988128"/>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401069628"/>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783335076"/>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endParaRPr lang="en-US" dirty="0">
              <a:solidFill>
                <a:srgbClr val="90C226">
                  <a:lumMod val="60000"/>
                  <a:lumOff val="40000"/>
                </a:srgbClr>
              </a:solidFill>
              <a:latin typeface="Arial"/>
            </a:endParaRPr>
          </a:p>
        </p:txBody>
      </p:sp>
    </p:spTree>
    <p:extLst>
      <p:ext uri="{BB962C8B-B14F-4D97-AF65-F5344CB8AC3E}">
        <p14:creationId xmlns:p14="http://schemas.microsoft.com/office/powerpoint/2010/main" val="42771226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692263883"/>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676017384"/>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p>
        </p:txBody>
      </p:sp>
    </p:spTree>
    <p:extLst>
      <p:ext uri="{BB962C8B-B14F-4D97-AF65-F5344CB8AC3E}">
        <p14:creationId xmlns:p14="http://schemas.microsoft.com/office/powerpoint/2010/main" val="4195410057"/>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697697996"/>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401200900"/>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64175589"/>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697354954"/>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452225088"/>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455271689"/>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422484695"/>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719240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307390991"/>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98983927"/>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4239133549"/>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838121692"/>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404419359"/>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12478413"/>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endParaRPr lang="en-US" dirty="0">
              <a:solidFill>
                <a:srgbClr val="90C226">
                  <a:lumMod val="60000"/>
                  <a:lumOff val="40000"/>
                </a:srgbClr>
              </a:solidFill>
              <a:latin typeface="Arial"/>
            </a:endParaRPr>
          </a:p>
        </p:txBody>
      </p:sp>
    </p:spTree>
    <p:extLst>
      <p:ext uri="{BB962C8B-B14F-4D97-AF65-F5344CB8AC3E}">
        <p14:creationId xmlns:p14="http://schemas.microsoft.com/office/powerpoint/2010/main" val="2608692316"/>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904189786"/>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p>
        </p:txBody>
      </p:sp>
    </p:spTree>
    <p:extLst>
      <p:ext uri="{BB962C8B-B14F-4D97-AF65-F5344CB8AC3E}">
        <p14:creationId xmlns:p14="http://schemas.microsoft.com/office/powerpoint/2010/main" val="4091525023"/>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196052316"/>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5240024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301653355"/>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6769223"/>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134962863"/>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42549617"/>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436390482"/>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424539905"/>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289754758"/>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924904317"/>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954488307"/>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626162485"/>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0483490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928074666"/>
      </p:ext>
    </p:extLst>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4233124699"/>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endParaRPr lang="en-US" dirty="0">
              <a:solidFill>
                <a:srgbClr val="90C226">
                  <a:lumMod val="60000"/>
                  <a:lumOff val="40000"/>
                </a:srgbClr>
              </a:solidFill>
              <a:latin typeface="Arial"/>
            </a:endParaRPr>
          </a:p>
        </p:txBody>
      </p:sp>
    </p:spTree>
    <p:extLst>
      <p:ext uri="{BB962C8B-B14F-4D97-AF65-F5344CB8AC3E}">
        <p14:creationId xmlns:p14="http://schemas.microsoft.com/office/powerpoint/2010/main" val="3657072312"/>
      </p:ext>
    </p:extLst>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854812945"/>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p>
        </p:txBody>
      </p:sp>
    </p:spTree>
    <p:extLst>
      <p:ext uri="{BB962C8B-B14F-4D97-AF65-F5344CB8AC3E}">
        <p14:creationId xmlns:p14="http://schemas.microsoft.com/office/powerpoint/2010/main" val="239404147"/>
      </p:ext>
    </p:extLst>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767209281"/>
      </p:ext>
    </p:extLst>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064119661"/>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062686596"/>
      </p:ext>
    </p:extLst>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864031896"/>
      </p:ext>
    </p:extLst>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93844587"/>
      </p:ext>
    </p:extLst>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94A5A-C424-435C-949E-50121DB8A990}" type="datetimeFigureOut">
              <a:rPr lang="en-US" smtClean="0">
                <a:solidFill>
                  <a:prstClr val="black">
                    <a:tint val="75000"/>
                  </a:prstClr>
                </a:solidFill>
              </a:rPr>
              <a:pPr/>
              <a:t>6/6/2025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4FF453A-0B78-4B6A-B827-52C17BA8F992}"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7804141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10.xml.rels><?xml version="1.0" encoding="UTF-8" standalone="yes"?>
<Relationships xmlns="http://schemas.openxmlformats.org/package/2006/relationships"><Relationship Id="rId8" Type="http://schemas.openxmlformats.org/officeDocument/2006/relationships/slideLayout" Target="../slideLayouts/slideLayout152.xml"/><Relationship Id="rId13" Type="http://schemas.openxmlformats.org/officeDocument/2006/relationships/slideLayout" Target="../slideLayouts/slideLayout157.xml"/><Relationship Id="rId3" Type="http://schemas.openxmlformats.org/officeDocument/2006/relationships/slideLayout" Target="../slideLayouts/slideLayout147.xml"/><Relationship Id="rId7" Type="http://schemas.openxmlformats.org/officeDocument/2006/relationships/slideLayout" Target="../slideLayouts/slideLayout151.xml"/><Relationship Id="rId12" Type="http://schemas.openxmlformats.org/officeDocument/2006/relationships/slideLayout" Target="../slideLayouts/slideLayout156.xml"/><Relationship Id="rId17" Type="http://schemas.openxmlformats.org/officeDocument/2006/relationships/theme" Target="../theme/theme10.xml"/><Relationship Id="rId2" Type="http://schemas.openxmlformats.org/officeDocument/2006/relationships/slideLayout" Target="../slideLayouts/slideLayout146.xml"/><Relationship Id="rId16" Type="http://schemas.openxmlformats.org/officeDocument/2006/relationships/slideLayout" Target="../slideLayouts/slideLayout160.xml"/><Relationship Id="rId1" Type="http://schemas.openxmlformats.org/officeDocument/2006/relationships/slideLayout" Target="../slideLayouts/slideLayout145.xml"/><Relationship Id="rId6" Type="http://schemas.openxmlformats.org/officeDocument/2006/relationships/slideLayout" Target="../slideLayouts/slideLayout150.xml"/><Relationship Id="rId11" Type="http://schemas.openxmlformats.org/officeDocument/2006/relationships/slideLayout" Target="../slideLayouts/slideLayout155.xml"/><Relationship Id="rId5" Type="http://schemas.openxmlformats.org/officeDocument/2006/relationships/slideLayout" Target="../slideLayouts/slideLayout149.xml"/><Relationship Id="rId15" Type="http://schemas.openxmlformats.org/officeDocument/2006/relationships/slideLayout" Target="../slideLayouts/slideLayout159.xml"/><Relationship Id="rId10" Type="http://schemas.openxmlformats.org/officeDocument/2006/relationships/slideLayout" Target="../slideLayouts/slideLayout154.xml"/><Relationship Id="rId4" Type="http://schemas.openxmlformats.org/officeDocument/2006/relationships/slideLayout" Target="../slideLayouts/slideLayout148.xml"/><Relationship Id="rId9" Type="http://schemas.openxmlformats.org/officeDocument/2006/relationships/slideLayout" Target="../slideLayouts/slideLayout153.xml"/><Relationship Id="rId14" Type="http://schemas.openxmlformats.org/officeDocument/2006/relationships/slideLayout" Target="../slideLayouts/slideLayout158.xml"/></Relationships>
</file>

<file path=ppt/slideMasters/_rels/slideMaster11.xml.rels><?xml version="1.0" encoding="UTF-8" standalone="yes"?>
<Relationships xmlns="http://schemas.openxmlformats.org/package/2006/relationships"><Relationship Id="rId8" Type="http://schemas.openxmlformats.org/officeDocument/2006/relationships/slideLayout" Target="../slideLayouts/slideLayout168.xml"/><Relationship Id="rId13" Type="http://schemas.openxmlformats.org/officeDocument/2006/relationships/slideLayout" Target="../slideLayouts/slideLayout173.xml"/><Relationship Id="rId3" Type="http://schemas.openxmlformats.org/officeDocument/2006/relationships/slideLayout" Target="../slideLayouts/slideLayout163.xml"/><Relationship Id="rId7" Type="http://schemas.openxmlformats.org/officeDocument/2006/relationships/slideLayout" Target="../slideLayouts/slideLayout167.xml"/><Relationship Id="rId12" Type="http://schemas.openxmlformats.org/officeDocument/2006/relationships/slideLayout" Target="../slideLayouts/slideLayout172.xml"/><Relationship Id="rId17" Type="http://schemas.openxmlformats.org/officeDocument/2006/relationships/theme" Target="../theme/theme11.xml"/><Relationship Id="rId2" Type="http://schemas.openxmlformats.org/officeDocument/2006/relationships/slideLayout" Target="../slideLayouts/slideLayout162.xml"/><Relationship Id="rId16" Type="http://schemas.openxmlformats.org/officeDocument/2006/relationships/slideLayout" Target="../slideLayouts/slideLayout176.xml"/><Relationship Id="rId1" Type="http://schemas.openxmlformats.org/officeDocument/2006/relationships/slideLayout" Target="../slideLayouts/slideLayout161.xml"/><Relationship Id="rId6" Type="http://schemas.openxmlformats.org/officeDocument/2006/relationships/slideLayout" Target="../slideLayouts/slideLayout166.xml"/><Relationship Id="rId11" Type="http://schemas.openxmlformats.org/officeDocument/2006/relationships/slideLayout" Target="../slideLayouts/slideLayout171.xml"/><Relationship Id="rId5" Type="http://schemas.openxmlformats.org/officeDocument/2006/relationships/slideLayout" Target="../slideLayouts/slideLayout165.xml"/><Relationship Id="rId15" Type="http://schemas.openxmlformats.org/officeDocument/2006/relationships/slideLayout" Target="../slideLayouts/slideLayout175.xml"/><Relationship Id="rId10" Type="http://schemas.openxmlformats.org/officeDocument/2006/relationships/slideLayout" Target="../slideLayouts/slideLayout170.xml"/><Relationship Id="rId4" Type="http://schemas.openxmlformats.org/officeDocument/2006/relationships/slideLayout" Target="../slideLayouts/slideLayout164.xml"/><Relationship Id="rId9" Type="http://schemas.openxmlformats.org/officeDocument/2006/relationships/slideLayout" Target="../slideLayouts/slideLayout169.xml"/><Relationship Id="rId14" Type="http://schemas.openxmlformats.org/officeDocument/2006/relationships/slideLayout" Target="../slideLayouts/slideLayout174.xml"/></Relationships>
</file>

<file path=ppt/slideMasters/_rels/slideMaster12.xml.rels><?xml version="1.0" encoding="UTF-8" standalone="yes"?>
<Relationships xmlns="http://schemas.openxmlformats.org/package/2006/relationships"><Relationship Id="rId8" Type="http://schemas.openxmlformats.org/officeDocument/2006/relationships/slideLayout" Target="../slideLayouts/slideLayout184.xml"/><Relationship Id="rId13" Type="http://schemas.openxmlformats.org/officeDocument/2006/relationships/slideLayout" Target="../slideLayouts/slideLayout189.xml"/><Relationship Id="rId3" Type="http://schemas.openxmlformats.org/officeDocument/2006/relationships/slideLayout" Target="../slideLayouts/slideLayout179.xml"/><Relationship Id="rId7" Type="http://schemas.openxmlformats.org/officeDocument/2006/relationships/slideLayout" Target="../slideLayouts/slideLayout183.xml"/><Relationship Id="rId12" Type="http://schemas.openxmlformats.org/officeDocument/2006/relationships/slideLayout" Target="../slideLayouts/slideLayout188.xml"/><Relationship Id="rId17" Type="http://schemas.openxmlformats.org/officeDocument/2006/relationships/theme" Target="../theme/theme12.xml"/><Relationship Id="rId2" Type="http://schemas.openxmlformats.org/officeDocument/2006/relationships/slideLayout" Target="../slideLayouts/slideLayout178.xml"/><Relationship Id="rId16" Type="http://schemas.openxmlformats.org/officeDocument/2006/relationships/slideLayout" Target="../slideLayouts/slideLayout192.xml"/><Relationship Id="rId1" Type="http://schemas.openxmlformats.org/officeDocument/2006/relationships/slideLayout" Target="../slideLayouts/slideLayout177.xml"/><Relationship Id="rId6" Type="http://schemas.openxmlformats.org/officeDocument/2006/relationships/slideLayout" Target="../slideLayouts/slideLayout182.xml"/><Relationship Id="rId11" Type="http://schemas.openxmlformats.org/officeDocument/2006/relationships/slideLayout" Target="../slideLayouts/slideLayout187.xml"/><Relationship Id="rId5" Type="http://schemas.openxmlformats.org/officeDocument/2006/relationships/slideLayout" Target="../slideLayouts/slideLayout181.xml"/><Relationship Id="rId15" Type="http://schemas.openxmlformats.org/officeDocument/2006/relationships/slideLayout" Target="../slideLayouts/slideLayout191.xml"/><Relationship Id="rId10" Type="http://schemas.openxmlformats.org/officeDocument/2006/relationships/slideLayout" Target="../slideLayouts/slideLayout186.xml"/><Relationship Id="rId4" Type="http://schemas.openxmlformats.org/officeDocument/2006/relationships/slideLayout" Target="../slideLayouts/slideLayout180.xml"/><Relationship Id="rId9" Type="http://schemas.openxmlformats.org/officeDocument/2006/relationships/slideLayout" Target="../slideLayouts/slideLayout185.xml"/><Relationship Id="rId14" Type="http://schemas.openxmlformats.org/officeDocument/2006/relationships/slideLayout" Target="../slideLayouts/slideLayout190.xml"/></Relationships>
</file>

<file path=ppt/slideMasters/_rels/slideMaster13.xml.rels><?xml version="1.0" encoding="UTF-8" standalone="yes"?>
<Relationships xmlns="http://schemas.openxmlformats.org/package/2006/relationships"><Relationship Id="rId8" Type="http://schemas.openxmlformats.org/officeDocument/2006/relationships/slideLayout" Target="../slideLayouts/slideLayout200.xml"/><Relationship Id="rId13" Type="http://schemas.openxmlformats.org/officeDocument/2006/relationships/slideLayout" Target="../slideLayouts/slideLayout205.xml"/><Relationship Id="rId3" Type="http://schemas.openxmlformats.org/officeDocument/2006/relationships/slideLayout" Target="../slideLayouts/slideLayout195.xml"/><Relationship Id="rId7" Type="http://schemas.openxmlformats.org/officeDocument/2006/relationships/slideLayout" Target="../slideLayouts/slideLayout199.xml"/><Relationship Id="rId12" Type="http://schemas.openxmlformats.org/officeDocument/2006/relationships/slideLayout" Target="../slideLayouts/slideLayout204.xml"/><Relationship Id="rId17" Type="http://schemas.openxmlformats.org/officeDocument/2006/relationships/theme" Target="../theme/theme13.xml"/><Relationship Id="rId2" Type="http://schemas.openxmlformats.org/officeDocument/2006/relationships/slideLayout" Target="../slideLayouts/slideLayout194.xml"/><Relationship Id="rId16" Type="http://schemas.openxmlformats.org/officeDocument/2006/relationships/slideLayout" Target="../slideLayouts/slideLayout208.xml"/><Relationship Id="rId1" Type="http://schemas.openxmlformats.org/officeDocument/2006/relationships/slideLayout" Target="../slideLayouts/slideLayout193.xml"/><Relationship Id="rId6" Type="http://schemas.openxmlformats.org/officeDocument/2006/relationships/slideLayout" Target="../slideLayouts/slideLayout198.xml"/><Relationship Id="rId11" Type="http://schemas.openxmlformats.org/officeDocument/2006/relationships/slideLayout" Target="../slideLayouts/slideLayout203.xml"/><Relationship Id="rId5" Type="http://schemas.openxmlformats.org/officeDocument/2006/relationships/slideLayout" Target="../slideLayouts/slideLayout197.xml"/><Relationship Id="rId15" Type="http://schemas.openxmlformats.org/officeDocument/2006/relationships/slideLayout" Target="../slideLayouts/slideLayout207.xml"/><Relationship Id="rId10" Type="http://schemas.openxmlformats.org/officeDocument/2006/relationships/slideLayout" Target="../slideLayouts/slideLayout202.xml"/><Relationship Id="rId4" Type="http://schemas.openxmlformats.org/officeDocument/2006/relationships/slideLayout" Target="../slideLayouts/slideLayout196.xml"/><Relationship Id="rId9" Type="http://schemas.openxmlformats.org/officeDocument/2006/relationships/slideLayout" Target="../slideLayouts/slideLayout201.xml"/><Relationship Id="rId14" Type="http://schemas.openxmlformats.org/officeDocument/2006/relationships/slideLayout" Target="../slideLayouts/slideLayout206.xml"/></Relationships>
</file>

<file path=ppt/slideMasters/_rels/slideMaster14.xml.rels><?xml version="1.0" encoding="UTF-8" standalone="yes"?>
<Relationships xmlns="http://schemas.openxmlformats.org/package/2006/relationships"><Relationship Id="rId8" Type="http://schemas.openxmlformats.org/officeDocument/2006/relationships/slideLayout" Target="../slideLayouts/slideLayout216.xml"/><Relationship Id="rId13" Type="http://schemas.openxmlformats.org/officeDocument/2006/relationships/slideLayout" Target="../slideLayouts/slideLayout221.xml"/><Relationship Id="rId3" Type="http://schemas.openxmlformats.org/officeDocument/2006/relationships/slideLayout" Target="../slideLayouts/slideLayout211.xml"/><Relationship Id="rId7" Type="http://schemas.openxmlformats.org/officeDocument/2006/relationships/slideLayout" Target="../slideLayouts/slideLayout215.xml"/><Relationship Id="rId12" Type="http://schemas.openxmlformats.org/officeDocument/2006/relationships/slideLayout" Target="../slideLayouts/slideLayout220.xml"/><Relationship Id="rId17" Type="http://schemas.openxmlformats.org/officeDocument/2006/relationships/theme" Target="../theme/theme14.xml"/><Relationship Id="rId2" Type="http://schemas.openxmlformats.org/officeDocument/2006/relationships/slideLayout" Target="../slideLayouts/slideLayout210.xml"/><Relationship Id="rId16" Type="http://schemas.openxmlformats.org/officeDocument/2006/relationships/slideLayout" Target="../slideLayouts/slideLayout224.xml"/><Relationship Id="rId1" Type="http://schemas.openxmlformats.org/officeDocument/2006/relationships/slideLayout" Target="../slideLayouts/slideLayout209.xml"/><Relationship Id="rId6" Type="http://schemas.openxmlformats.org/officeDocument/2006/relationships/slideLayout" Target="../slideLayouts/slideLayout214.xml"/><Relationship Id="rId11" Type="http://schemas.openxmlformats.org/officeDocument/2006/relationships/slideLayout" Target="../slideLayouts/slideLayout219.xml"/><Relationship Id="rId5" Type="http://schemas.openxmlformats.org/officeDocument/2006/relationships/slideLayout" Target="../slideLayouts/slideLayout213.xml"/><Relationship Id="rId15" Type="http://schemas.openxmlformats.org/officeDocument/2006/relationships/slideLayout" Target="../slideLayouts/slideLayout223.xml"/><Relationship Id="rId10" Type="http://schemas.openxmlformats.org/officeDocument/2006/relationships/slideLayout" Target="../slideLayouts/slideLayout218.xml"/><Relationship Id="rId4" Type="http://schemas.openxmlformats.org/officeDocument/2006/relationships/slideLayout" Target="../slideLayouts/slideLayout212.xml"/><Relationship Id="rId9" Type="http://schemas.openxmlformats.org/officeDocument/2006/relationships/slideLayout" Target="../slideLayouts/slideLayout217.xml"/><Relationship Id="rId14" Type="http://schemas.openxmlformats.org/officeDocument/2006/relationships/slideLayout" Target="../slideLayouts/slideLayout222.xml"/></Relationships>
</file>

<file path=ppt/slideMasters/_rels/slideMaster15.xml.rels><?xml version="1.0" encoding="UTF-8" standalone="yes"?>
<Relationships xmlns="http://schemas.openxmlformats.org/package/2006/relationships"><Relationship Id="rId8" Type="http://schemas.openxmlformats.org/officeDocument/2006/relationships/slideLayout" Target="../slideLayouts/slideLayout232.xml"/><Relationship Id="rId13" Type="http://schemas.openxmlformats.org/officeDocument/2006/relationships/slideLayout" Target="../slideLayouts/slideLayout237.xml"/><Relationship Id="rId3" Type="http://schemas.openxmlformats.org/officeDocument/2006/relationships/slideLayout" Target="../slideLayouts/slideLayout227.xml"/><Relationship Id="rId7" Type="http://schemas.openxmlformats.org/officeDocument/2006/relationships/slideLayout" Target="../slideLayouts/slideLayout231.xml"/><Relationship Id="rId12" Type="http://schemas.openxmlformats.org/officeDocument/2006/relationships/slideLayout" Target="../slideLayouts/slideLayout236.xml"/><Relationship Id="rId17" Type="http://schemas.openxmlformats.org/officeDocument/2006/relationships/theme" Target="../theme/theme15.xml"/><Relationship Id="rId2" Type="http://schemas.openxmlformats.org/officeDocument/2006/relationships/slideLayout" Target="../slideLayouts/slideLayout226.xml"/><Relationship Id="rId16" Type="http://schemas.openxmlformats.org/officeDocument/2006/relationships/slideLayout" Target="../slideLayouts/slideLayout240.xml"/><Relationship Id="rId1" Type="http://schemas.openxmlformats.org/officeDocument/2006/relationships/slideLayout" Target="../slideLayouts/slideLayout225.xml"/><Relationship Id="rId6" Type="http://schemas.openxmlformats.org/officeDocument/2006/relationships/slideLayout" Target="../slideLayouts/slideLayout230.xml"/><Relationship Id="rId11" Type="http://schemas.openxmlformats.org/officeDocument/2006/relationships/slideLayout" Target="../slideLayouts/slideLayout235.xml"/><Relationship Id="rId5" Type="http://schemas.openxmlformats.org/officeDocument/2006/relationships/slideLayout" Target="../slideLayouts/slideLayout229.xml"/><Relationship Id="rId15" Type="http://schemas.openxmlformats.org/officeDocument/2006/relationships/slideLayout" Target="../slideLayouts/slideLayout239.xml"/><Relationship Id="rId10" Type="http://schemas.openxmlformats.org/officeDocument/2006/relationships/slideLayout" Target="../slideLayouts/slideLayout234.xml"/><Relationship Id="rId4" Type="http://schemas.openxmlformats.org/officeDocument/2006/relationships/slideLayout" Target="../slideLayouts/slideLayout228.xml"/><Relationship Id="rId9" Type="http://schemas.openxmlformats.org/officeDocument/2006/relationships/slideLayout" Target="../slideLayouts/slideLayout233.xml"/><Relationship Id="rId14" Type="http://schemas.openxmlformats.org/officeDocument/2006/relationships/slideLayout" Target="../slideLayouts/slideLayout238.xml"/></Relationships>
</file>

<file path=ppt/slideMasters/_rels/slideMaster16.xml.rels><?xml version="1.0" encoding="UTF-8" standalone="yes"?>
<Relationships xmlns="http://schemas.openxmlformats.org/package/2006/relationships"><Relationship Id="rId8" Type="http://schemas.openxmlformats.org/officeDocument/2006/relationships/slideLayout" Target="../slideLayouts/slideLayout248.xml"/><Relationship Id="rId13" Type="http://schemas.openxmlformats.org/officeDocument/2006/relationships/slideLayout" Target="../slideLayouts/slideLayout253.xml"/><Relationship Id="rId3" Type="http://schemas.openxmlformats.org/officeDocument/2006/relationships/slideLayout" Target="../slideLayouts/slideLayout243.xml"/><Relationship Id="rId7" Type="http://schemas.openxmlformats.org/officeDocument/2006/relationships/slideLayout" Target="../slideLayouts/slideLayout247.xml"/><Relationship Id="rId12" Type="http://schemas.openxmlformats.org/officeDocument/2006/relationships/slideLayout" Target="../slideLayouts/slideLayout252.xml"/><Relationship Id="rId17" Type="http://schemas.openxmlformats.org/officeDocument/2006/relationships/theme" Target="../theme/theme16.xml"/><Relationship Id="rId2" Type="http://schemas.openxmlformats.org/officeDocument/2006/relationships/slideLayout" Target="../slideLayouts/slideLayout242.xml"/><Relationship Id="rId16" Type="http://schemas.openxmlformats.org/officeDocument/2006/relationships/slideLayout" Target="../slideLayouts/slideLayout256.xml"/><Relationship Id="rId1" Type="http://schemas.openxmlformats.org/officeDocument/2006/relationships/slideLayout" Target="../slideLayouts/slideLayout241.xml"/><Relationship Id="rId6" Type="http://schemas.openxmlformats.org/officeDocument/2006/relationships/slideLayout" Target="../slideLayouts/slideLayout246.xml"/><Relationship Id="rId11" Type="http://schemas.openxmlformats.org/officeDocument/2006/relationships/slideLayout" Target="../slideLayouts/slideLayout251.xml"/><Relationship Id="rId5" Type="http://schemas.openxmlformats.org/officeDocument/2006/relationships/slideLayout" Target="../slideLayouts/slideLayout245.xml"/><Relationship Id="rId15" Type="http://schemas.openxmlformats.org/officeDocument/2006/relationships/slideLayout" Target="../slideLayouts/slideLayout255.xml"/><Relationship Id="rId10" Type="http://schemas.openxmlformats.org/officeDocument/2006/relationships/slideLayout" Target="../slideLayouts/slideLayout250.xml"/><Relationship Id="rId4" Type="http://schemas.openxmlformats.org/officeDocument/2006/relationships/slideLayout" Target="../slideLayouts/slideLayout244.xml"/><Relationship Id="rId9" Type="http://schemas.openxmlformats.org/officeDocument/2006/relationships/slideLayout" Target="../slideLayouts/slideLayout249.xml"/><Relationship Id="rId14" Type="http://schemas.openxmlformats.org/officeDocument/2006/relationships/slideLayout" Target="../slideLayouts/slideLayout254.xml"/></Relationships>
</file>

<file path=ppt/slideMasters/_rels/slideMaster17.xml.rels><?xml version="1.0" encoding="UTF-8" standalone="yes"?>
<Relationships xmlns="http://schemas.openxmlformats.org/package/2006/relationships"><Relationship Id="rId8" Type="http://schemas.openxmlformats.org/officeDocument/2006/relationships/slideLayout" Target="../slideLayouts/slideLayout264.xml"/><Relationship Id="rId13" Type="http://schemas.openxmlformats.org/officeDocument/2006/relationships/slideLayout" Target="../slideLayouts/slideLayout269.xml"/><Relationship Id="rId3" Type="http://schemas.openxmlformats.org/officeDocument/2006/relationships/slideLayout" Target="../slideLayouts/slideLayout259.xml"/><Relationship Id="rId7" Type="http://schemas.openxmlformats.org/officeDocument/2006/relationships/slideLayout" Target="../slideLayouts/slideLayout263.xml"/><Relationship Id="rId12" Type="http://schemas.openxmlformats.org/officeDocument/2006/relationships/slideLayout" Target="../slideLayouts/slideLayout268.xml"/><Relationship Id="rId17" Type="http://schemas.openxmlformats.org/officeDocument/2006/relationships/theme" Target="../theme/theme17.xml"/><Relationship Id="rId2" Type="http://schemas.openxmlformats.org/officeDocument/2006/relationships/slideLayout" Target="../slideLayouts/slideLayout258.xml"/><Relationship Id="rId16" Type="http://schemas.openxmlformats.org/officeDocument/2006/relationships/slideLayout" Target="../slideLayouts/slideLayout272.xml"/><Relationship Id="rId1" Type="http://schemas.openxmlformats.org/officeDocument/2006/relationships/slideLayout" Target="../slideLayouts/slideLayout257.xml"/><Relationship Id="rId6" Type="http://schemas.openxmlformats.org/officeDocument/2006/relationships/slideLayout" Target="../slideLayouts/slideLayout262.xml"/><Relationship Id="rId11" Type="http://schemas.openxmlformats.org/officeDocument/2006/relationships/slideLayout" Target="../slideLayouts/slideLayout267.xml"/><Relationship Id="rId5" Type="http://schemas.openxmlformats.org/officeDocument/2006/relationships/slideLayout" Target="../slideLayouts/slideLayout261.xml"/><Relationship Id="rId15" Type="http://schemas.openxmlformats.org/officeDocument/2006/relationships/slideLayout" Target="../slideLayouts/slideLayout271.xml"/><Relationship Id="rId10" Type="http://schemas.openxmlformats.org/officeDocument/2006/relationships/slideLayout" Target="../slideLayouts/slideLayout266.xml"/><Relationship Id="rId4" Type="http://schemas.openxmlformats.org/officeDocument/2006/relationships/slideLayout" Target="../slideLayouts/slideLayout260.xml"/><Relationship Id="rId9" Type="http://schemas.openxmlformats.org/officeDocument/2006/relationships/slideLayout" Target="../slideLayouts/slideLayout265.xml"/><Relationship Id="rId14" Type="http://schemas.openxmlformats.org/officeDocument/2006/relationships/slideLayout" Target="../slideLayouts/slideLayout270.xml"/></Relationships>
</file>

<file path=ppt/slideMasters/_rels/slideMaster18.xml.rels><?xml version="1.0" encoding="UTF-8" standalone="yes"?>
<Relationships xmlns="http://schemas.openxmlformats.org/package/2006/relationships"><Relationship Id="rId8" Type="http://schemas.openxmlformats.org/officeDocument/2006/relationships/slideLayout" Target="../slideLayouts/slideLayout280.xml"/><Relationship Id="rId13" Type="http://schemas.openxmlformats.org/officeDocument/2006/relationships/slideLayout" Target="../slideLayouts/slideLayout285.xml"/><Relationship Id="rId3" Type="http://schemas.openxmlformats.org/officeDocument/2006/relationships/slideLayout" Target="../slideLayouts/slideLayout275.xml"/><Relationship Id="rId7" Type="http://schemas.openxmlformats.org/officeDocument/2006/relationships/slideLayout" Target="../slideLayouts/slideLayout279.xml"/><Relationship Id="rId12" Type="http://schemas.openxmlformats.org/officeDocument/2006/relationships/slideLayout" Target="../slideLayouts/slideLayout284.xml"/><Relationship Id="rId17" Type="http://schemas.openxmlformats.org/officeDocument/2006/relationships/theme" Target="../theme/theme18.xml"/><Relationship Id="rId2" Type="http://schemas.openxmlformats.org/officeDocument/2006/relationships/slideLayout" Target="../slideLayouts/slideLayout274.xml"/><Relationship Id="rId16" Type="http://schemas.openxmlformats.org/officeDocument/2006/relationships/slideLayout" Target="../slideLayouts/slideLayout288.xml"/><Relationship Id="rId1" Type="http://schemas.openxmlformats.org/officeDocument/2006/relationships/slideLayout" Target="../slideLayouts/slideLayout273.xml"/><Relationship Id="rId6" Type="http://schemas.openxmlformats.org/officeDocument/2006/relationships/slideLayout" Target="../slideLayouts/slideLayout278.xml"/><Relationship Id="rId11" Type="http://schemas.openxmlformats.org/officeDocument/2006/relationships/slideLayout" Target="../slideLayouts/slideLayout283.xml"/><Relationship Id="rId5" Type="http://schemas.openxmlformats.org/officeDocument/2006/relationships/slideLayout" Target="../slideLayouts/slideLayout277.xml"/><Relationship Id="rId15" Type="http://schemas.openxmlformats.org/officeDocument/2006/relationships/slideLayout" Target="../slideLayouts/slideLayout287.xml"/><Relationship Id="rId10" Type="http://schemas.openxmlformats.org/officeDocument/2006/relationships/slideLayout" Target="../slideLayouts/slideLayout282.xml"/><Relationship Id="rId4" Type="http://schemas.openxmlformats.org/officeDocument/2006/relationships/slideLayout" Target="../slideLayouts/slideLayout276.xml"/><Relationship Id="rId9" Type="http://schemas.openxmlformats.org/officeDocument/2006/relationships/slideLayout" Target="../slideLayouts/slideLayout281.xml"/><Relationship Id="rId14" Type="http://schemas.openxmlformats.org/officeDocument/2006/relationships/slideLayout" Target="../slideLayouts/slideLayout286.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13" Type="http://schemas.openxmlformats.org/officeDocument/2006/relationships/slideLayout" Target="../slideLayouts/slideLayout29.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slideLayout" Target="../slideLayouts/slideLayout28.xml"/><Relationship Id="rId17" Type="http://schemas.openxmlformats.org/officeDocument/2006/relationships/theme" Target="../theme/theme2.xml"/><Relationship Id="rId2" Type="http://schemas.openxmlformats.org/officeDocument/2006/relationships/slideLayout" Target="../slideLayouts/slideLayout18.xml"/><Relationship Id="rId16" Type="http://schemas.openxmlformats.org/officeDocument/2006/relationships/slideLayout" Target="../slideLayouts/slideLayout32.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5" Type="http://schemas.openxmlformats.org/officeDocument/2006/relationships/slideLayout" Target="../slideLayouts/slideLayout3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 Id="rId14" Type="http://schemas.openxmlformats.org/officeDocument/2006/relationships/slideLayout" Target="../slideLayouts/slideLayout3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40.xml"/><Relationship Id="rId13" Type="http://schemas.openxmlformats.org/officeDocument/2006/relationships/slideLayout" Target="../slideLayouts/slideLayout45.xml"/><Relationship Id="rId3" Type="http://schemas.openxmlformats.org/officeDocument/2006/relationships/slideLayout" Target="../slideLayouts/slideLayout35.xml"/><Relationship Id="rId7" Type="http://schemas.openxmlformats.org/officeDocument/2006/relationships/slideLayout" Target="../slideLayouts/slideLayout39.xml"/><Relationship Id="rId12" Type="http://schemas.openxmlformats.org/officeDocument/2006/relationships/slideLayout" Target="../slideLayouts/slideLayout44.xml"/><Relationship Id="rId17" Type="http://schemas.openxmlformats.org/officeDocument/2006/relationships/theme" Target="../theme/theme3.xml"/><Relationship Id="rId2" Type="http://schemas.openxmlformats.org/officeDocument/2006/relationships/slideLayout" Target="../slideLayouts/slideLayout34.xml"/><Relationship Id="rId16" Type="http://schemas.openxmlformats.org/officeDocument/2006/relationships/slideLayout" Target="../slideLayouts/slideLayout48.xml"/><Relationship Id="rId1" Type="http://schemas.openxmlformats.org/officeDocument/2006/relationships/slideLayout" Target="../slideLayouts/slideLayout33.xml"/><Relationship Id="rId6" Type="http://schemas.openxmlformats.org/officeDocument/2006/relationships/slideLayout" Target="../slideLayouts/slideLayout38.xml"/><Relationship Id="rId11" Type="http://schemas.openxmlformats.org/officeDocument/2006/relationships/slideLayout" Target="../slideLayouts/slideLayout43.xml"/><Relationship Id="rId5" Type="http://schemas.openxmlformats.org/officeDocument/2006/relationships/slideLayout" Target="../slideLayouts/slideLayout37.xml"/><Relationship Id="rId15" Type="http://schemas.openxmlformats.org/officeDocument/2006/relationships/slideLayout" Target="../slideLayouts/slideLayout47.xml"/><Relationship Id="rId10" Type="http://schemas.openxmlformats.org/officeDocument/2006/relationships/slideLayout" Target="../slideLayouts/slideLayout42.xml"/><Relationship Id="rId4" Type="http://schemas.openxmlformats.org/officeDocument/2006/relationships/slideLayout" Target="../slideLayouts/slideLayout36.xml"/><Relationship Id="rId9" Type="http://schemas.openxmlformats.org/officeDocument/2006/relationships/slideLayout" Target="../slideLayouts/slideLayout41.xml"/><Relationship Id="rId14" Type="http://schemas.openxmlformats.org/officeDocument/2006/relationships/slideLayout" Target="../slideLayouts/slideLayout46.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56.xml"/><Relationship Id="rId13" Type="http://schemas.openxmlformats.org/officeDocument/2006/relationships/slideLayout" Target="../slideLayouts/slideLayout61.xml"/><Relationship Id="rId3" Type="http://schemas.openxmlformats.org/officeDocument/2006/relationships/slideLayout" Target="../slideLayouts/slideLayout51.xml"/><Relationship Id="rId7" Type="http://schemas.openxmlformats.org/officeDocument/2006/relationships/slideLayout" Target="../slideLayouts/slideLayout55.xml"/><Relationship Id="rId12" Type="http://schemas.openxmlformats.org/officeDocument/2006/relationships/slideLayout" Target="../slideLayouts/slideLayout60.xml"/><Relationship Id="rId17" Type="http://schemas.openxmlformats.org/officeDocument/2006/relationships/theme" Target="../theme/theme4.xml"/><Relationship Id="rId2" Type="http://schemas.openxmlformats.org/officeDocument/2006/relationships/slideLayout" Target="../slideLayouts/slideLayout50.xml"/><Relationship Id="rId16" Type="http://schemas.openxmlformats.org/officeDocument/2006/relationships/slideLayout" Target="../slideLayouts/slideLayout64.xml"/><Relationship Id="rId1" Type="http://schemas.openxmlformats.org/officeDocument/2006/relationships/slideLayout" Target="../slideLayouts/slideLayout49.xml"/><Relationship Id="rId6" Type="http://schemas.openxmlformats.org/officeDocument/2006/relationships/slideLayout" Target="../slideLayouts/slideLayout54.xml"/><Relationship Id="rId11" Type="http://schemas.openxmlformats.org/officeDocument/2006/relationships/slideLayout" Target="../slideLayouts/slideLayout59.xml"/><Relationship Id="rId5" Type="http://schemas.openxmlformats.org/officeDocument/2006/relationships/slideLayout" Target="../slideLayouts/slideLayout53.xml"/><Relationship Id="rId15" Type="http://schemas.openxmlformats.org/officeDocument/2006/relationships/slideLayout" Target="../slideLayouts/slideLayout63.xml"/><Relationship Id="rId10" Type="http://schemas.openxmlformats.org/officeDocument/2006/relationships/slideLayout" Target="../slideLayouts/slideLayout58.xml"/><Relationship Id="rId4" Type="http://schemas.openxmlformats.org/officeDocument/2006/relationships/slideLayout" Target="../slideLayouts/slideLayout52.xml"/><Relationship Id="rId9" Type="http://schemas.openxmlformats.org/officeDocument/2006/relationships/slideLayout" Target="../slideLayouts/slideLayout57.xml"/><Relationship Id="rId14" Type="http://schemas.openxmlformats.org/officeDocument/2006/relationships/slideLayout" Target="../slideLayouts/slideLayout6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72.xml"/><Relationship Id="rId13" Type="http://schemas.openxmlformats.org/officeDocument/2006/relationships/slideLayout" Target="../slideLayouts/slideLayout77.xml"/><Relationship Id="rId3" Type="http://schemas.openxmlformats.org/officeDocument/2006/relationships/slideLayout" Target="../slideLayouts/slideLayout67.xml"/><Relationship Id="rId7" Type="http://schemas.openxmlformats.org/officeDocument/2006/relationships/slideLayout" Target="../slideLayouts/slideLayout71.xml"/><Relationship Id="rId12" Type="http://schemas.openxmlformats.org/officeDocument/2006/relationships/slideLayout" Target="../slideLayouts/slideLayout76.xml"/><Relationship Id="rId17" Type="http://schemas.openxmlformats.org/officeDocument/2006/relationships/theme" Target="../theme/theme5.xml"/><Relationship Id="rId2" Type="http://schemas.openxmlformats.org/officeDocument/2006/relationships/slideLayout" Target="../slideLayouts/slideLayout66.xml"/><Relationship Id="rId16" Type="http://schemas.openxmlformats.org/officeDocument/2006/relationships/slideLayout" Target="../slideLayouts/slideLayout80.xml"/><Relationship Id="rId1" Type="http://schemas.openxmlformats.org/officeDocument/2006/relationships/slideLayout" Target="../slideLayouts/slideLayout65.xml"/><Relationship Id="rId6" Type="http://schemas.openxmlformats.org/officeDocument/2006/relationships/slideLayout" Target="../slideLayouts/slideLayout70.xml"/><Relationship Id="rId11" Type="http://schemas.openxmlformats.org/officeDocument/2006/relationships/slideLayout" Target="../slideLayouts/slideLayout75.xml"/><Relationship Id="rId5" Type="http://schemas.openxmlformats.org/officeDocument/2006/relationships/slideLayout" Target="../slideLayouts/slideLayout69.xml"/><Relationship Id="rId15" Type="http://schemas.openxmlformats.org/officeDocument/2006/relationships/slideLayout" Target="../slideLayouts/slideLayout79.xml"/><Relationship Id="rId10" Type="http://schemas.openxmlformats.org/officeDocument/2006/relationships/slideLayout" Target="../slideLayouts/slideLayout74.xml"/><Relationship Id="rId4" Type="http://schemas.openxmlformats.org/officeDocument/2006/relationships/slideLayout" Target="../slideLayouts/slideLayout68.xml"/><Relationship Id="rId9" Type="http://schemas.openxmlformats.org/officeDocument/2006/relationships/slideLayout" Target="../slideLayouts/slideLayout73.xml"/><Relationship Id="rId14" Type="http://schemas.openxmlformats.org/officeDocument/2006/relationships/slideLayout" Target="../slideLayouts/slideLayout78.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88.xml"/><Relationship Id="rId13" Type="http://schemas.openxmlformats.org/officeDocument/2006/relationships/slideLayout" Target="../slideLayouts/slideLayout93.xml"/><Relationship Id="rId3" Type="http://schemas.openxmlformats.org/officeDocument/2006/relationships/slideLayout" Target="../slideLayouts/slideLayout83.xml"/><Relationship Id="rId7" Type="http://schemas.openxmlformats.org/officeDocument/2006/relationships/slideLayout" Target="../slideLayouts/slideLayout87.xml"/><Relationship Id="rId12" Type="http://schemas.openxmlformats.org/officeDocument/2006/relationships/slideLayout" Target="../slideLayouts/slideLayout92.xml"/><Relationship Id="rId17" Type="http://schemas.openxmlformats.org/officeDocument/2006/relationships/theme" Target="../theme/theme6.xml"/><Relationship Id="rId2" Type="http://schemas.openxmlformats.org/officeDocument/2006/relationships/slideLayout" Target="../slideLayouts/slideLayout82.xml"/><Relationship Id="rId16" Type="http://schemas.openxmlformats.org/officeDocument/2006/relationships/slideLayout" Target="../slideLayouts/slideLayout96.xml"/><Relationship Id="rId1" Type="http://schemas.openxmlformats.org/officeDocument/2006/relationships/slideLayout" Target="../slideLayouts/slideLayout81.xml"/><Relationship Id="rId6" Type="http://schemas.openxmlformats.org/officeDocument/2006/relationships/slideLayout" Target="../slideLayouts/slideLayout86.xml"/><Relationship Id="rId11" Type="http://schemas.openxmlformats.org/officeDocument/2006/relationships/slideLayout" Target="../slideLayouts/slideLayout91.xml"/><Relationship Id="rId5" Type="http://schemas.openxmlformats.org/officeDocument/2006/relationships/slideLayout" Target="../slideLayouts/slideLayout85.xml"/><Relationship Id="rId15" Type="http://schemas.openxmlformats.org/officeDocument/2006/relationships/slideLayout" Target="../slideLayouts/slideLayout95.xml"/><Relationship Id="rId10" Type="http://schemas.openxmlformats.org/officeDocument/2006/relationships/slideLayout" Target="../slideLayouts/slideLayout90.xml"/><Relationship Id="rId4" Type="http://schemas.openxmlformats.org/officeDocument/2006/relationships/slideLayout" Target="../slideLayouts/slideLayout84.xml"/><Relationship Id="rId9" Type="http://schemas.openxmlformats.org/officeDocument/2006/relationships/slideLayout" Target="../slideLayouts/slideLayout89.xml"/><Relationship Id="rId14" Type="http://schemas.openxmlformats.org/officeDocument/2006/relationships/slideLayout" Target="../slideLayouts/slideLayout9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104.xml"/><Relationship Id="rId13" Type="http://schemas.openxmlformats.org/officeDocument/2006/relationships/slideLayout" Target="../slideLayouts/slideLayout109.xml"/><Relationship Id="rId3" Type="http://schemas.openxmlformats.org/officeDocument/2006/relationships/slideLayout" Target="../slideLayouts/slideLayout99.xml"/><Relationship Id="rId7" Type="http://schemas.openxmlformats.org/officeDocument/2006/relationships/slideLayout" Target="../slideLayouts/slideLayout103.xml"/><Relationship Id="rId12" Type="http://schemas.openxmlformats.org/officeDocument/2006/relationships/slideLayout" Target="../slideLayouts/slideLayout108.xml"/><Relationship Id="rId17" Type="http://schemas.openxmlformats.org/officeDocument/2006/relationships/theme" Target="../theme/theme7.xml"/><Relationship Id="rId2" Type="http://schemas.openxmlformats.org/officeDocument/2006/relationships/slideLayout" Target="../slideLayouts/slideLayout98.xml"/><Relationship Id="rId16" Type="http://schemas.openxmlformats.org/officeDocument/2006/relationships/slideLayout" Target="../slideLayouts/slideLayout112.xml"/><Relationship Id="rId1" Type="http://schemas.openxmlformats.org/officeDocument/2006/relationships/slideLayout" Target="../slideLayouts/slideLayout97.xml"/><Relationship Id="rId6" Type="http://schemas.openxmlformats.org/officeDocument/2006/relationships/slideLayout" Target="../slideLayouts/slideLayout102.xml"/><Relationship Id="rId11" Type="http://schemas.openxmlformats.org/officeDocument/2006/relationships/slideLayout" Target="../slideLayouts/slideLayout107.xml"/><Relationship Id="rId5" Type="http://schemas.openxmlformats.org/officeDocument/2006/relationships/slideLayout" Target="../slideLayouts/slideLayout101.xml"/><Relationship Id="rId15" Type="http://schemas.openxmlformats.org/officeDocument/2006/relationships/slideLayout" Target="../slideLayouts/slideLayout111.xml"/><Relationship Id="rId10" Type="http://schemas.openxmlformats.org/officeDocument/2006/relationships/slideLayout" Target="../slideLayouts/slideLayout106.xml"/><Relationship Id="rId4" Type="http://schemas.openxmlformats.org/officeDocument/2006/relationships/slideLayout" Target="../slideLayouts/slideLayout100.xml"/><Relationship Id="rId9" Type="http://schemas.openxmlformats.org/officeDocument/2006/relationships/slideLayout" Target="../slideLayouts/slideLayout105.xml"/><Relationship Id="rId14" Type="http://schemas.openxmlformats.org/officeDocument/2006/relationships/slideLayout" Target="../slideLayouts/slideLayout110.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120.xml"/><Relationship Id="rId13" Type="http://schemas.openxmlformats.org/officeDocument/2006/relationships/slideLayout" Target="../slideLayouts/slideLayout125.xml"/><Relationship Id="rId3" Type="http://schemas.openxmlformats.org/officeDocument/2006/relationships/slideLayout" Target="../slideLayouts/slideLayout115.xml"/><Relationship Id="rId7" Type="http://schemas.openxmlformats.org/officeDocument/2006/relationships/slideLayout" Target="../slideLayouts/slideLayout119.xml"/><Relationship Id="rId12" Type="http://schemas.openxmlformats.org/officeDocument/2006/relationships/slideLayout" Target="../slideLayouts/slideLayout124.xml"/><Relationship Id="rId17" Type="http://schemas.openxmlformats.org/officeDocument/2006/relationships/theme" Target="../theme/theme8.xml"/><Relationship Id="rId2" Type="http://schemas.openxmlformats.org/officeDocument/2006/relationships/slideLayout" Target="../slideLayouts/slideLayout114.xml"/><Relationship Id="rId16" Type="http://schemas.openxmlformats.org/officeDocument/2006/relationships/slideLayout" Target="../slideLayouts/slideLayout128.xml"/><Relationship Id="rId1" Type="http://schemas.openxmlformats.org/officeDocument/2006/relationships/slideLayout" Target="../slideLayouts/slideLayout113.xml"/><Relationship Id="rId6" Type="http://schemas.openxmlformats.org/officeDocument/2006/relationships/slideLayout" Target="../slideLayouts/slideLayout118.xml"/><Relationship Id="rId11" Type="http://schemas.openxmlformats.org/officeDocument/2006/relationships/slideLayout" Target="../slideLayouts/slideLayout123.xml"/><Relationship Id="rId5" Type="http://schemas.openxmlformats.org/officeDocument/2006/relationships/slideLayout" Target="../slideLayouts/slideLayout117.xml"/><Relationship Id="rId15" Type="http://schemas.openxmlformats.org/officeDocument/2006/relationships/slideLayout" Target="../slideLayouts/slideLayout127.xml"/><Relationship Id="rId10" Type="http://schemas.openxmlformats.org/officeDocument/2006/relationships/slideLayout" Target="../slideLayouts/slideLayout122.xml"/><Relationship Id="rId4" Type="http://schemas.openxmlformats.org/officeDocument/2006/relationships/slideLayout" Target="../slideLayouts/slideLayout116.xml"/><Relationship Id="rId9" Type="http://schemas.openxmlformats.org/officeDocument/2006/relationships/slideLayout" Target="../slideLayouts/slideLayout121.xml"/><Relationship Id="rId14" Type="http://schemas.openxmlformats.org/officeDocument/2006/relationships/slideLayout" Target="../slideLayouts/slideLayout126.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136.xml"/><Relationship Id="rId13" Type="http://schemas.openxmlformats.org/officeDocument/2006/relationships/slideLayout" Target="../slideLayouts/slideLayout141.xml"/><Relationship Id="rId3" Type="http://schemas.openxmlformats.org/officeDocument/2006/relationships/slideLayout" Target="../slideLayouts/slideLayout131.xml"/><Relationship Id="rId7" Type="http://schemas.openxmlformats.org/officeDocument/2006/relationships/slideLayout" Target="../slideLayouts/slideLayout135.xml"/><Relationship Id="rId12" Type="http://schemas.openxmlformats.org/officeDocument/2006/relationships/slideLayout" Target="../slideLayouts/slideLayout140.xml"/><Relationship Id="rId17" Type="http://schemas.openxmlformats.org/officeDocument/2006/relationships/theme" Target="../theme/theme9.xml"/><Relationship Id="rId2" Type="http://schemas.openxmlformats.org/officeDocument/2006/relationships/slideLayout" Target="../slideLayouts/slideLayout130.xml"/><Relationship Id="rId16" Type="http://schemas.openxmlformats.org/officeDocument/2006/relationships/slideLayout" Target="../slideLayouts/slideLayout144.xml"/><Relationship Id="rId1" Type="http://schemas.openxmlformats.org/officeDocument/2006/relationships/slideLayout" Target="../slideLayouts/slideLayout129.xml"/><Relationship Id="rId6" Type="http://schemas.openxmlformats.org/officeDocument/2006/relationships/slideLayout" Target="../slideLayouts/slideLayout134.xml"/><Relationship Id="rId11" Type="http://schemas.openxmlformats.org/officeDocument/2006/relationships/slideLayout" Target="../slideLayouts/slideLayout139.xml"/><Relationship Id="rId5" Type="http://schemas.openxmlformats.org/officeDocument/2006/relationships/slideLayout" Target="../slideLayouts/slideLayout133.xml"/><Relationship Id="rId15" Type="http://schemas.openxmlformats.org/officeDocument/2006/relationships/slideLayout" Target="../slideLayouts/slideLayout143.xml"/><Relationship Id="rId10" Type="http://schemas.openxmlformats.org/officeDocument/2006/relationships/slideLayout" Target="../slideLayouts/slideLayout138.xml"/><Relationship Id="rId4" Type="http://schemas.openxmlformats.org/officeDocument/2006/relationships/slideLayout" Target="../slideLayouts/slideLayout132.xml"/><Relationship Id="rId9" Type="http://schemas.openxmlformats.org/officeDocument/2006/relationships/slideLayout" Target="../slideLayouts/slideLayout137.xml"/><Relationship Id="rId14" Type="http://schemas.openxmlformats.org/officeDocument/2006/relationships/slideLayout" Target="../slideLayouts/slideLayout14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defTabSz="457200"/>
            <a:fld id="{0F694A5A-C424-435C-949E-50121DB8A990}" type="datetimeFigureOut">
              <a:rPr lang="en-US" smtClean="0">
                <a:solidFill>
                  <a:prstClr val="black">
                    <a:tint val="75000"/>
                  </a:prstClr>
                </a:solidFill>
              </a:rPr>
              <a:pPr defTabSz="457200"/>
              <a:t>6/6/2025</a:t>
            </a:fld>
            <a:endParaRPr lang="en-US">
              <a:solidFill>
                <a:prstClr val="black">
                  <a:tint val="75000"/>
                </a:prstClr>
              </a:solidFill>
            </a:endParaRP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defTabSz="457200"/>
            <a:endParaRPr lang="en-US">
              <a:solidFill>
                <a:prstClr val="black">
                  <a:tint val="75000"/>
                </a:prstClr>
              </a:solidFill>
            </a:endParaRP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pPr defTabSz="457200"/>
            <a:fld id="{74FF453A-0B78-4B6A-B827-52C17BA8F992}" type="slidenum">
              <a:rPr lang="en-US" smtClean="0">
                <a:solidFill>
                  <a:srgbClr val="90C226"/>
                </a:solidFill>
              </a:rPr>
              <a:pPr defTabSz="457200"/>
              <a:t>‹#›</a:t>
            </a:fld>
            <a:endParaRPr lang="en-US">
              <a:solidFill>
                <a:srgbClr val="90C226"/>
              </a:solidFill>
            </a:endParaRPr>
          </a:p>
        </p:txBody>
      </p:sp>
    </p:spTree>
    <p:extLst>
      <p:ext uri="{BB962C8B-B14F-4D97-AF65-F5344CB8AC3E}">
        <p14:creationId xmlns:p14="http://schemas.microsoft.com/office/powerpoint/2010/main" val="324357536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defTabSz="457200"/>
            <a:fld id="{0F694A5A-C424-435C-949E-50121DB8A990}" type="datetimeFigureOut">
              <a:rPr lang="en-US" smtClean="0">
                <a:solidFill>
                  <a:prstClr val="black">
                    <a:tint val="75000"/>
                  </a:prstClr>
                </a:solidFill>
              </a:rPr>
              <a:pPr defTabSz="457200"/>
              <a:t>6/6/2025</a:t>
            </a:fld>
            <a:endParaRPr lang="en-US">
              <a:solidFill>
                <a:prstClr val="black">
                  <a:tint val="75000"/>
                </a:prstClr>
              </a:solidFill>
            </a:endParaRP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defTabSz="457200"/>
            <a:endParaRPr lang="en-US">
              <a:solidFill>
                <a:prstClr val="black">
                  <a:tint val="75000"/>
                </a:prstClr>
              </a:solidFill>
            </a:endParaRP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pPr defTabSz="457200"/>
            <a:fld id="{74FF453A-0B78-4B6A-B827-52C17BA8F992}" type="slidenum">
              <a:rPr lang="en-US" smtClean="0">
                <a:solidFill>
                  <a:srgbClr val="90C226"/>
                </a:solidFill>
              </a:rPr>
              <a:pPr defTabSz="457200"/>
              <a:t>‹#›</a:t>
            </a:fld>
            <a:endParaRPr lang="en-US">
              <a:solidFill>
                <a:srgbClr val="90C226"/>
              </a:solidFill>
            </a:endParaRPr>
          </a:p>
        </p:txBody>
      </p:sp>
    </p:spTree>
    <p:extLst>
      <p:ext uri="{BB962C8B-B14F-4D97-AF65-F5344CB8AC3E}">
        <p14:creationId xmlns:p14="http://schemas.microsoft.com/office/powerpoint/2010/main" val="2209710554"/>
      </p:ext>
    </p:extLst>
  </p:cSld>
  <p:clrMap bg1="lt1" tx1="dk1" bg2="lt2" tx2="dk2" accent1="accent1" accent2="accent2" accent3="accent3" accent4="accent4" accent5="accent5" accent6="accent6" hlink="hlink" folHlink="folHlink"/>
  <p:sldLayoutIdLst>
    <p:sldLayoutId id="2147483814" r:id="rId1"/>
    <p:sldLayoutId id="2147483815" r:id="rId2"/>
    <p:sldLayoutId id="2147483816" r:id="rId3"/>
    <p:sldLayoutId id="2147483817" r:id="rId4"/>
    <p:sldLayoutId id="2147483818" r:id="rId5"/>
    <p:sldLayoutId id="2147483819" r:id="rId6"/>
    <p:sldLayoutId id="2147483820" r:id="rId7"/>
    <p:sldLayoutId id="2147483821" r:id="rId8"/>
    <p:sldLayoutId id="2147483822" r:id="rId9"/>
    <p:sldLayoutId id="2147483823" r:id="rId10"/>
    <p:sldLayoutId id="2147483824" r:id="rId11"/>
    <p:sldLayoutId id="2147483825" r:id="rId12"/>
    <p:sldLayoutId id="2147483826" r:id="rId13"/>
    <p:sldLayoutId id="2147483827" r:id="rId14"/>
    <p:sldLayoutId id="2147483828" r:id="rId15"/>
    <p:sldLayoutId id="214748382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defTabSz="457200"/>
            <a:fld id="{0F694A5A-C424-435C-949E-50121DB8A990}" type="datetimeFigureOut">
              <a:rPr lang="en-US" smtClean="0">
                <a:solidFill>
                  <a:prstClr val="black">
                    <a:tint val="75000"/>
                  </a:prstClr>
                </a:solidFill>
              </a:rPr>
              <a:pPr defTabSz="457200"/>
              <a:t>6/6/2025</a:t>
            </a:fld>
            <a:endParaRPr lang="en-US">
              <a:solidFill>
                <a:prstClr val="black">
                  <a:tint val="75000"/>
                </a:prstClr>
              </a:solidFill>
            </a:endParaRP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defTabSz="457200"/>
            <a:endParaRPr lang="en-US">
              <a:solidFill>
                <a:prstClr val="black">
                  <a:tint val="75000"/>
                </a:prstClr>
              </a:solidFill>
            </a:endParaRP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pPr defTabSz="457200"/>
            <a:fld id="{74FF453A-0B78-4B6A-B827-52C17BA8F992}" type="slidenum">
              <a:rPr lang="en-US" smtClean="0">
                <a:solidFill>
                  <a:srgbClr val="90C226"/>
                </a:solidFill>
              </a:rPr>
              <a:pPr defTabSz="457200"/>
              <a:t>‹#›</a:t>
            </a:fld>
            <a:endParaRPr lang="en-US">
              <a:solidFill>
                <a:srgbClr val="90C226"/>
              </a:solidFill>
            </a:endParaRPr>
          </a:p>
        </p:txBody>
      </p:sp>
    </p:spTree>
    <p:extLst>
      <p:ext uri="{BB962C8B-B14F-4D97-AF65-F5344CB8AC3E}">
        <p14:creationId xmlns:p14="http://schemas.microsoft.com/office/powerpoint/2010/main" val="551985178"/>
      </p:ext>
    </p:extLst>
  </p:cSld>
  <p:clrMap bg1="lt1" tx1="dk1" bg2="lt2" tx2="dk2" accent1="accent1" accent2="accent2" accent3="accent3" accent4="accent4" accent5="accent5" accent6="accent6" hlink="hlink" folHlink="folHlink"/>
  <p:sldLayoutIdLst>
    <p:sldLayoutId id="2147483831" r:id="rId1"/>
    <p:sldLayoutId id="2147483832" r:id="rId2"/>
    <p:sldLayoutId id="2147483833" r:id="rId3"/>
    <p:sldLayoutId id="2147483834" r:id="rId4"/>
    <p:sldLayoutId id="2147483835" r:id="rId5"/>
    <p:sldLayoutId id="2147483836" r:id="rId6"/>
    <p:sldLayoutId id="2147483837" r:id="rId7"/>
    <p:sldLayoutId id="2147483838" r:id="rId8"/>
    <p:sldLayoutId id="2147483839" r:id="rId9"/>
    <p:sldLayoutId id="2147483840" r:id="rId10"/>
    <p:sldLayoutId id="2147483841" r:id="rId11"/>
    <p:sldLayoutId id="2147483842" r:id="rId12"/>
    <p:sldLayoutId id="2147483843" r:id="rId13"/>
    <p:sldLayoutId id="2147483844" r:id="rId14"/>
    <p:sldLayoutId id="2147483845" r:id="rId15"/>
    <p:sldLayoutId id="214748384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defTabSz="457200"/>
            <a:fld id="{0F694A5A-C424-435C-949E-50121DB8A990}" type="datetimeFigureOut">
              <a:rPr lang="en-US" smtClean="0">
                <a:solidFill>
                  <a:prstClr val="black">
                    <a:tint val="75000"/>
                  </a:prstClr>
                </a:solidFill>
              </a:rPr>
              <a:pPr defTabSz="457200"/>
              <a:t>6/6/2025</a:t>
            </a:fld>
            <a:endParaRPr lang="en-US">
              <a:solidFill>
                <a:prstClr val="black">
                  <a:tint val="75000"/>
                </a:prstClr>
              </a:solidFill>
            </a:endParaRP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defTabSz="457200"/>
            <a:endParaRPr lang="en-US">
              <a:solidFill>
                <a:prstClr val="black">
                  <a:tint val="75000"/>
                </a:prstClr>
              </a:solidFill>
            </a:endParaRP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pPr defTabSz="457200"/>
            <a:fld id="{74FF453A-0B78-4B6A-B827-52C17BA8F992}" type="slidenum">
              <a:rPr lang="en-US" smtClean="0">
                <a:solidFill>
                  <a:srgbClr val="90C226"/>
                </a:solidFill>
              </a:rPr>
              <a:pPr defTabSz="457200"/>
              <a:t>‹#›</a:t>
            </a:fld>
            <a:endParaRPr lang="en-US">
              <a:solidFill>
                <a:srgbClr val="90C226"/>
              </a:solidFill>
            </a:endParaRPr>
          </a:p>
        </p:txBody>
      </p:sp>
    </p:spTree>
    <p:extLst>
      <p:ext uri="{BB962C8B-B14F-4D97-AF65-F5344CB8AC3E}">
        <p14:creationId xmlns:p14="http://schemas.microsoft.com/office/powerpoint/2010/main" val="1176131023"/>
      </p:ext>
    </p:extLst>
  </p:cSld>
  <p:clrMap bg1="lt1" tx1="dk1" bg2="lt2" tx2="dk2" accent1="accent1" accent2="accent2" accent3="accent3" accent4="accent4" accent5="accent5" accent6="accent6" hlink="hlink" folHlink="folHlink"/>
  <p:sldLayoutIdLst>
    <p:sldLayoutId id="2147483848" r:id="rId1"/>
    <p:sldLayoutId id="2147483849" r:id="rId2"/>
    <p:sldLayoutId id="2147483850" r:id="rId3"/>
    <p:sldLayoutId id="2147483851" r:id="rId4"/>
    <p:sldLayoutId id="2147483852" r:id="rId5"/>
    <p:sldLayoutId id="2147483853" r:id="rId6"/>
    <p:sldLayoutId id="2147483854" r:id="rId7"/>
    <p:sldLayoutId id="2147483855" r:id="rId8"/>
    <p:sldLayoutId id="2147483856" r:id="rId9"/>
    <p:sldLayoutId id="2147483857" r:id="rId10"/>
    <p:sldLayoutId id="2147483858" r:id="rId11"/>
    <p:sldLayoutId id="2147483859" r:id="rId12"/>
    <p:sldLayoutId id="2147483860" r:id="rId13"/>
    <p:sldLayoutId id="2147483861" r:id="rId14"/>
    <p:sldLayoutId id="2147483862" r:id="rId15"/>
    <p:sldLayoutId id="214748386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defTabSz="457200"/>
            <a:fld id="{0F694A5A-C424-435C-949E-50121DB8A990}" type="datetimeFigureOut">
              <a:rPr lang="en-US" smtClean="0">
                <a:solidFill>
                  <a:prstClr val="black">
                    <a:tint val="75000"/>
                  </a:prstClr>
                </a:solidFill>
              </a:rPr>
              <a:pPr defTabSz="457200"/>
              <a:t>6/6/2025</a:t>
            </a:fld>
            <a:endParaRPr lang="en-US">
              <a:solidFill>
                <a:prstClr val="black">
                  <a:tint val="75000"/>
                </a:prstClr>
              </a:solidFill>
            </a:endParaRP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defTabSz="457200"/>
            <a:endParaRPr lang="en-US">
              <a:solidFill>
                <a:prstClr val="black">
                  <a:tint val="75000"/>
                </a:prstClr>
              </a:solidFill>
            </a:endParaRP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pPr defTabSz="457200"/>
            <a:fld id="{74FF453A-0B78-4B6A-B827-52C17BA8F992}" type="slidenum">
              <a:rPr lang="en-US" smtClean="0">
                <a:solidFill>
                  <a:srgbClr val="90C226"/>
                </a:solidFill>
              </a:rPr>
              <a:pPr defTabSz="457200"/>
              <a:t>‹#›</a:t>
            </a:fld>
            <a:endParaRPr lang="en-US">
              <a:solidFill>
                <a:srgbClr val="90C226"/>
              </a:solidFill>
            </a:endParaRPr>
          </a:p>
        </p:txBody>
      </p:sp>
    </p:spTree>
    <p:extLst>
      <p:ext uri="{BB962C8B-B14F-4D97-AF65-F5344CB8AC3E}">
        <p14:creationId xmlns:p14="http://schemas.microsoft.com/office/powerpoint/2010/main" val="1526118325"/>
      </p:ext>
    </p:extLst>
  </p:cSld>
  <p:clrMap bg1="lt1" tx1="dk1" bg2="lt2" tx2="dk2" accent1="accent1" accent2="accent2" accent3="accent3" accent4="accent4" accent5="accent5" accent6="accent6" hlink="hlink" folHlink="folHlink"/>
  <p:sldLayoutIdLst>
    <p:sldLayoutId id="2147483865" r:id="rId1"/>
    <p:sldLayoutId id="2147483866" r:id="rId2"/>
    <p:sldLayoutId id="2147483867" r:id="rId3"/>
    <p:sldLayoutId id="2147483868" r:id="rId4"/>
    <p:sldLayoutId id="2147483869" r:id="rId5"/>
    <p:sldLayoutId id="2147483870" r:id="rId6"/>
    <p:sldLayoutId id="2147483871" r:id="rId7"/>
    <p:sldLayoutId id="2147483872" r:id="rId8"/>
    <p:sldLayoutId id="2147483873" r:id="rId9"/>
    <p:sldLayoutId id="2147483874" r:id="rId10"/>
    <p:sldLayoutId id="2147483875" r:id="rId11"/>
    <p:sldLayoutId id="2147483876" r:id="rId12"/>
    <p:sldLayoutId id="2147483877" r:id="rId13"/>
    <p:sldLayoutId id="2147483878" r:id="rId14"/>
    <p:sldLayoutId id="2147483879" r:id="rId15"/>
    <p:sldLayoutId id="2147483880"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defTabSz="457200"/>
            <a:fld id="{0F694A5A-C424-435C-949E-50121DB8A990}" type="datetimeFigureOut">
              <a:rPr lang="en-US" smtClean="0">
                <a:solidFill>
                  <a:prstClr val="black">
                    <a:tint val="75000"/>
                  </a:prstClr>
                </a:solidFill>
              </a:rPr>
              <a:pPr defTabSz="457200"/>
              <a:t>6/6/2025</a:t>
            </a:fld>
            <a:endParaRPr lang="en-US">
              <a:solidFill>
                <a:prstClr val="black">
                  <a:tint val="75000"/>
                </a:prstClr>
              </a:solidFill>
            </a:endParaRP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defTabSz="457200"/>
            <a:endParaRPr lang="en-US">
              <a:solidFill>
                <a:prstClr val="black">
                  <a:tint val="75000"/>
                </a:prstClr>
              </a:solidFill>
            </a:endParaRP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pPr defTabSz="457200"/>
            <a:fld id="{74FF453A-0B78-4B6A-B827-52C17BA8F992}" type="slidenum">
              <a:rPr lang="en-US" smtClean="0">
                <a:solidFill>
                  <a:srgbClr val="90C226"/>
                </a:solidFill>
              </a:rPr>
              <a:pPr defTabSz="457200"/>
              <a:t>‹#›</a:t>
            </a:fld>
            <a:endParaRPr lang="en-US">
              <a:solidFill>
                <a:srgbClr val="90C226"/>
              </a:solidFill>
            </a:endParaRPr>
          </a:p>
        </p:txBody>
      </p:sp>
    </p:spTree>
    <p:extLst>
      <p:ext uri="{BB962C8B-B14F-4D97-AF65-F5344CB8AC3E}">
        <p14:creationId xmlns:p14="http://schemas.microsoft.com/office/powerpoint/2010/main" val="3580543267"/>
      </p:ext>
    </p:extLst>
  </p:cSld>
  <p:clrMap bg1="lt1" tx1="dk1" bg2="lt2" tx2="dk2" accent1="accent1" accent2="accent2" accent3="accent3" accent4="accent4" accent5="accent5" accent6="accent6" hlink="hlink" folHlink="folHlink"/>
  <p:sldLayoutIdLst>
    <p:sldLayoutId id="2147483882" r:id="rId1"/>
    <p:sldLayoutId id="2147483883" r:id="rId2"/>
    <p:sldLayoutId id="2147483884" r:id="rId3"/>
    <p:sldLayoutId id="2147483885" r:id="rId4"/>
    <p:sldLayoutId id="2147483886" r:id="rId5"/>
    <p:sldLayoutId id="2147483887" r:id="rId6"/>
    <p:sldLayoutId id="2147483888" r:id="rId7"/>
    <p:sldLayoutId id="2147483889" r:id="rId8"/>
    <p:sldLayoutId id="2147483890" r:id="rId9"/>
    <p:sldLayoutId id="2147483891" r:id="rId10"/>
    <p:sldLayoutId id="2147483892" r:id="rId11"/>
    <p:sldLayoutId id="2147483893" r:id="rId12"/>
    <p:sldLayoutId id="2147483894" r:id="rId13"/>
    <p:sldLayoutId id="2147483895" r:id="rId14"/>
    <p:sldLayoutId id="2147483896" r:id="rId15"/>
    <p:sldLayoutId id="2147483897"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defTabSz="457200"/>
            <a:fld id="{0F694A5A-C424-435C-949E-50121DB8A990}" type="datetimeFigureOut">
              <a:rPr lang="en-US" smtClean="0">
                <a:solidFill>
                  <a:prstClr val="black">
                    <a:tint val="75000"/>
                  </a:prstClr>
                </a:solidFill>
              </a:rPr>
              <a:pPr defTabSz="457200"/>
              <a:t>6/6/2025</a:t>
            </a:fld>
            <a:endParaRPr lang="en-US">
              <a:solidFill>
                <a:prstClr val="black">
                  <a:tint val="75000"/>
                </a:prstClr>
              </a:solidFill>
            </a:endParaRP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defTabSz="457200"/>
            <a:endParaRPr lang="en-US">
              <a:solidFill>
                <a:prstClr val="black">
                  <a:tint val="75000"/>
                </a:prstClr>
              </a:solidFill>
            </a:endParaRP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pPr defTabSz="457200"/>
            <a:fld id="{74FF453A-0B78-4B6A-B827-52C17BA8F992}" type="slidenum">
              <a:rPr lang="en-US" smtClean="0">
                <a:solidFill>
                  <a:srgbClr val="90C226"/>
                </a:solidFill>
              </a:rPr>
              <a:pPr defTabSz="457200"/>
              <a:t>‹#›</a:t>
            </a:fld>
            <a:endParaRPr lang="en-US">
              <a:solidFill>
                <a:srgbClr val="90C226"/>
              </a:solidFill>
            </a:endParaRPr>
          </a:p>
        </p:txBody>
      </p:sp>
    </p:spTree>
    <p:extLst>
      <p:ext uri="{BB962C8B-B14F-4D97-AF65-F5344CB8AC3E}">
        <p14:creationId xmlns:p14="http://schemas.microsoft.com/office/powerpoint/2010/main" val="160912735"/>
      </p:ext>
    </p:extLst>
  </p:cSld>
  <p:clrMap bg1="lt1" tx1="dk1" bg2="lt2" tx2="dk2" accent1="accent1" accent2="accent2" accent3="accent3" accent4="accent4" accent5="accent5" accent6="accent6" hlink="hlink" folHlink="folHlink"/>
  <p:sldLayoutIdLst>
    <p:sldLayoutId id="2147483899" r:id="rId1"/>
    <p:sldLayoutId id="2147483900" r:id="rId2"/>
    <p:sldLayoutId id="2147483901" r:id="rId3"/>
    <p:sldLayoutId id="2147483902" r:id="rId4"/>
    <p:sldLayoutId id="2147483903" r:id="rId5"/>
    <p:sldLayoutId id="2147483904" r:id="rId6"/>
    <p:sldLayoutId id="2147483905" r:id="rId7"/>
    <p:sldLayoutId id="2147483906" r:id="rId8"/>
    <p:sldLayoutId id="2147483907" r:id="rId9"/>
    <p:sldLayoutId id="2147483908" r:id="rId10"/>
    <p:sldLayoutId id="2147483909" r:id="rId11"/>
    <p:sldLayoutId id="2147483910" r:id="rId12"/>
    <p:sldLayoutId id="2147483911" r:id="rId13"/>
    <p:sldLayoutId id="2147483912" r:id="rId14"/>
    <p:sldLayoutId id="2147483913" r:id="rId15"/>
    <p:sldLayoutId id="2147483914"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defTabSz="457200"/>
            <a:fld id="{0F694A5A-C424-435C-949E-50121DB8A990}" type="datetimeFigureOut">
              <a:rPr lang="en-US" smtClean="0">
                <a:solidFill>
                  <a:prstClr val="black">
                    <a:tint val="75000"/>
                  </a:prstClr>
                </a:solidFill>
              </a:rPr>
              <a:pPr defTabSz="457200"/>
              <a:t>6/6/2025</a:t>
            </a:fld>
            <a:endParaRPr lang="en-US">
              <a:solidFill>
                <a:prstClr val="black">
                  <a:tint val="75000"/>
                </a:prstClr>
              </a:solidFill>
            </a:endParaRP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defTabSz="457200"/>
            <a:endParaRPr lang="en-US">
              <a:solidFill>
                <a:prstClr val="black">
                  <a:tint val="75000"/>
                </a:prstClr>
              </a:solidFill>
            </a:endParaRP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pPr defTabSz="457200"/>
            <a:fld id="{74FF453A-0B78-4B6A-B827-52C17BA8F992}" type="slidenum">
              <a:rPr lang="en-US" smtClean="0">
                <a:solidFill>
                  <a:srgbClr val="90C226"/>
                </a:solidFill>
              </a:rPr>
              <a:pPr defTabSz="457200"/>
              <a:t>‹#›</a:t>
            </a:fld>
            <a:endParaRPr lang="en-US">
              <a:solidFill>
                <a:srgbClr val="90C226"/>
              </a:solidFill>
            </a:endParaRPr>
          </a:p>
        </p:txBody>
      </p:sp>
    </p:spTree>
    <p:extLst>
      <p:ext uri="{BB962C8B-B14F-4D97-AF65-F5344CB8AC3E}">
        <p14:creationId xmlns:p14="http://schemas.microsoft.com/office/powerpoint/2010/main" val="3947709989"/>
      </p:ext>
    </p:extLst>
  </p:cSld>
  <p:clrMap bg1="lt1" tx1="dk1" bg2="lt2" tx2="dk2" accent1="accent1" accent2="accent2" accent3="accent3" accent4="accent4" accent5="accent5" accent6="accent6" hlink="hlink" folHlink="folHlink"/>
  <p:sldLayoutIdLst>
    <p:sldLayoutId id="2147483916" r:id="rId1"/>
    <p:sldLayoutId id="2147483917" r:id="rId2"/>
    <p:sldLayoutId id="2147483918" r:id="rId3"/>
    <p:sldLayoutId id="2147483919" r:id="rId4"/>
    <p:sldLayoutId id="2147483920" r:id="rId5"/>
    <p:sldLayoutId id="2147483921" r:id="rId6"/>
    <p:sldLayoutId id="2147483922" r:id="rId7"/>
    <p:sldLayoutId id="2147483923" r:id="rId8"/>
    <p:sldLayoutId id="2147483924" r:id="rId9"/>
    <p:sldLayoutId id="2147483925" r:id="rId10"/>
    <p:sldLayoutId id="2147483926" r:id="rId11"/>
    <p:sldLayoutId id="2147483927" r:id="rId12"/>
    <p:sldLayoutId id="2147483928" r:id="rId13"/>
    <p:sldLayoutId id="2147483929" r:id="rId14"/>
    <p:sldLayoutId id="2147483930" r:id="rId15"/>
    <p:sldLayoutId id="2147483931"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7.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defTabSz="457200"/>
            <a:fld id="{0F694A5A-C424-435C-949E-50121DB8A990}" type="datetimeFigureOut">
              <a:rPr lang="en-US" smtClean="0">
                <a:solidFill>
                  <a:prstClr val="black">
                    <a:tint val="75000"/>
                  </a:prstClr>
                </a:solidFill>
              </a:rPr>
              <a:pPr defTabSz="457200"/>
              <a:t>6/6/2025</a:t>
            </a:fld>
            <a:endParaRPr lang="en-US">
              <a:solidFill>
                <a:prstClr val="black">
                  <a:tint val="75000"/>
                </a:prstClr>
              </a:solidFill>
            </a:endParaRP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defTabSz="457200"/>
            <a:endParaRPr lang="en-US">
              <a:solidFill>
                <a:prstClr val="black">
                  <a:tint val="75000"/>
                </a:prstClr>
              </a:solidFill>
            </a:endParaRP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pPr defTabSz="457200"/>
            <a:fld id="{74FF453A-0B78-4B6A-B827-52C17BA8F992}" type="slidenum">
              <a:rPr lang="en-US" smtClean="0">
                <a:solidFill>
                  <a:srgbClr val="90C226"/>
                </a:solidFill>
              </a:rPr>
              <a:pPr defTabSz="457200"/>
              <a:t>‹#›</a:t>
            </a:fld>
            <a:endParaRPr lang="en-US">
              <a:solidFill>
                <a:srgbClr val="90C226"/>
              </a:solidFill>
            </a:endParaRPr>
          </a:p>
        </p:txBody>
      </p:sp>
    </p:spTree>
    <p:extLst>
      <p:ext uri="{BB962C8B-B14F-4D97-AF65-F5344CB8AC3E}">
        <p14:creationId xmlns:p14="http://schemas.microsoft.com/office/powerpoint/2010/main" val="3567093732"/>
      </p:ext>
    </p:extLst>
  </p:cSld>
  <p:clrMap bg1="lt1" tx1="dk1" bg2="lt2" tx2="dk2" accent1="accent1" accent2="accent2" accent3="accent3" accent4="accent4" accent5="accent5" accent6="accent6" hlink="hlink" folHlink="folHlink"/>
  <p:sldLayoutIdLst>
    <p:sldLayoutId id="2147483933" r:id="rId1"/>
    <p:sldLayoutId id="2147483934" r:id="rId2"/>
    <p:sldLayoutId id="2147483935" r:id="rId3"/>
    <p:sldLayoutId id="2147483936" r:id="rId4"/>
    <p:sldLayoutId id="2147483937" r:id="rId5"/>
    <p:sldLayoutId id="2147483938" r:id="rId6"/>
    <p:sldLayoutId id="2147483939" r:id="rId7"/>
    <p:sldLayoutId id="2147483940" r:id="rId8"/>
    <p:sldLayoutId id="2147483941" r:id="rId9"/>
    <p:sldLayoutId id="2147483942" r:id="rId10"/>
    <p:sldLayoutId id="2147483943" r:id="rId11"/>
    <p:sldLayoutId id="2147483944" r:id="rId12"/>
    <p:sldLayoutId id="2147483945" r:id="rId13"/>
    <p:sldLayoutId id="2147483946" r:id="rId14"/>
    <p:sldLayoutId id="2147483947" r:id="rId15"/>
    <p:sldLayoutId id="2147483948"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8.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defTabSz="457200"/>
            <a:fld id="{0F694A5A-C424-435C-949E-50121DB8A990}" type="datetimeFigureOut">
              <a:rPr lang="en-US" smtClean="0">
                <a:solidFill>
                  <a:prstClr val="black">
                    <a:tint val="75000"/>
                  </a:prstClr>
                </a:solidFill>
              </a:rPr>
              <a:pPr defTabSz="457200"/>
              <a:t>6/6/2025</a:t>
            </a:fld>
            <a:endParaRPr lang="en-US">
              <a:solidFill>
                <a:prstClr val="black">
                  <a:tint val="75000"/>
                </a:prstClr>
              </a:solidFill>
            </a:endParaRP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defTabSz="457200"/>
            <a:endParaRPr lang="en-US">
              <a:solidFill>
                <a:prstClr val="black">
                  <a:tint val="75000"/>
                </a:prstClr>
              </a:solidFill>
            </a:endParaRP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pPr defTabSz="457200"/>
            <a:fld id="{74FF453A-0B78-4B6A-B827-52C17BA8F992}" type="slidenum">
              <a:rPr lang="en-US" smtClean="0">
                <a:solidFill>
                  <a:srgbClr val="90C226"/>
                </a:solidFill>
              </a:rPr>
              <a:pPr defTabSz="457200"/>
              <a:t>‹#›</a:t>
            </a:fld>
            <a:endParaRPr lang="en-US">
              <a:solidFill>
                <a:srgbClr val="90C226"/>
              </a:solidFill>
            </a:endParaRPr>
          </a:p>
        </p:txBody>
      </p:sp>
    </p:spTree>
    <p:extLst>
      <p:ext uri="{BB962C8B-B14F-4D97-AF65-F5344CB8AC3E}">
        <p14:creationId xmlns:p14="http://schemas.microsoft.com/office/powerpoint/2010/main" val="2512753205"/>
      </p:ext>
    </p:extLst>
  </p:cSld>
  <p:clrMap bg1="lt1" tx1="dk1" bg2="lt2" tx2="dk2" accent1="accent1" accent2="accent2" accent3="accent3" accent4="accent4" accent5="accent5" accent6="accent6" hlink="hlink" folHlink="folHlink"/>
  <p:sldLayoutIdLst>
    <p:sldLayoutId id="2147483950" r:id="rId1"/>
    <p:sldLayoutId id="2147483951" r:id="rId2"/>
    <p:sldLayoutId id="2147483952" r:id="rId3"/>
    <p:sldLayoutId id="2147483953" r:id="rId4"/>
    <p:sldLayoutId id="2147483954" r:id="rId5"/>
    <p:sldLayoutId id="2147483955" r:id="rId6"/>
    <p:sldLayoutId id="2147483956" r:id="rId7"/>
    <p:sldLayoutId id="2147483957" r:id="rId8"/>
    <p:sldLayoutId id="2147483958" r:id="rId9"/>
    <p:sldLayoutId id="2147483959" r:id="rId10"/>
    <p:sldLayoutId id="2147483960" r:id="rId11"/>
    <p:sldLayoutId id="2147483961" r:id="rId12"/>
    <p:sldLayoutId id="2147483962" r:id="rId13"/>
    <p:sldLayoutId id="2147483963" r:id="rId14"/>
    <p:sldLayoutId id="2147483964" r:id="rId15"/>
    <p:sldLayoutId id="2147483965"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defTabSz="457200"/>
            <a:fld id="{0F694A5A-C424-435C-949E-50121DB8A990}" type="datetimeFigureOut">
              <a:rPr lang="en-US" smtClean="0">
                <a:solidFill>
                  <a:prstClr val="black">
                    <a:tint val="75000"/>
                  </a:prstClr>
                </a:solidFill>
              </a:rPr>
              <a:pPr defTabSz="457200"/>
              <a:t>6/6/2025</a:t>
            </a:fld>
            <a:endParaRPr lang="en-US">
              <a:solidFill>
                <a:prstClr val="black">
                  <a:tint val="75000"/>
                </a:prstClr>
              </a:solidFill>
            </a:endParaRP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defTabSz="457200"/>
            <a:endParaRPr lang="en-US">
              <a:solidFill>
                <a:prstClr val="black">
                  <a:tint val="75000"/>
                </a:prstClr>
              </a:solidFill>
            </a:endParaRP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pPr defTabSz="457200"/>
            <a:fld id="{74FF453A-0B78-4B6A-B827-52C17BA8F992}" type="slidenum">
              <a:rPr lang="en-US" smtClean="0">
                <a:solidFill>
                  <a:srgbClr val="90C226"/>
                </a:solidFill>
              </a:rPr>
              <a:pPr defTabSz="457200"/>
              <a:t>‹#›</a:t>
            </a:fld>
            <a:endParaRPr lang="en-US">
              <a:solidFill>
                <a:srgbClr val="90C226"/>
              </a:solidFill>
            </a:endParaRPr>
          </a:p>
        </p:txBody>
      </p:sp>
    </p:spTree>
    <p:extLst>
      <p:ext uri="{BB962C8B-B14F-4D97-AF65-F5344CB8AC3E}">
        <p14:creationId xmlns:p14="http://schemas.microsoft.com/office/powerpoint/2010/main" val="3316861379"/>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defTabSz="457200"/>
            <a:fld id="{0F694A5A-C424-435C-949E-50121DB8A990}" type="datetimeFigureOut">
              <a:rPr lang="en-US" smtClean="0">
                <a:solidFill>
                  <a:prstClr val="black">
                    <a:tint val="75000"/>
                  </a:prstClr>
                </a:solidFill>
              </a:rPr>
              <a:pPr defTabSz="457200"/>
              <a:t>6/6/2025</a:t>
            </a:fld>
            <a:endParaRPr lang="en-US">
              <a:solidFill>
                <a:prstClr val="black">
                  <a:tint val="75000"/>
                </a:prstClr>
              </a:solidFill>
            </a:endParaRP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defTabSz="457200"/>
            <a:endParaRPr lang="en-US">
              <a:solidFill>
                <a:prstClr val="black">
                  <a:tint val="75000"/>
                </a:prstClr>
              </a:solidFill>
            </a:endParaRP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pPr defTabSz="457200"/>
            <a:fld id="{74FF453A-0B78-4B6A-B827-52C17BA8F992}" type="slidenum">
              <a:rPr lang="en-US" smtClean="0">
                <a:solidFill>
                  <a:srgbClr val="90C226"/>
                </a:solidFill>
              </a:rPr>
              <a:pPr defTabSz="457200"/>
              <a:t>‹#›</a:t>
            </a:fld>
            <a:endParaRPr lang="en-US">
              <a:solidFill>
                <a:srgbClr val="90C226"/>
              </a:solidFill>
            </a:endParaRPr>
          </a:p>
        </p:txBody>
      </p:sp>
    </p:spTree>
    <p:extLst>
      <p:ext uri="{BB962C8B-B14F-4D97-AF65-F5344CB8AC3E}">
        <p14:creationId xmlns:p14="http://schemas.microsoft.com/office/powerpoint/2010/main" val="4251580914"/>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 id="2147483706" r:id="rId12"/>
    <p:sldLayoutId id="2147483707" r:id="rId13"/>
    <p:sldLayoutId id="2147483708" r:id="rId14"/>
    <p:sldLayoutId id="2147483709" r:id="rId15"/>
    <p:sldLayoutId id="2147483710"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defTabSz="457200"/>
            <a:fld id="{0F694A5A-C424-435C-949E-50121DB8A990}" type="datetimeFigureOut">
              <a:rPr lang="en-US" smtClean="0">
                <a:solidFill>
                  <a:prstClr val="black">
                    <a:tint val="75000"/>
                  </a:prstClr>
                </a:solidFill>
              </a:rPr>
              <a:pPr defTabSz="457200"/>
              <a:t>6/6/2025</a:t>
            </a:fld>
            <a:endParaRPr lang="en-US">
              <a:solidFill>
                <a:prstClr val="black">
                  <a:tint val="75000"/>
                </a:prstClr>
              </a:solidFill>
            </a:endParaRP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defTabSz="457200"/>
            <a:endParaRPr lang="en-US">
              <a:solidFill>
                <a:prstClr val="black">
                  <a:tint val="75000"/>
                </a:prstClr>
              </a:solidFill>
            </a:endParaRP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pPr defTabSz="457200"/>
            <a:fld id="{74FF453A-0B78-4B6A-B827-52C17BA8F992}" type="slidenum">
              <a:rPr lang="en-US" smtClean="0">
                <a:solidFill>
                  <a:srgbClr val="90C226"/>
                </a:solidFill>
              </a:rPr>
              <a:pPr defTabSz="457200"/>
              <a:t>‹#›</a:t>
            </a:fld>
            <a:endParaRPr lang="en-US">
              <a:solidFill>
                <a:srgbClr val="90C226"/>
              </a:solidFill>
            </a:endParaRPr>
          </a:p>
        </p:txBody>
      </p:sp>
    </p:spTree>
    <p:extLst>
      <p:ext uri="{BB962C8B-B14F-4D97-AF65-F5344CB8AC3E}">
        <p14:creationId xmlns:p14="http://schemas.microsoft.com/office/powerpoint/2010/main" val="2529500398"/>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14" r:id="rId3"/>
    <p:sldLayoutId id="2147483715" r:id="rId4"/>
    <p:sldLayoutId id="2147483716" r:id="rId5"/>
    <p:sldLayoutId id="2147483717" r:id="rId6"/>
    <p:sldLayoutId id="2147483718" r:id="rId7"/>
    <p:sldLayoutId id="2147483719" r:id="rId8"/>
    <p:sldLayoutId id="2147483720" r:id="rId9"/>
    <p:sldLayoutId id="2147483721" r:id="rId10"/>
    <p:sldLayoutId id="2147483722" r:id="rId11"/>
    <p:sldLayoutId id="2147483723" r:id="rId12"/>
    <p:sldLayoutId id="2147483724" r:id="rId13"/>
    <p:sldLayoutId id="2147483725" r:id="rId14"/>
    <p:sldLayoutId id="2147483726" r:id="rId15"/>
    <p:sldLayoutId id="2147483727"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defTabSz="457200"/>
            <a:fld id="{0F694A5A-C424-435C-949E-50121DB8A990}" type="datetimeFigureOut">
              <a:rPr lang="en-US" smtClean="0">
                <a:solidFill>
                  <a:prstClr val="black">
                    <a:tint val="75000"/>
                  </a:prstClr>
                </a:solidFill>
              </a:rPr>
              <a:pPr defTabSz="457200"/>
              <a:t>6/6/2025</a:t>
            </a:fld>
            <a:endParaRPr lang="en-US">
              <a:solidFill>
                <a:prstClr val="black">
                  <a:tint val="75000"/>
                </a:prstClr>
              </a:solidFill>
            </a:endParaRP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defTabSz="457200"/>
            <a:endParaRPr lang="en-US">
              <a:solidFill>
                <a:prstClr val="black">
                  <a:tint val="75000"/>
                </a:prstClr>
              </a:solidFill>
            </a:endParaRP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pPr defTabSz="457200"/>
            <a:fld id="{74FF453A-0B78-4B6A-B827-52C17BA8F992}" type="slidenum">
              <a:rPr lang="en-US" smtClean="0">
                <a:solidFill>
                  <a:srgbClr val="90C226"/>
                </a:solidFill>
              </a:rPr>
              <a:pPr defTabSz="457200"/>
              <a:t>‹#›</a:t>
            </a:fld>
            <a:endParaRPr lang="en-US">
              <a:solidFill>
                <a:srgbClr val="90C226"/>
              </a:solidFill>
            </a:endParaRPr>
          </a:p>
        </p:txBody>
      </p:sp>
    </p:spTree>
    <p:extLst>
      <p:ext uri="{BB962C8B-B14F-4D97-AF65-F5344CB8AC3E}">
        <p14:creationId xmlns:p14="http://schemas.microsoft.com/office/powerpoint/2010/main" val="570275940"/>
      </p:ext>
    </p:extLst>
  </p:cSld>
  <p:clrMap bg1="lt1" tx1="dk1" bg2="lt2" tx2="dk2" accent1="accent1" accent2="accent2" accent3="accent3" accent4="accent4" accent5="accent5" accent6="accent6" hlink="hlink" folHlink="folHlink"/>
  <p:sldLayoutIdLst>
    <p:sldLayoutId id="2147483729" r:id="rId1"/>
    <p:sldLayoutId id="2147483730" r:id="rId2"/>
    <p:sldLayoutId id="2147483731" r:id="rId3"/>
    <p:sldLayoutId id="2147483732" r:id="rId4"/>
    <p:sldLayoutId id="2147483733" r:id="rId5"/>
    <p:sldLayoutId id="2147483734" r:id="rId6"/>
    <p:sldLayoutId id="2147483735" r:id="rId7"/>
    <p:sldLayoutId id="2147483736" r:id="rId8"/>
    <p:sldLayoutId id="2147483737" r:id="rId9"/>
    <p:sldLayoutId id="2147483738" r:id="rId10"/>
    <p:sldLayoutId id="2147483739" r:id="rId11"/>
    <p:sldLayoutId id="2147483740" r:id="rId12"/>
    <p:sldLayoutId id="2147483741" r:id="rId13"/>
    <p:sldLayoutId id="2147483742" r:id="rId14"/>
    <p:sldLayoutId id="2147483743" r:id="rId15"/>
    <p:sldLayoutId id="2147483744"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defTabSz="457200"/>
            <a:fld id="{0F694A5A-C424-435C-949E-50121DB8A990}" type="datetimeFigureOut">
              <a:rPr lang="en-US" smtClean="0">
                <a:solidFill>
                  <a:prstClr val="black">
                    <a:tint val="75000"/>
                  </a:prstClr>
                </a:solidFill>
              </a:rPr>
              <a:pPr defTabSz="457200"/>
              <a:t>6/6/2025</a:t>
            </a:fld>
            <a:endParaRPr lang="en-US">
              <a:solidFill>
                <a:prstClr val="black">
                  <a:tint val="75000"/>
                </a:prstClr>
              </a:solidFill>
            </a:endParaRP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defTabSz="457200"/>
            <a:endParaRPr lang="en-US">
              <a:solidFill>
                <a:prstClr val="black">
                  <a:tint val="75000"/>
                </a:prstClr>
              </a:solidFill>
            </a:endParaRP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pPr defTabSz="457200"/>
            <a:fld id="{74FF453A-0B78-4B6A-B827-52C17BA8F992}" type="slidenum">
              <a:rPr lang="en-US" smtClean="0">
                <a:solidFill>
                  <a:srgbClr val="90C226"/>
                </a:solidFill>
              </a:rPr>
              <a:pPr defTabSz="457200"/>
              <a:t>‹#›</a:t>
            </a:fld>
            <a:endParaRPr lang="en-US">
              <a:solidFill>
                <a:srgbClr val="90C226"/>
              </a:solidFill>
            </a:endParaRPr>
          </a:p>
        </p:txBody>
      </p:sp>
    </p:spTree>
    <p:extLst>
      <p:ext uri="{BB962C8B-B14F-4D97-AF65-F5344CB8AC3E}">
        <p14:creationId xmlns:p14="http://schemas.microsoft.com/office/powerpoint/2010/main" val="892129259"/>
      </p:ext>
    </p:extLst>
  </p:cSld>
  <p:clrMap bg1="lt1" tx1="dk1" bg2="lt2" tx2="dk2" accent1="accent1" accent2="accent2" accent3="accent3" accent4="accent4" accent5="accent5" accent6="accent6" hlink="hlink" folHlink="folHlink"/>
  <p:sldLayoutIdLst>
    <p:sldLayoutId id="2147483746" r:id="rId1"/>
    <p:sldLayoutId id="2147483747" r:id="rId2"/>
    <p:sldLayoutId id="2147483748" r:id="rId3"/>
    <p:sldLayoutId id="2147483749" r:id="rId4"/>
    <p:sldLayoutId id="2147483750" r:id="rId5"/>
    <p:sldLayoutId id="2147483751" r:id="rId6"/>
    <p:sldLayoutId id="2147483752" r:id="rId7"/>
    <p:sldLayoutId id="2147483753" r:id="rId8"/>
    <p:sldLayoutId id="2147483754" r:id="rId9"/>
    <p:sldLayoutId id="2147483755" r:id="rId10"/>
    <p:sldLayoutId id="2147483756" r:id="rId11"/>
    <p:sldLayoutId id="2147483757" r:id="rId12"/>
    <p:sldLayoutId id="2147483758" r:id="rId13"/>
    <p:sldLayoutId id="2147483759" r:id="rId14"/>
    <p:sldLayoutId id="2147483760" r:id="rId15"/>
    <p:sldLayoutId id="2147483761"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defTabSz="457200"/>
            <a:fld id="{0F694A5A-C424-435C-949E-50121DB8A990}" type="datetimeFigureOut">
              <a:rPr lang="en-US" smtClean="0">
                <a:solidFill>
                  <a:prstClr val="black">
                    <a:tint val="75000"/>
                  </a:prstClr>
                </a:solidFill>
              </a:rPr>
              <a:pPr defTabSz="457200"/>
              <a:t>6/6/2025</a:t>
            </a:fld>
            <a:endParaRPr lang="en-US">
              <a:solidFill>
                <a:prstClr val="black">
                  <a:tint val="75000"/>
                </a:prstClr>
              </a:solidFill>
            </a:endParaRP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defTabSz="457200"/>
            <a:endParaRPr lang="en-US">
              <a:solidFill>
                <a:prstClr val="black">
                  <a:tint val="75000"/>
                </a:prstClr>
              </a:solidFill>
            </a:endParaRP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pPr defTabSz="457200"/>
            <a:fld id="{74FF453A-0B78-4B6A-B827-52C17BA8F992}" type="slidenum">
              <a:rPr lang="en-US" smtClean="0">
                <a:solidFill>
                  <a:srgbClr val="90C226"/>
                </a:solidFill>
              </a:rPr>
              <a:pPr defTabSz="457200"/>
              <a:t>‹#›</a:t>
            </a:fld>
            <a:endParaRPr lang="en-US">
              <a:solidFill>
                <a:srgbClr val="90C226"/>
              </a:solidFill>
            </a:endParaRPr>
          </a:p>
        </p:txBody>
      </p:sp>
    </p:spTree>
    <p:extLst>
      <p:ext uri="{BB962C8B-B14F-4D97-AF65-F5344CB8AC3E}">
        <p14:creationId xmlns:p14="http://schemas.microsoft.com/office/powerpoint/2010/main" val="124475333"/>
      </p:ext>
    </p:extLst>
  </p:cSld>
  <p:clrMap bg1="lt1" tx1="dk1" bg2="lt2" tx2="dk2" accent1="accent1" accent2="accent2" accent3="accent3" accent4="accent4" accent5="accent5" accent6="accent6" hlink="hlink" folHlink="folHlink"/>
  <p:sldLayoutIdLst>
    <p:sldLayoutId id="2147483763" r:id="rId1"/>
    <p:sldLayoutId id="2147483764" r:id="rId2"/>
    <p:sldLayoutId id="2147483765" r:id="rId3"/>
    <p:sldLayoutId id="2147483766" r:id="rId4"/>
    <p:sldLayoutId id="2147483767" r:id="rId5"/>
    <p:sldLayoutId id="2147483768" r:id="rId6"/>
    <p:sldLayoutId id="2147483769" r:id="rId7"/>
    <p:sldLayoutId id="2147483770" r:id="rId8"/>
    <p:sldLayoutId id="2147483771" r:id="rId9"/>
    <p:sldLayoutId id="2147483772" r:id="rId10"/>
    <p:sldLayoutId id="2147483773" r:id="rId11"/>
    <p:sldLayoutId id="2147483774" r:id="rId12"/>
    <p:sldLayoutId id="2147483775" r:id="rId13"/>
    <p:sldLayoutId id="2147483776" r:id="rId14"/>
    <p:sldLayoutId id="2147483777" r:id="rId15"/>
    <p:sldLayoutId id="2147483778"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defTabSz="457200"/>
            <a:fld id="{0F694A5A-C424-435C-949E-50121DB8A990}" type="datetimeFigureOut">
              <a:rPr lang="en-US" smtClean="0">
                <a:solidFill>
                  <a:prstClr val="black">
                    <a:tint val="75000"/>
                  </a:prstClr>
                </a:solidFill>
              </a:rPr>
              <a:pPr defTabSz="457200"/>
              <a:t>6/6/2025</a:t>
            </a:fld>
            <a:endParaRPr lang="en-US">
              <a:solidFill>
                <a:prstClr val="black">
                  <a:tint val="75000"/>
                </a:prstClr>
              </a:solidFill>
            </a:endParaRP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defTabSz="457200"/>
            <a:endParaRPr lang="en-US">
              <a:solidFill>
                <a:prstClr val="black">
                  <a:tint val="75000"/>
                </a:prstClr>
              </a:solidFill>
            </a:endParaRP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pPr defTabSz="457200"/>
            <a:fld id="{74FF453A-0B78-4B6A-B827-52C17BA8F992}" type="slidenum">
              <a:rPr lang="en-US" smtClean="0">
                <a:solidFill>
                  <a:srgbClr val="90C226"/>
                </a:solidFill>
              </a:rPr>
              <a:pPr defTabSz="457200"/>
              <a:t>‹#›</a:t>
            </a:fld>
            <a:endParaRPr lang="en-US">
              <a:solidFill>
                <a:srgbClr val="90C226"/>
              </a:solidFill>
            </a:endParaRPr>
          </a:p>
        </p:txBody>
      </p:sp>
    </p:spTree>
    <p:extLst>
      <p:ext uri="{BB962C8B-B14F-4D97-AF65-F5344CB8AC3E}">
        <p14:creationId xmlns:p14="http://schemas.microsoft.com/office/powerpoint/2010/main" val="2801136663"/>
      </p:ext>
    </p:extLst>
  </p:cSld>
  <p:clrMap bg1="lt1" tx1="dk1" bg2="lt2" tx2="dk2" accent1="accent1" accent2="accent2" accent3="accent3" accent4="accent4" accent5="accent5" accent6="accent6" hlink="hlink" folHlink="folHlink"/>
  <p:sldLayoutIdLst>
    <p:sldLayoutId id="2147483780" r:id="rId1"/>
    <p:sldLayoutId id="2147483781" r:id="rId2"/>
    <p:sldLayoutId id="2147483782" r:id="rId3"/>
    <p:sldLayoutId id="2147483783" r:id="rId4"/>
    <p:sldLayoutId id="2147483784" r:id="rId5"/>
    <p:sldLayoutId id="2147483785" r:id="rId6"/>
    <p:sldLayoutId id="2147483786" r:id="rId7"/>
    <p:sldLayoutId id="2147483787" r:id="rId8"/>
    <p:sldLayoutId id="2147483788" r:id="rId9"/>
    <p:sldLayoutId id="2147483789" r:id="rId10"/>
    <p:sldLayoutId id="2147483790" r:id="rId11"/>
    <p:sldLayoutId id="2147483791" r:id="rId12"/>
    <p:sldLayoutId id="2147483792" r:id="rId13"/>
    <p:sldLayoutId id="2147483793" r:id="rId14"/>
    <p:sldLayoutId id="2147483794" r:id="rId15"/>
    <p:sldLayoutId id="2147483795"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defTabSz="457200"/>
            <a:fld id="{0F694A5A-C424-435C-949E-50121DB8A990}" type="datetimeFigureOut">
              <a:rPr lang="en-US" smtClean="0">
                <a:solidFill>
                  <a:prstClr val="black">
                    <a:tint val="75000"/>
                  </a:prstClr>
                </a:solidFill>
              </a:rPr>
              <a:pPr defTabSz="457200"/>
              <a:t>6/6/2025</a:t>
            </a:fld>
            <a:endParaRPr lang="en-US">
              <a:solidFill>
                <a:prstClr val="black">
                  <a:tint val="75000"/>
                </a:prstClr>
              </a:solidFill>
            </a:endParaRP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defTabSz="457200"/>
            <a:endParaRPr lang="en-US">
              <a:solidFill>
                <a:prstClr val="black">
                  <a:tint val="75000"/>
                </a:prstClr>
              </a:solidFill>
            </a:endParaRP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pPr defTabSz="457200"/>
            <a:fld id="{74FF453A-0B78-4B6A-B827-52C17BA8F992}" type="slidenum">
              <a:rPr lang="en-US" smtClean="0">
                <a:solidFill>
                  <a:srgbClr val="90C226"/>
                </a:solidFill>
              </a:rPr>
              <a:pPr defTabSz="457200"/>
              <a:t>‹#›</a:t>
            </a:fld>
            <a:endParaRPr lang="en-US">
              <a:solidFill>
                <a:srgbClr val="90C226"/>
              </a:solidFill>
            </a:endParaRPr>
          </a:p>
        </p:txBody>
      </p:sp>
    </p:spTree>
    <p:extLst>
      <p:ext uri="{BB962C8B-B14F-4D97-AF65-F5344CB8AC3E}">
        <p14:creationId xmlns:p14="http://schemas.microsoft.com/office/powerpoint/2010/main" val="61924509"/>
      </p:ext>
    </p:extLst>
  </p:cSld>
  <p:clrMap bg1="lt1" tx1="dk1" bg2="lt2" tx2="dk2" accent1="accent1" accent2="accent2" accent3="accent3" accent4="accent4" accent5="accent5" accent6="accent6" hlink="hlink" folHlink="folHlink"/>
  <p:sldLayoutIdLst>
    <p:sldLayoutId id="2147483797" r:id="rId1"/>
    <p:sldLayoutId id="2147483798" r:id="rId2"/>
    <p:sldLayoutId id="2147483799" r:id="rId3"/>
    <p:sldLayoutId id="2147483800" r:id="rId4"/>
    <p:sldLayoutId id="2147483801" r:id="rId5"/>
    <p:sldLayoutId id="2147483802" r:id="rId6"/>
    <p:sldLayoutId id="2147483803" r:id="rId7"/>
    <p:sldLayoutId id="2147483804" r:id="rId8"/>
    <p:sldLayoutId id="2147483805" r:id="rId9"/>
    <p:sldLayoutId id="2147483806" r:id="rId10"/>
    <p:sldLayoutId id="2147483807" r:id="rId11"/>
    <p:sldLayoutId id="2147483808" r:id="rId12"/>
    <p:sldLayoutId id="2147483809" r:id="rId13"/>
    <p:sldLayoutId id="2147483810" r:id="rId14"/>
    <p:sldLayoutId id="2147483811" r:id="rId15"/>
    <p:sldLayoutId id="2147483812"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6.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167.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7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94.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10.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2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4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5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74.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8.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6.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8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98.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114.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0.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xmlns="" id="{655AE6B0-AC9E-4167-806F-E9DB135FC46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2" name="Title 1">
            <a:extLst>
              <a:ext uri="{FF2B5EF4-FFF2-40B4-BE49-F238E27FC236}">
                <a16:creationId xmlns:a16="http://schemas.microsoft.com/office/drawing/2014/main" xmlns="" id="{70C90F50-8FB9-81CC-691B-C3FA35E5D43E}"/>
              </a:ext>
            </a:extLst>
          </p:cNvPr>
          <p:cNvSpPr>
            <a:spLocks noGrp="1"/>
          </p:cNvSpPr>
          <p:nvPr>
            <p:ph type="title"/>
          </p:nvPr>
        </p:nvSpPr>
        <p:spPr>
          <a:xfrm>
            <a:off x="652481" y="1382486"/>
            <a:ext cx="3547581" cy="4093028"/>
          </a:xfrm>
        </p:spPr>
        <p:txBody>
          <a:bodyPr vert="horz" lIns="91440" tIns="45720" rIns="91440" bIns="45720" rtlCol="0" anchor="ctr">
            <a:normAutofit/>
          </a:bodyPr>
          <a:lstStyle/>
          <a:p>
            <a:r>
              <a:rPr lang="en-US" sz="4400"/>
              <a:t>Μηχανικές και φυσικές μέθοδοι </a:t>
            </a:r>
          </a:p>
        </p:txBody>
      </p:sp>
      <p:grpSp>
        <p:nvGrpSpPr>
          <p:cNvPr id="23" name="Group 22">
            <a:extLst>
              <a:ext uri="{FF2B5EF4-FFF2-40B4-BE49-F238E27FC236}">
                <a16:creationId xmlns:a16="http://schemas.microsoft.com/office/drawing/2014/main" xmlns="" id="{3523416A-383B-4FDC-B4C9-D8EDDFE9C043}"/>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xmlns="" val="1"/>
              </p:ext>
            </p:extLst>
          </p:nvPr>
        </p:nvGrpSpPr>
        <p:grpSpPr>
          <a:xfrm>
            <a:off x="1329267" y="-8467"/>
            <a:ext cx="4766733" cy="6866467"/>
            <a:chOff x="7425267" y="-8467"/>
            <a:chExt cx="4766733" cy="6866467"/>
          </a:xfrm>
        </p:grpSpPr>
        <p:cxnSp>
          <p:nvCxnSpPr>
            <p:cNvPr id="24" name="Straight Connector 23">
              <a:extLst>
                <a:ext uri="{FF2B5EF4-FFF2-40B4-BE49-F238E27FC236}">
                  <a16:creationId xmlns:a16="http://schemas.microsoft.com/office/drawing/2014/main" xmlns="" id="{CB0D29D5-3F7C-4197-821B-6D60A66CC04B}"/>
                </a:ext>
                <a:ext uri="{C183D7F6-B498-43B3-948B-1728B52AA6E4}">
                  <adec:decorative xmlns:adec="http://schemas.microsoft.com/office/drawing/2017/decorative" xmlns="" val="1"/>
                </a:ext>
              </a:extLst>
            </p:cNvPr>
            <p:cNvCxnSpPr/>
            <p:nvPr>
              <p:extLst>
                <p:ext uri="{386F3935-93C4-4BCD-93E2-E3B085C9AB24}">
                  <p16:designElem xmlns:p16="http://schemas.microsoft.com/office/powerpoint/2015/main" xmlns="" val="1"/>
                </p:ext>
              </p:extLst>
            </p:nvPr>
          </p:nvCxnSpPr>
          <p:spPr>
            <a:xfrm>
              <a:off x="9371012" y="0"/>
              <a:ext cx="1219200" cy="6858000"/>
            </a:xfrm>
            <a:prstGeom prst="line">
              <a:avLst/>
            </a:prstGeom>
            <a:ln w="9525">
              <a:solidFill>
                <a:srgbClr val="BFBFBF">
                  <a:alpha val="75000"/>
                </a:srgbClr>
              </a:solidFill>
            </a:ln>
          </p:spPr>
          <p:style>
            <a:lnRef idx="2">
              <a:schemeClr val="accent1"/>
            </a:lnRef>
            <a:fillRef idx="0">
              <a:schemeClr val="accent1"/>
            </a:fillRef>
            <a:effectRef idx="1">
              <a:schemeClr val="accent1"/>
            </a:effectRef>
            <a:fontRef idx="minor">
              <a:schemeClr val="tx1"/>
            </a:fontRef>
          </p:style>
        </p:cxnSp>
        <p:cxnSp>
          <p:nvCxnSpPr>
            <p:cNvPr id="25" name="Straight Connector 24">
              <a:extLst>
                <a:ext uri="{FF2B5EF4-FFF2-40B4-BE49-F238E27FC236}">
                  <a16:creationId xmlns:a16="http://schemas.microsoft.com/office/drawing/2014/main" xmlns="" id="{347FB49A-3541-428A-AADE-682A3C50563D}"/>
                </a:ext>
                <a:ext uri="{C183D7F6-B498-43B3-948B-1728B52AA6E4}">
                  <adec:decorative xmlns:adec="http://schemas.microsoft.com/office/drawing/2017/decorative" xmlns="" val="1"/>
                </a:ext>
              </a:extLst>
            </p:cNvPr>
            <p:cNvCxnSpPr/>
            <p:nvPr>
              <p:extLst>
                <p:ext uri="{386F3935-93C4-4BCD-93E2-E3B085C9AB24}">
                  <p16:designElem xmlns:p16="http://schemas.microsoft.com/office/powerpoint/2015/main" xmlns="" val="1"/>
                </p:ext>
              </p:extLst>
            </p:nvPr>
          </p:nvCxnSpPr>
          <p:spPr>
            <a:xfrm flipH="1">
              <a:off x="7425267" y="3681413"/>
              <a:ext cx="4763558" cy="3176587"/>
            </a:xfrm>
            <a:prstGeom prst="line">
              <a:avLst/>
            </a:prstGeom>
            <a:ln w="9525">
              <a:solidFill>
                <a:srgbClr val="BFBFBF">
                  <a:alpha val="80000"/>
                </a:srgbClr>
              </a:solidFill>
            </a:ln>
          </p:spPr>
          <p:style>
            <a:lnRef idx="2">
              <a:schemeClr val="accent1"/>
            </a:lnRef>
            <a:fillRef idx="0">
              <a:schemeClr val="accent1"/>
            </a:fillRef>
            <a:effectRef idx="1">
              <a:schemeClr val="accent1"/>
            </a:effectRef>
            <a:fontRef idx="minor">
              <a:schemeClr val="tx1"/>
            </a:fontRef>
          </p:style>
        </p:cxnSp>
        <p:sp>
          <p:nvSpPr>
            <p:cNvPr id="26" name="Rectangle 23">
              <a:extLst>
                <a:ext uri="{FF2B5EF4-FFF2-40B4-BE49-F238E27FC236}">
                  <a16:creationId xmlns:a16="http://schemas.microsoft.com/office/drawing/2014/main" xmlns="" id="{D96F53DC-08F1-42C6-B558-B83D54B2766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defTabSz="457200"/>
              <a:endParaRPr lang="el-GR">
                <a:solidFill>
                  <a:prstClr val="white"/>
                </a:solidFill>
              </a:endParaRPr>
            </a:p>
          </p:txBody>
        </p:sp>
        <p:sp>
          <p:nvSpPr>
            <p:cNvPr id="27" name="Rectangle 25">
              <a:extLst>
                <a:ext uri="{FF2B5EF4-FFF2-40B4-BE49-F238E27FC236}">
                  <a16:creationId xmlns:a16="http://schemas.microsoft.com/office/drawing/2014/main" xmlns="" id="{AFE48CAF-A51C-463F-A570-ED99439A5CA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defTabSz="457200"/>
              <a:endParaRPr lang="el-GR">
                <a:solidFill>
                  <a:prstClr val="white"/>
                </a:solidFill>
              </a:endParaRPr>
            </a:p>
          </p:txBody>
        </p:sp>
        <p:sp>
          <p:nvSpPr>
            <p:cNvPr id="28" name="Isosceles Triangle 27">
              <a:extLst>
                <a:ext uri="{FF2B5EF4-FFF2-40B4-BE49-F238E27FC236}">
                  <a16:creationId xmlns:a16="http://schemas.microsoft.com/office/drawing/2014/main" xmlns="" id="{01F0C48B-50FF-4351-8207-16D09604831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defTabSz="457200"/>
              <a:endParaRPr lang="el-GR">
                <a:solidFill>
                  <a:prstClr val="white"/>
                </a:solidFill>
              </a:endParaRPr>
            </a:p>
          </p:txBody>
        </p:sp>
        <p:sp>
          <p:nvSpPr>
            <p:cNvPr id="29" name="Rectangle 27">
              <a:extLst>
                <a:ext uri="{FF2B5EF4-FFF2-40B4-BE49-F238E27FC236}">
                  <a16:creationId xmlns:a16="http://schemas.microsoft.com/office/drawing/2014/main" xmlns="" id="{300384B6-5ED6-4F91-A548-B706D837513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defTabSz="457200"/>
              <a:endParaRPr lang="el-GR">
                <a:solidFill>
                  <a:prstClr val="white"/>
                </a:solidFill>
              </a:endParaRPr>
            </a:p>
          </p:txBody>
        </p:sp>
        <p:sp>
          <p:nvSpPr>
            <p:cNvPr id="30" name="Rectangle 28">
              <a:extLst>
                <a:ext uri="{FF2B5EF4-FFF2-40B4-BE49-F238E27FC236}">
                  <a16:creationId xmlns:a16="http://schemas.microsoft.com/office/drawing/2014/main" xmlns="" id="{337AFFAE-C182-463C-9459-8AB3C69D9A2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defTabSz="457200"/>
              <a:endParaRPr lang="el-GR">
                <a:solidFill>
                  <a:prstClr val="white"/>
                </a:solidFill>
              </a:endParaRPr>
            </a:p>
          </p:txBody>
        </p:sp>
        <p:sp>
          <p:nvSpPr>
            <p:cNvPr id="31" name="Rectangle 29">
              <a:extLst>
                <a:ext uri="{FF2B5EF4-FFF2-40B4-BE49-F238E27FC236}">
                  <a16:creationId xmlns:a16="http://schemas.microsoft.com/office/drawing/2014/main" xmlns="" id="{510ACF17-C3F0-42BF-BDEB-D079277121E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defTabSz="457200"/>
              <a:endParaRPr lang="el-GR">
                <a:solidFill>
                  <a:prstClr val="white"/>
                </a:solidFill>
              </a:endParaRPr>
            </a:p>
          </p:txBody>
        </p:sp>
        <p:sp>
          <p:nvSpPr>
            <p:cNvPr id="32" name="Isosceles Triangle 31">
              <a:extLst>
                <a:ext uri="{FF2B5EF4-FFF2-40B4-BE49-F238E27FC236}">
                  <a16:creationId xmlns:a16="http://schemas.microsoft.com/office/drawing/2014/main" xmlns="" id="{E804EFD0-B84E-476F-9FC6-6C4A42EA005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defTabSz="457200"/>
              <a:endParaRPr lang="el-GR">
                <a:solidFill>
                  <a:prstClr val="white"/>
                </a:solidFill>
              </a:endParaRPr>
            </a:p>
          </p:txBody>
        </p:sp>
      </p:grpSp>
      <p:sp>
        <p:nvSpPr>
          <p:cNvPr id="34" name="Rectangle 33">
            <a:extLst>
              <a:ext uri="{FF2B5EF4-FFF2-40B4-BE49-F238E27FC236}">
                <a16:creationId xmlns:a16="http://schemas.microsoft.com/office/drawing/2014/main" xmlns="" id="{87BD1F4E-A66D-4C06-86DA-8D56CA7A3B4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5977719" y="0"/>
            <a:ext cx="621428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graphicFrame>
        <p:nvGraphicFramePr>
          <p:cNvPr id="17" name="Content Placeholder 3">
            <a:extLst>
              <a:ext uri="{FF2B5EF4-FFF2-40B4-BE49-F238E27FC236}">
                <a16:creationId xmlns:a16="http://schemas.microsoft.com/office/drawing/2014/main" xmlns="" id="{D1DBC989-0D3E-906A-00B6-27AAAEEF385C}"/>
              </a:ext>
            </a:extLst>
          </p:cNvPr>
          <p:cNvGraphicFramePr>
            <a:graphicFrameLocks noGrp="1"/>
          </p:cNvGraphicFramePr>
          <p:nvPr>
            <p:ph idx="1"/>
            <p:extLst/>
          </p:nvPr>
        </p:nvGraphicFramePr>
        <p:xfrm>
          <a:off x="4916553" y="944563"/>
          <a:ext cx="6628804" cy="497958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894511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xmlns="" id="{E80B86A7-A1EC-475B-9166-88902B033A3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2" name="Title 1">
            <a:extLst>
              <a:ext uri="{FF2B5EF4-FFF2-40B4-BE49-F238E27FC236}">
                <a16:creationId xmlns:a16="http://schemas.microsoft.com/office/drawing/2014/main" xmlns="" id="{37C7A939-070F-6B08-6A1B-0244A72E071F}"/>
              </a:ext>
            </a:extLst>
          </p:cNvPr>
          <p:cNvSpPr>
            <a:spLocks noGrp="1"/>
          </p:cNvSpPr>
          <p:nvPr>
            <p:ph type="title"/>
          </p:nvPr>
        </p:nvSpPr>
        <p:spPr>
          <a:xfrm>
            <a:off x="1333502" y="609600"/>
            <a:ext cx="8596668" cy="1320800"/>
          </a:xfrm>
        </p:spPr>
        <p:txBody>
          <a:bodyPr vert="horz" lIns="91440" tIns="45720" rIns="91440" bIns="45720" rtlCol="0">
            <a:normAutofit/>
          </a:bodyPr>
          <a:lstStyle/>
          <a:p>
            <a:r>
              <a:rPr lang="en-US" dirty="0" err="1"/>
              <a:t>Στελεχοκο</a:t>
            </a:r>
            <a:r>
              <a:rPr lang="en-US" dirty="0"/>
              <a:t>πή</a:t>
            </a:r>
          </a:p>
        </p:txBody>
      </p:sp>
      <p:sp>
        <p:nvSpPr>
          <p:cNvPr id="16" name="Isosceles Triangle 15">
            <a:extLst>
              <a:ext uri="{FF2B5EF4-FFF2-40B4-BE49-F238E27FC236}">
                <a16:creationId xmlns:a16="http://schemas.microsoft.com/office/drawing/2014/main" xmlns="" id="{C2C29CB1-9F74-4879-A6AF-AEA67B6F1F4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defTabSz="457200"/>
            <a:endParaRPr lang="el-GR">
              <a:solidFill>
                <a:prstClr val="white"/>
              </a:solidFill>
            </a:endParaRPr>
          </a:p>
        </p:txBody>
      </p:sp>
      <p:sp>
        <p:nvSpPr>
          <p:cNvPr id="4" name="Content Placeholder 3">
            <a:extLst>
              <a:ext uri="{FF2B5EF4-FFF2-40B4-BE49-F238E27FC236}">
                <a16:creationId xmlns:a16="http://schemas.microsoft.com/office/drawing/2014/main" xmlns="" id="{345E2AAF-ED58-7795-7CBF-D7E02ED24D42}"/>
              </a:ext>
            </a:extLst>
          </p:cNvPr>
          <p:cNvSpPr>
            <a:spLocks noGrp="1"/>
          </p:cNvSpPr>
          <p:nvPr>
            <p:ph idx="1"/>
          </p:nvPr>
        </p:nvSpPr>
        <p:spPr>
          <a:xfrm>
            <a:off x="1333502" y="2160589"/>
            <a:ext cx="8596668" cy="3880773"/>
          </a:xfrm>
        </p:spPr>
        <p:txBody>
          <a:bodyPr vert="horz" lIns="91440" tIns="45720" rIns="91440" bIns="45720" rtlCol="0">
            <a:normAutofit/>
          </a:bodyPr>
          <a:lstStyle/>
          <a:p>
            <a:pPr indent="-228600"/>
            <a:r>
              <a:rPr lang="en-US" dirty="0"/>
              <a:t>Η </a:t>
            </a:r>
            <a:r>
              <a:rPr lang="en-US" dirty="0" err="1"/>
              <a:t>κο</a:t>
            </a:r>
            <a:r>
              <a:rPr lang="en-US" dirty="0"/>
              <a:t>πή των ζιζανίων (mowing) γίνεται είτε με χειροκίνητα μέσα (π.χ. </a:t>
            </a:r>
            <a:r>
              <a:rPr lang="en-US" dirty="0" err="1"/>
              <a:t>χορτοκο</a:t>
            </a:r>
            <a:r>
              <a:rPr lang="en-US" dirty="0"/>
              <a:t>πτικά μεσινέζας) σε μικρές εκτάσεις είτε με τον καταστροφέα (flail mower) σε μεγαλύτερες εκτάσεις. </a:t>
            </a:r>
          </a:p>
          <a:p>
            <a:pPr indent="-228600"/>
            <a:r>
              <a:rPr lang="en-US" dirty="0" err="1"/>
              <a:t>Είν</a:t>
            </a:r>
            <a:r>
              <a:rPr lang="en-US" dirty="0"/>
              <a:t>αι μια μέθοδος που εφαρμόζεται κυρίως σε </a:t>
            </a:r>
            <a:r>
              <a:rPr lang="en-US" b="1" dirty="0"/>
              <a:t>δενδρώδεις καλλιέργειες</a:t>
            </a:r>
            <a:r>
              <a:rPr lang="en-US" dirty="0"/>
              <a:t>, σε αμπέλι και στις </a:t>
            </a:r>
            <a:r>
              <a:rPr lang="en-US" b="1" dirty="0"/>
              <a:t>άκρες χωραφιών και</a:t>
            </a:r>
            <a:r>
              <a:rPr lang="en-US" b="1"/>
              <a:t> δρόμων</a:t>
            </a:r>
            <a:r>
              <a:rPr lang="el-GR" b="1" dirty="0"/>
              <a:t>, </a:t>
            </a:r>
            <a:r>
              <a:rPr lang="en-US" err="1"/>
              <a:t>ενώ</a:t>
            </a:r>
            <a:r>
              <a:rPr lang="en-US"/>
              <a:t> σε </a:t>
            </a:r>
            <a:r>
              <a:rPr lang="en-US" b="1"/>
              <a:t>λειμώνες ή σε καλλιέργειες όπως η μηδική και το τριφύλλι η κοπή των ζιζανίων γίνεται ταυτόχρονα με την κοπή της καλλιέργειας. </a:t>
            </a:r>
            <a:endParaRPr lang="en-US" b="1" dirty="0"/>
          </a:p>
        </p:txBody>
      </p:sp>
      <p:sp>
        <p:nvSpPr>
          <p:cNvPr id="18" name="Isosceles Triangle 17">
            <a:extLst>
              <a:ext uri="{FF2B5EF4-FFF2-40B4-BE49-F238E27FC236}">
                <a16:creationId xmlns:a16="http://schemas.microsoft.com/office/drawing/2014/main" xmlns="" id="{7E2C7115-5336-410C-AD71-0F0952A2E5A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11743267"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defTabSz="457200"/>
            <a:endParaRPr lang="el-GR">
              <a:solidFill>
                <a:prstClr val="white"/>
              </a:solidFill>
            </a:endParaRPr>
          </a:p>
        </p:txBody>
      </p:sp>
    </p:spTree>
    <p:extLst>
      <p:ext uri="{BB962C8B-B14F-4D97-AF65-F5344CB8AC3E}">
        <p14:creationId xmlns:p14="http://schemas.microsoft.com/office/powerpoint/2010/main" val="4582724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xmlns="" id="{72DAE410-C24A-B54A-8FCC-9995253B5D78}"/>
              </a:ext>
            </a:extLst>
          </p:cNvPr>
          <p:cNvSpPr txBox="1"/>
          <p:nvPr/>
        </p:nvSpPr>
        <p:spPr>
          <a:xfrm>
            <a:off x="7411673" y="2612981"/>
            <a:ext cx="3860230" cy="646331"/>
          </a:xfrm>
          <a:prstGeom prst="rect">
            <a:avLst/>
          </a:prstGeom>
          <a:noFill/>
        </p:spPr>
        <p:txBody>
          <a:bodyPr wrap="square">
            <a:spAutoFit/>
          </a:bodyPr>
          <a:lstStyle/>
          <a:p>
            <a:pPr defTabSz="457200"/>
            <a:r>
              <a:rPr lang="en-US" sz="3600" dirty="0" err="1">
                <a:solidFill>
                  <a:srgbClr val="90C226"/>
                </a:solidFill>
              </a:rPr>
              <a:t>Στελεχοκο</a:t>
            </a:r>
            <a:r>
              <a:rPr lang="en-US" sz="3600" dirty="0">
                <a:solidFill>
                  <a:srgbClr val="90C226"/>
                </a:solidFill>
              </a:rPr>
              <a:t>πή</a:t>
            </a:r>
            <a:endParaRPr lang="el-GR" dirty="0">
              <a:solidFill>
                <a:prstClr val="black"/>
              </a:solidFill>
            </a:endParaRPr>
          </a:p>
        </p:txBody>
      </p:sp>
      <p:graphicFrame>
        <p:nvGraphicFramePr>
          <p:cNvPr id="8" name="TextBox 2">
            <a:extLst>
              <a:ext uri="{FF2B5EF4-FFF2-40B4-BE49-F238E27FC236}">
                <a16:creationId xmlns:a16="http://schemas.microsoft.com/office/drawing/2014/main" xmlns="" id="{A20CD0C2-DC64-E6A4-0A24-2FDCDBAB8801}"/>
              </a:ext>
            </a:extLst>
          </p:cNvPr>
          <p:cNvGraphicFramePr/>
          <p:nvPr/>
        </p:nvGraphicFramePr>
        <p:xfrm>
          <a:off x="787866" y="919613"/>
          <a:ext cx="5809487" cy="519062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863490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xmlns="" id="{A65AC7D1-EAA9-48F5-B509-60A7F50BF70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dirty="0">
              <a:solidFill>
                <a:prstClr val="white"/>
              </a:solidFill>
            </a:endParaRPr>
          </a:p>
        </p:txBody>
      </p:sp>
      <p:sp useBgFill="1">
        <p:nvSpPr>
          <p:cNvPr id="16" name="Rectangle 15">
            <a:extLst>
              <a:ext uri="{FF2B5EF4-FFF2-40B4-BE49-F238E27FC236}">
                <a16:creationId xmlns:a16="http://schemas.microsoft.com/office/drawing/2014/main" xmlns="" id="{D6320AF9-619A-4175-865B-5663E1AEF4C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cxnSp>
        <p:nvCxnSpPr>
          <p:cNvPr id="18" name="Straight Connector 17">
            <a:extLst>
              <a:ext uri="{FF2B5EF4-FFF2-40B4-BE49-F238E27FC236}">
                <a16:creationId xmlns:a16="http://schemas.microsoft.com/office/drawing/2014/main" xmlns="" id="{063B6EC6-D752-4EE7-908B-F8F19E8C7FEA}"/>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3953376" y="0"/>
            <a:ext cx="1219200" cy="685800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a:extLst>
              <a:ext uri="{FF2B5EF4-FFF2-40B4-BE49-F238E27FC236}">
                <a16:creationId xmlns:a16="http://schemas.microsoft.com/office/drawing/2014/main" xmlns="" id="{EFECD4E8-AD3E-4228-82A2-9461958EA94D}"/>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flipH="1">
            <a:off x="2133042" y="3681413"/>
            <a:ext cx="4763558" cy="3176587"/>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22" name="Rectangle 23">
            <a:extLst>
              <a:ext uri="{FF2B5EF4-FFF2-40B4-BE49-F238E27FC236}">
                <a16:creationId xmlns:a16="http://schemas.microsoft.com/office/drawing/2014/main" xmlns="" id="{7E018740-5C2B-4A41-AC1A-7E68D1EC195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3324631"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defTabSz="457200"/>
            <a:endParaRPr lang="el-GR">
              <a:solidFill>
                <a:prstClr val="white"/>
              </a:solidFill>
            </a:endParaRPr>
          </a:p>
        </p:txBody>
      </p:sp>
      <p:sp>
        <p:nvSpPr>
          <p:cNvPr id="24" name="Rectangle 25">
            <a:extLst>
              <a:ext uri="{FF2B5EF4-FFF2-40B4-BE49-F238E27FC236}">
                <a16:creationId xmlns:a16="http://schemas.microsoft.com/office/drawing/2014/main" xmlns="" id="{166F75A4-C475-4941-8EE2-B80A06A2C1B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3746597"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defTabSz="457200"/>
            <a:endParaRPr lang="el-GR">
              <a:solidFill>
                <a:prstClr val="white"/>
              </a:solidFill>
            </a:endParaRPr>
          </a:p>
        </p:txBody>
      </p:sp>
      <p:sp>
        <p:nvSpPr>
          <p:cNvPr id="26" name="Isosceles Triangle 25">
            <a:extLst>
              <a:ext uri="{FF2B5EF4-FFF2-40B4-BE49-F238E27FC236}">
                <a16:creationId xmlns:a16="http://schemas.microsoft.com/office/drawing/2014/main" xmlns="" id="{A032553A-72E8-4B0D-8405-FF9771C9AF0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3075488"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defTabSz="457200"/>
            <a:endParaRPr lang="el-GR">
              <a:solidFill>
                <a:prstClr val="white"/>
              </a:solidFill>
            </a:endParaRPr>
          </a:p>
        </p:txBody>
      </p:sp>
      <p:sp>
        <p:nvSpPr>
          <p:cNvPr id="28" name="Rectangle 27">
            <a:extLst>
              <a:ext uri="{FF2B5EF4-FFF2-40B4-BE49-F238E27FC236}">
                <a16:creationId xmlns:a16="http://schemas.microsoft.com/office/drawing/2014/main" xmlns="" id="{765800AC-C3B9-498E-87BC-29FAE4C76B2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3477655"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defTabSz="457200"/>
            <a:endParaRPr lang="el-GR">
              <a:solidFill>
                <a:prstClr val="white"/>
              </a:solidFill>
            </a:endParaRPr>
          </a:p>
        </p:txBody>
      </p:sp>
      <p:sp>
        <p:nvSpPr>
          <p:cNvPr id="30" name="Isosceles Triangle 29">
            <a:extLst>
              <a:ext uri="{FF2B5EF4-FFF2-40B4-BE49-F238E27FC236}">
                <a16:creationId xmlns:a16="http://schemas.microsoft.com/office/drawing/2014/main" xmlns="" id="{1F9D6ACB-2FF4-49F9-978A-E0D5327FC63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514821"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defTabSz="457200"/>
            <a:endParaRPr lang="el-GR">
              <a:solidFill>
                <a:prstClr val="white"/>
              </a:solidFill>
            </a:endParaRPr>
          </a:p>
        </p:txBody>
      </p:sp>
      <p:sp>
        <p:nvSpPr>
          <p:cNvPr id="2" name="Title 1">
            <a:extLst>
              <a:ext uri="{FF2B5EF4-FFF2-40B4-BE49-F238E27FC236}">
                <a16:creationId xmlns:a16="http://schemas.microsoft.com/office/drawing/2014/main" xmlns="" id="{B630E9DA-E2BC-2263-4799-A99C284FCC87}"/>
              </a:ext>
            </a:extLst>
          </p:cNvPr>
          <p:cNvSpPr>
            <a:spLocks noGrp="1"/>
          </p:cNvSpPr>
          <p:nvPr>
            <p:ph type="title"/>
          </p:nvPr>
        </p:nvSpPr>
        <p:spPr>
          <a:xfrm>
            <a:off x="677334" y="609600"/>
            <a:ext cx="3843375" cy="5175624"/>
          </a:xfrm>
        </p:spPr>
        <p:txBody>
          <a:bodyPr vert="horz" lIns="91440" tIns="45720" rIns="91440" bIns="45720" rtlCol="0" anchor="ctr">
            <a:normAutofit/>
          </a:bodyPr>
          <a:lstStyle/>
          <a:p>
            <a:r>
              <a:rPr lang="en-US">
                <a:solidFill>
                  <a:schemeClr val="tx1">
                    <a:lumMod val="85000"/>
                    <a:lumOff val="15000"/>
                  </a:schemeClr>
                </a:solidFill>
              </a:rPr>
              <a:t>Ηλιοαπολύμανση</a:t>
            </a:r>
          </a:p>
        </p:txBody>
      </p:sp>
      <p:sp>
        <p:nvSpPr>
          <p:cNvPr id="32" name="Freeform: Shape 31">
            <a:extLst>
              <a:ext uri="{FF2B5EF4-FFF2-40B4-BE49-F238E27FC236}">
                <a16:creationId xmlns:a16="http://schemas.microsoft.com/office/drawing/2014/main" xmlns="" id="{142BFA2A-77A0-4F60-A32A-685681C8488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5082154" y="-8467"/>
            <a:ext cx="7109846" cy="6866467"/>
          </a:xfrm>
          <a:custGeom>
            <a:avLst/>
            <a:gdLst>
              <a:gd name="connsiteX0" fmla="*/ 0 w 7109846"/>
              <a:gd name="connsiteY0" fmla="*/ 0 h 6866467"/>
              <a:gd name="connsiteX1" fmla="*/ 1249825 w 7109846"/>
              <a:gd name="connsiteY1" fmla="*/ 0 h 6866467"/>
              <a:gd name="connsiteX2" fmla="*/ 1249825 w 7109846"/>
              <a:gd name="connsiteY2" fmla="*/ 8467 h 6866467"/>
              <a:gd name="connsiteX3" fmla="*/ 7109846 w 7109846"/>
              <a:gd name="connsiteY3" fmla="*/ 8467 h 6866467"/>
              <a:gd name="connsiteX4" fmla="*/ 7109846 w 7109846"/>
              <a:gd name="connsiteY4" fmla="*/ 6866467 h 6866467"/>
              <a:gd name="connsiteX5" fmla="*/ 1249825 w 7109846"/>
              <a:gd name="connsiteY5" fmla="*/ 6866467 h 6866467"/>
              <a:gd name="connsiteX6" fmla="*/ 1109382 w 7109846"/>
              <a:gd name="connsiteY6" fmla="*/ 6866467 h 6866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09846" h="6866467">
                <a:moveTo>
                  <a:pt x="0" y="0"/>
                </a:moveTo>
                <a:lnTo>
                  <a:pt x="1249825" y="0"/>
                </a:lnTo>
                <a:lnTo>
                  <a:pt x="1249825" y="8467"/>
                </a:lnTo>
                <a:lnTo>
                  <a:pt x="7109846" y="8467"/>
                </a:lnTo>
                <a:lnTo>
                  <a:pt x="7109846" y="6866467"/>
                </a:lnTo>
                <a:lnTo>
                  <a:pt x="1249825" y="6866467"/>
                </a:lnTo>
                <a:lnTo>
                  <a:pt x="1109382" y="6866467"/>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defTabSz="457200"/>
            <a:endParaRPr lang="en-US">
              <a:solidFill>
                <a:prstClr val="white"/>
              </a:solidFill>
            </a:endParaRPr>
          </a:p>
        </p:txBody>
      </p:sp>
      <p:sp>
        <p:nvSpPr>
          <p:cNvPr id="4" name="Content Placeholder 3">
            <a:extLst>
              <a:ext uri="{FF2B5EF4-FFF2-40B4-BE49-F238E27FC236}">
                <a16:creationId xmlns:a16="http://schemas.microsoft.com/office/drawing/2014/main" xmlns="" id="{9F8AF6B7-EA5C-5B4C-E6DA-FF27B79FD893}"/>
              </a:ext>
            </a:extLst>
          </p:cNvPr>
          <p:cNvSpPr>
            <a:spLocks noGrp="1"/>
          </p:cNvSpPr>
          <p:nvPr>
            <p:ph idx="1"/>
          </p:nvPr>
        </p:nvSpPr>
        <p:spPr>
          <a:xfrm>
            <a:off x="6116084" y="609601"/>
            <a:ext cx="5511296" cy="5175624"/>
          </a:xfrm>
        </p:spPr>
        <p:txBody>
          <a:bodyPr vert="horz" lIns="91440" tIns="45720" rIns="91440" bIns="45720" rtlCol="0" anchor="ctr">
            <a:normAutofit/>
          </a:bodyPr>
          <a:lstStyle/>
          <a:p>
            <a:pPr indent="-228600">
              <a:lnSpc>
                <a:spcPct val="90000"/>
              </a:lnSpc>
            </a:pPr>
            <a:r>
              <a:rPr lang="en-US" sz="1500" b="1">
                <a:solidFill>
                  <a:srgbClr val="FFFFFF"/>
                </a:solidFill>
              </a:rPr>
              <a:t>Η μέθοδος της ηλιοαπολύμανσης (soil solarization) του εδάφους είναι μια φυσική μέθοδος ελέγχου των ζιζανίων με τη βοήθεια της ηλιακής ακτινοβολίας, η οποία εγκλωβίζεται μέσω της κάλυψης καλά προετοιμασμένου και ποτισμένου εδάφους για 4-8 εβδομάδες με διαφανή πλαστικά κατά τους καλοκαιρινούς μήνες (Mauromicale et al., 2005).</a:t>
            </a:r>
          </a:p>
          <a:p>
            <a:pPr indent="-228600">
              <a:lnSpc>
                <a:spcPct val="90000"/>
              </a:lnSpc>
            </a:pPr>
            <a:r>
              <a:rPr lang="en-US" sz="1500" b="1">
                <a:solidFill>
                  <a:srgbClr val="FFFFFF"/>
                </a:solidFill>
              </a:rPr>
              <a:t> </a:t>
            </a:r>
            <a:r>
              <a:rPr lang="en-US" sz="1500">
                <a:solidFill>
                  <a:srgbClr val="FFFFFF"/>
                </a:solidFill>
              </a:rPr>
              <a:t>Συνήθως χρησιμοποιούνται αδιαπέρατα φύλλα πολυαιθυλενίου πάχους 20 έως 50 μm (χαμηλής πυκνότητας φιλμ ή Low Density Polyethylene, LDPE). </a:t>
            </a:r>
          </a:p>
          <a:p>
            <a:pPr marL="114300" indent="0">
              <a:lnSpc>
                <a:spcPct val="90000"/>
              </a:lnSpc>
              <a:buNone/>
            </a:pPr>
            <a:r>
              <a:rPr lang="en-US" sz="1500">
                <a:solidFill>
                  <a:srgbClr val="FFFFFF"/>
                </a:solidFill>
              </a:rPr>
              <a:t>Με τα ειδικά αδιαπέρατα φύλλα πολυαιθυλενίου υπάρχει η δυνατότητα: </a:t>
            </a:r>
          </a:p>
          <a:p>
            <a:pPr indent="-228600">
              <a:lnSpc>
                <a:spcPct val="90000"/>
              </a:lnSpc>
            </a:pPr>
            <a:r>
              <a:rPr lang="en-US" sz="1500">
                <a:solidFill>
                  <a:srgbClr val="FFFFFF"/>
                </a:solidFill>
              </a:rPr>
              <a:t>α) να μειωθεί ο απαιτούμενος χρόνος ηλιοαπολύμανσης κατά 2-3 εβδομάδες ή </a:t>
            </a:r>
          </a:p>
          <a:p>
            <a:pPr indent="-228600">
              <a:lnSpc>
                <a:spcPct val="90000"/>
              </a:lnSpc>
            </a:pPr>
            <a:r>
              <a:rPr lang="en-US" sz="1500">
                <a:solidFill>
                  <a:srgbClr val="FFFFFF"/>
                </a:solidFill>
              </a:rPr>
              <a:t>β) να παραμείνουν κάποια από αυτά (σταθεροποιημένα) ως εδαφοκάλυψη καθ’ όλη την καλλιεργητική περίοδο (για έλεγχο των ζιζανίων και καλύτερη ανάπτυξη του ριζικού συστήματος της καλλιέργειας). </a:t>
            </a:r>
          </a:p>
        </p:txBody>
      </p:sp>
    </p:spTree>
    <p:extLst>
      <p:ext uri="{BB962C8B-B14F-4D97-AF65-F5344CB8AC3E}">
        <p14:creationId xmlns:p14="http://schemas.microsoft.com/office/powerpoint/2010/main" val="3122710931"/>
      </p:ext>
    </p:extLst>
  </p:cSld>
  <p:clrMapOvr>
    <a:overrideClrMapping bg1="dk1" tx1="lt1" bg2="dk2" tx2="lt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Θέση περιεχομένου 4">
            <a:extLst>
              <a:ext uri="{FF2B5EF4-FFF2-40B4-BE49-F238E27FC236}">
                <a16:creationId xmlns:a16="http://schemas.microsoft.com/office/drawing/2014/main" xmlns="" id="{9E3793EC-052B-886F-8FC4-267432884710}"/>
              </a:ext>
            </a:extLst>
          </p:cNvPr>
          <p:cNvSpPr>
            <a:spLocks noGrp="1"/>
          </p:cNvSpPr>
          <p:nvPr>
            <p:ph idx="1"/>
          </p:nvPr>
        </p:nvSpPr>
        <p:spPr>
          <a:xfrm>
            <a:off x="838201" y="370306"/>
            <a:ext cx="7696199" cy="5606423"/>
          </a:xfrm>
        </p:spPr>
        <p:txBody>
          <a:bodyPr vert="horz" lIns="91440" tIns="45720" rIns="91440" bIns="45720" rtlCol="0" anchor="t">
            <a:normAutofit/>
          </a:bodyPr>
          <a:lstStyle/>
          <a:p>
            <a:pPr>
              <a:spcAft>
                <a:spcPts val="600"/>
              </a:spcAft>
            </a:pPr>
            <a:r>
              <a:rPr lang="en-US" sz="2200" dirty="0" err="1"/>
              <a:t>Γενικά</a:t>
            </a:r>
            <a:r>
              <a:rPr lang="en-US" sz="2200" dirty="0"/>
              <a:t>, η </a:t>
            </a:r>
            <a:r>
              <a:rPr lang="en-US" sz="2200" dirty="0" err="1"/>
              <a:t>ηλιο</a:t>
            </a:r>
            <a:r>
              <a:rPr lang="en-US" sz="2200" dirty="0"/>
              <a:t>απολύμανση είναι μια μέθοδος κατά την οποία αναπτύσσονται θερμοκρασίες υψηλότερες από 40oC κοντά στην επιφάνεια του εδάφους και έως 50-55oC σε βάθος 5 cm, γι’ αυτό και ελέγχει αρκετά ζιζάνια ενώ την ίδια στιγμή αντιμετωπίζει πολλά εδαφογενή παθογόνα αλλά και εντομολογικούς εχθρούς (Εικόνα 2.21). </a:t>
            </a:r>
            <a:endParaRPr lang="el-GR" sz="2200" dirty="0"/>
          </a:p>
          <a:p>
            <a:pPr>
              <a:spcAft>
                <a:spcPts val="600"/>
              </a:spcAft>
            </a:pPr>
            <a:r>
              <a:rPr lang="en-US" sz="2200" dirty="0" err="1"/>
              <a:t>Μάλιστ</a:t>
            </a:r>
            <a:r>
              <a:rPr lang="en-US" sz="2200" dirty="0"/>
              <a:t>α, επειδή μειώνει και την τράπεζα σπόρων των ζιζανίων, συχνά συγκαταλέγεται και στις προληπτικές μεθόδους.</a:t>
            </a:r>
          </a:p>
        </p:txBody>
      </p:sp>
    </p:spTree>
    <p:extLst>
      <p:ext uri="{BB962C8B-B14F-4D97-AF65-F5344CB8AC3E}">
        <p14:creationId xmlns:p14="http://schemas.microsoft.com/office/powerpoint/2010/main" val="25890388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5" name="Rectangle 34">
            <a:extLst>
              <a:ext uri="{FF2B5EF4-FFF2-40B4-BE49-F238E27FC236}">
                <a16:creationId xmlns:a16="http://schemas.microsoft.com/office/drawing/2014/main" xmlns="" id="{655AE6B0-AC9E-4167-806F-E9DB135FC46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2" name="Title 1">
            <a:extLst>
              <a:ext uri="{FF2B5EF4-FFF2-40B4-BE49-F238E27FC236}">
                <a16:creationId xmlns:a16="http://schemas.microsoft.com/office/drawing/2014/main" xmlns="" id="{FE59A477-AC19-2233-110C-5CA46649DFB9}"/>
              </a:ext>
            </a:extLst>
          </p:cNvPr>
          <p:cNvSpPr>
            <a:spLocks noGrp="1"/>
          </p:cNvSpPr>
          <p:nvPr>
            <p:ph type="title"/>
          </p:nvPr>
        </p:nvSpPr>
        <p:spPr>
          <a:xfrm>
            <a:off x="652481" y="1382486"/>
            <a:ext cx="3547581" cy="4093028"/>
          </a:xfrm>
        </p:spPr>
        <p:txBody>
          <a:bodyPr vert="horz" lIns="91440" tIns="45720" rIns="91440" bIns="45720" rtlCol="0" anchor="ctr">
            <a:normAutofit/>
          </a:bodyPr>
          <a:lstStyle/>
          <a:p>
            <a:pPr>
              <a:lnSpc>
                <a:spcPct val="90000"/>
              </a:lnSpc>
            </a:pPr>
            <a:r>
              <a:rPr lang="en-US" sz="3700"/>
              <a:t>Διαχείριση νερού (κατάκλυση και αποστράγγιση) </a:t>
            </a:r>
          </a:p>
        </p:txBody>
      </p:sp>
      <p:grpSp>
        <p:nvGrpSpPr>
          <p:cNvPr id="37" name="Group 36">
            <a:extLst>
              <a:ext uri="{FF2B5EF4-FFF2-40B4-BE49-F238E27FC236}">
                <a16:creationId xmlns:a16="http://schemas.microsoft.com/office/drawing/2014/main" xmlns="" id="{3523416A-383B-4FDC-B4C9-D8EDDFE9C043}"/>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xmlns="" val="1"/>
              </p:ext>
            </p:extLst>
          </p:nvPr>
        </p:nvGrpSpPr>
        <p:grpSpPr>
          <a:xfrm>
            <a:off x="1329267" y="-8467"/>
            <a:ext cx="4766733" cy="6866467"/>
            <a:chOff x="7425267" y="-8467"/>
            <a:chExt cx="4766733" cy="6866467"/>
          </a:xfrm>
        </p:grpSpPr>
        <p:cxnSp>
          <p:nvCxnSpPr>
            <p:cNvPr id="38" name="Straight Connector 37">
              <a:extLst>
                <a:ext uri="{FF2B5EF4-FFF2-40B4-BE49-F238E27FC236}">
                  <a16:creationId xmlns:a16="http://schemas.microsoft.com/office/drawing/2014/main" xmlns="" id="{CB0D29D5-3F7C-4197-821B-6D60A66CC04B}"/>
                </a:ext>
                <a:ext uri="{C183D7F6-B498-43B3-948B-1728B52AA6E4}">
                  <adec:decorative xmlns:adec="http://schemas.microsoft.com/office/drawing/2017/decorative" xmlns="" val="1"/>
                </a:ext>
              </a:extLst>
            </p:cNvPr>
            <p:cNvCxnSpPr/>
            <p:nvPr>
              <p:extLst>
                <p:ext uri="{386F3935-93C4-4BCD-93E2-E3B085C9AB24}">
                  <p16:designElem xmlns:p16="http://schemas.microsoft.com/office/powerpoint/2015/main" xmlns="" val="1"/>
                </p:ext>
              </p:extLst>
            </p:nvPr>
          </p:nvCxnSpPr>
          <p:spPr>
            <a:xfrm>
              <a:off x="9371012" y="0"/>
              <a:ext cx="1219200" cy="6858000"/>
            </a:xfrm>
            <a:prstGeom prst="line">
              <a:avLst/>
            </a:prstGeom>
            <a:ln w="9525">
              <a:solidFill>
                <a:srgbClr val="BFBFBF">
                  <a:alpha val="75000"/>
                </a:srgbClr>
              </a:solidFill>
            </a:ln>
          </p:spPr>
          <p:style>
            <a:lnRef idx="2">
              <a:schemeClr val="accent1"/>
            </a:lnRef>
            <a:fillRef idx="0">
              <a:schemeClr val="accent1"/>
            </a:fillRef>
            <a:effectRef idx="1">
              <a:schemeClr val="accent1"/>
            </a:effectRef>
            <a:fontRef idx="minor">
              <a:schemeClr val="tx1"/>
            </a:fontRef>
          </p:style>
        </p:cxnSp>
        <p:cxnSp>
          <p:nvCxnSpPr>
            <p:cNvPr id="39" name="Straight Connector 38">
              <a:extLst>
                <a:ext uri="{FF2B5EF4-FFF2-40B4-BE49-F238E27FC236}">
                  <a16:creationId xmlns:a16="http://schemas.microsoft.com/office/drawing/2014/main" xmlns="" id="{347FB49A-3541-428A-AADE-682A3C50563D}"/>
                </a:ext>
                <a:ext uri="{C183D7F6-B498-43B3-948B-1728B52AA6E4}">
                  <adec:decorative xmlns:adec="http://schemas.microsoft.com/office/drawing/2017/decorative" xmlns="" val="1"/>
                </a:ext>
              </a:extLst>
            </p:cNvPr>
            <p:cNvCxnSpPr/>
            <p:nvPr>
              <p:extLst>
                <p:ext uri="{386F3935-93C4-4BCD-93E2-E3B085C9AB24}">
                  <p16:designElem xmlns:p16="http://schemas.microsoft.com/office/powerpoint/2015/main" xmlns="" val="1"/>
                </p:ext>
              </p:extLst>
            </p:nvPr>
          </p:nvCxnSpPr>
          <p:spPr>
            <a:xfrm flipH="1">
              <a:off x="7425267" y="3681413"/>
              <a:ext cx="4763558" cy="3176587"/>
            </a:xfrm>
            <a:prstGeom prst="line">
              <a:avLst/>
            </a:prstGeom>
            <a:ln w="9525">
              <a:solidFill>
                <a:srgbClr val="BFBFBF">
                  <a:alpha val="80000"/>
                </a:srgbClr>
              </a:solidFill>
            </a:ln>
          </p:spPr>
          <p:style>
            <a:lnRef idx="2">
              <a:schemeClr val="accent1"/>
            </a:lnRef>
            <a:fillRef idx="0">
              <a:schemeClr val="accent1"/>
            </a:fillRef>
            <a:effectRef idx="1">
              <a:schemeClr val="accent1"/>
            </a:effectRef>
            <a:fontRef idx="minor">
              <a:schemeClr val="tx1"/>
            </a:fontRef>
          </p:style>
        </p:cxnSp>
        <p:sp>
          <p:nvSpPr>
            <p:cNvPr id="40" name="Rectangle 23">
              <a:extLst>
                <a:ext uri="{FF2B5EF4-FFF2-40B4-BE49-F238E27FC236}">
                  <a16:creationId xmlns:a16="http://schemas.microsoft.com/office/drawing/2014/main" xmlns="" id="{D96F53DC-08F1-42C6-B558-B83D54B2766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defTabSz="457200"/>
              <a:endParaRPr lang="el-GR">
                <a:solidFill>
                  <a:prstClr val="white"/>
                </a:solidFill>
              </a:endParaRPr>
            </a:p>
          </p:txBody>
        </p:sp>
        <p:sp>
          <p:nvSpPr>
            <p:cNvPr id="41" name="Rectangle 25">
              <a:extLst>
                <a:ext uri="{FF2B5EF4-FFF2-40B4-BE49-F238E27FC236}">
                  <a16:creationId xmlns:a16="http://schemas.microsoft.com/office/drawing/2014/main" xmlns="" id="{AFE48CAF-A51C-463F-A570-ED99439A5CA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defTabSz="457200"/>
              <a:endParaRPr lang="el-GR">
                <a:solidFill>
                  <a:prstClr val="white"/>
                </a:solidFill>
              </a:endParaRPr>
            </a:p>
          </p:txBody>
        </p:sp>
        <p:sp>
          <p:nvSpPr>
            <p:cNvPr id="42" name="Isosceles Triangle 41">
              <a:extLst>
                <a:ext uri="{FF2B5EF4-FFF2-40B4-BE49-F238E27FC236}">
                  <a16:creationId xmlns:a16="http://schemas.microsoft.com/office/drawing/2014/main" xmlns="" id="{01F0C48B-50FF-4351-8207-16D09604831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defTabSz="457200"/>
              <a:endParaRPr lang="el-GR">
                <a:solidFill>
                  <a:prstClr val="white"/>
                </a:solidFill>
              </a:endParaRPr>
            </a:p>
          </p:txBody>
        </p:sp>
        <p:sp>
          <p:nvSpPr>
            <p:cNvPr id="43" name="Rectangle 27">
              <a:extLst>
                <a:ext uri="{FF2B5EF4-FFF2-40B4-BE49-F238E27FC236}">
                  <a16:creationId xmlns:a16="http://schemas.microsoft.com/office/drawing/2014/main" xmlns="" id="{300384B6-5ED6-4F91-A548-B706D837513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defTabSz="457200"/>
              <a:endParaRPr lang="el-GR">
                <a:solidFill>
                  <a:prstClr val="white"/>
                </a:solidFill>
              </a:endParaRPr>
            </a:p>
          </p:txBody>
        </p:sp>
        <p:sp>
          <p:nvSpPr>
            <p:cNvPr id="44" name="Rectangle 28">
              <a:extLst>
                <a:ext uri="{FF2B5EF4-FFF2-40B4-BE49-F238E27FC236}">
                  <a16:creationId xmlns:a16="http://schemas.microsoft.com/office/drawing/2014/main" xmlns="" id="{337AFFAE-C182-463C-9459-8AB3C69D9A2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defTabSz="457200"/>
              <a:endParaRPr lang="el-GR">
                <a:solidFill>
                  <a:prstClr val="white"/>
                </a:solidFill>
              </a:endParaRPr>
            </a:p>
          </p:txBody>
        </p:sp>
        <p:sp>
          <p:nvSpPr>
            <p:cNvPr id="45" name="Rectangle 29">
              <a:extLst>
                <a:ext uri="{FF2B5EF4-FFF2-40B4-BE49-F238E27FC236}">
                  <a16:creationId xmlns:a16="http://schemas.microsoft.com/office/drawing/2014/main" xmlns="" id="{510ACF17-C3F0-42BF-BDEB-D079277121E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defTabSz="457200"/>
              <a:endParaRPr lang="el-GR">
                <a:solidFill>
                  <a:prstClr val="white"/>
                </a:solidFill>
              </a:endParaRPr>
            </a:p>
          </p:txBody>
        </p:sp>
        <p:sp>
          <p:nvSpPr>
            <p:cNvPr id="46" name="Isosceles Triangle 45">
              <a:extLst>
                <a:ext uri="{FF2B5EF4-FFF2-40B4-BE49-F238E27FC236}">
                  <a16:creationId xmlns:a16="http://schemas.microsoft.com/office/drawing/2014/main" xmlns="" id="{E804EFD0-B84E-476F-9FC6-6C4A42EA005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defTabSz="457200"/>
              <a:endParaRPr lang="el-GR">
                <a:solidFill>
                  <a:prstClr val="white"/>
                </a:solidFill>
              </a:endParaRPr>
            </a:p>
          </p:txBody>
        </p:sp>
      </p:grpSp>
      <p:sp>
        <p:nvSpPr>
          <p:cNvPr id="48" name="Rectangle 47">
            <a:extLst>
              <a:ext uri="{FF2B5EF4-FFF2-40B4-BE49-F238E27FC236}">
                <a16:creationId xmlns:a16="http://schemas.microsoft.com/office/drawing/2014/main" xmlns="" id="{87BD1F4E-A66D-4C06-86DA-8D56CA7A3B4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5977719" y="0"/>
            <a:ext cx="621428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graphicFrame>
        <p:nvGraphicFramePr>
          <p:cNvPr id="31" name="Content Placeholder 3">
            <a:extLst>
              <a:ext uri="{FF2B5EF4-FFF2-40B4-BE49-F238E27FC236}">
                <a16:creationId xmlns:a16="http://schemas.microsoft.com/office/drawing/2014/main" xmlns="" id="{B4D582F2-A24F-2D94-2A6A-F0E20880CBB5}"/>
              </a:ext>
            </a:extLst>
          </p:cNvPr>
          <p:cNvGraphicFramePr>
            <a:graphicFrameLocks noGrp="1"/>
          </p:cNvGraphicFramePr>
          <p:nvPr>
            <p:ph idx="1"/>
            <p:extLst/>
          </p:nvPr>
        </p:nvGraphicFramePr>
        <p:xfrm>
          <a:off x="4916553" y="944563"/>
          <a:ext cx="6628804" cy="497958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343152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xmlns="" id="{C52ED567-06B3-4107-9773-BBB6BD78673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88824" cy="68579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4" name="Content Placeholder 3">
            <a:extLst>
              <a:ext uri="{FF2B5EF4-FFF2-40B4-BE49-F238E27FC236}">
                <a16:creationId xmlns:a16="http://schemas.microsoft.com/office/drawing/2014/main" xmlns="" id="{397F0E92-375F-EA80-683F-979393241302}"/>
              </a:ext>
            </a:extLst>
          </p:cNvPr>
          <p:cNvSpPr>
            <a:spLocks noGrp="1"/>
          </p:cNvSpPr>
          <p:nvPr>
            <p:ph idx="1"/>
          </p:nvPr>
        </p:nvSpPr>
        <p:spPr>
          <a:xfrm>
            <a:off x="350409" y="377037"/>
            <a:ext cx="6832500" cy="6276681"/>
          </a:xfrm>
        </p:spPr>
        <p:txBody>
          <a:bodyPr vert="horz" lIns="91440" tIns="45720" rIns="91440" bIns="45720" rtlCol="0" anchor="ctr">
            <a:normAutofit/>
          </a:bodyPr>
          <a:lstStyle/>
          <a:p>
            <a:pPr indent="-228600">
              <a:lnSpc>
                <a:spcPct val="90000"/>
              </a:lnSpc>
            </a:pPr>
            <a:r>
              <a:rPr lang="en-US" sz="2000" b="1" dirty="0"/>
              <a:t>β</a:t>
            </a:r>
            <a:r>
              <a:rPr lang="en-US" sz="2000" b="1" dirty="0" err="1"/>
              <a:t>ιολογικός</a:t>
            </a:r>
            <a:r>
              <a:rPr lang="en-US" sz="2000" b="1" dirty="0"/>
              <a:t> έλεγχος ζιζανίων είναι «η σκόπιμη χρήση ενδημικών ή εισαγόμενων οργανισμών (κυρίως φυτοφάγων αρθρόποδων, νηματωδών και παθογόνων) για τη διαχείριση των πληθυσμών ζιζανίων-στόχων». </a:t>
            </a:r>
          </a:p>
          <a:p>
            <a:pPr indent="-228600">
              <a:lnSpc>
                <a:spcPct val="90000"/>
              </a:lnSpc>
            </a:pPr>
            <a:r>
              <a:rPr lang="en-US" sz="2000" b="1" dirty="0"/>
              <a:t>Η Weed Science Society of America (WSSA) </a:t>
            </a:r>
            <a:r>
              <a:rPr lang="en-US" sz="2000" b="1" dirty="0" err="1"/>
              <a:t>ορίζει</a:t>
            </a:r>
            <a:r>
              <a:rPr lang="en-US" sz="2000" b="1" dirty="0"/>
              <a:t> </a:t>
            </a:r>
            <a:r>
              <a:rPr lang="en-US" sz="2000" b="1" dirty="0" err="1"/>
              <a:t>τον</a:t>
            </a:r>
            <a:r>
              <a:rPr lang="en-US" sz="2000" b="1" dirty="0"/>
              <a:t> β</a:t>
            </a:r>
            <a:r>
              <a:rPr lang="en-US" sz="2000" b="1" dirty="0" err="1"/>
              <a:t>ιολογικό</a:t>
            </a:r>
            <a:r>
              <a:rPr lang="en-US" sz="2000" b="1" dirty="0"/>
              <a:t> </a:t>
            </a:r>
            <a:r>
              <a:rPr lang="en-US" sz="2000" b="1" dirty="0" err="1"/>
              <a:t>έλεγχο</a:t>
            </a:r>
            <a:r>
              <a:rPr lang="en-US" sz="2000" b="1" dirty="0"/>
              <a:t> </a:t>
            </a:r>
            <a:r>
              <a:rPr lang="en-US" sz="2000" b="1" dirty="0" err="1"/>
              <a:t>των</a:t>
            </a:r>
            <a:r>
              <a:rPr lang="en-US" sz="2000" b="1" dirty="0"/>
              <a:t> </a:t>
            </a:r>
            <a:r>
              <a:rPr lang="en-US" sz="2000" b="1" dirty="0" err="1"/>
              <a:t>ζιζ</a:t>
            </a:r>
            <a:r>
              <a:rPr lang="en-US" sz="2000" b="1" dirty="0"/>
              <a:t>ανίων (biological weed control) ως «τη χρήση ενός παράγοντα ή μιας ομάδας παραγόντων (μικροβιακών και άλλων) ή βιολογικών διεργασιών για τον έλεγχο των ζιζανίων» (Scavo &amp; Mauromicale, 2020). </a:t>
            </a:r>
          </a:p>
          <a:p>
            <a:pPr indent="-228600">
              <a:lnSpc>
                <a:spcPct val="90000"/>
              </a:lnSpc>
            </a:pPr>
            <a:r>
              <a:rPr lang="en-US" sz="2000" dirty="0" err="1"/>
              <a:t>Οι</a:t>
            </a:r>
            <a:r>
              <a:rPr lang="en-US" sz="2000" dirty="0"/>
              <a:t> β</a:t>
            </a:r>
            <a:r>
              <a:rPr lang="en-US" sz="2000" dirty="0" err="1"/>
              <a:t>ιολογικές</a:t>
            </a:r>
            <a:r>
              <a:rPr lang="en-US" sz="2000" dirty="0"/>
              <a:t> </a:t>
            </a:r>
            <a:r>
              <a:rPr lang="en-US" sz="2000" dirty="0" err="1"/>
              <a:t>μέθοδοι</a:t>
            </a:r>
            <a:r>
              <a:rPr lang="en-US" sz="2000" dirty="0"/>
              <a:t> α</a:t>
            </a:r>
            <a:r>
              <a:rPr lang="en-US" sz="2000" dirty="0" err="1"/>
              <a:t>φορούν</a:t>
            </a:r>
            <a:r>
              <a:rPr lang="en-US" sz="2000" dirty="0"/>
              <a:t>, </a:t>
            </a:r>
            <a:r>
              <a:rPr lang="en-US" sz="2000" dirty="0" err="1"/>
              <a:t>μετ</a:t>
            </a:r>
            <a:r>
              <a:rPr lang="en-US" sz="2000" dirty="0"/>
              <a:t>αξύ άλλων, τη χρήση εντόμων ή παθογόνων οργανισμών, σκευασμάτων που περιέχουν παθογόνους μικροοργανισμούς (μικροβιακών ζιζανιοκτόνων ή βιοζιζανιοκτόνων) και φυτοφάγων ζώων όπως οι χήνες, οι πάπιες, τα αιγοπρόβατα και τα βοοειδή (Smith et al., 2014).</a:t>
            </a:r>
          </a:p>
          <a:p>
            <a:pPr marL="114300" indent="0">
              <a:lnSpc>
                <a:spcPct val="90000"/>
              </a:lnSpc>
              <a:buNone/>
            </a:pPr>
            <a:endParaRPr lang="en-US" sz="1400" b="1" dirty="0"/>
          </a:p>
        </p:txBody>
      </p:sp>
      <p:sp>
        <p:nvSpPr>
          <p:cNvPr id="11" name="Rectangle 10">
            <a:extLst>
              <a:ext uri="{FF2B5EF4-FFF2-40B4-BE49-F238E27FC236}">
                <a16:creationId xmlns:a16="http://schemas.microsoft.com/office/drawing/2014/main" xmlns="" id="{AF551D8B-3775-4477-88B7-7B7C350D34E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7534656" y="0"/>
            <a:ext cx="4657344"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cxnSp>
        <p:nvCxnSpPr>
          <p:cNvPr id="13" name="Straight Connector 12">
            <a:extLst>
              <a:ext uri="{FF2B5EF4-FFF2-40B4-BE49-F238E27FC236}">
                <a16:creationId xmlns:a16="http://schemas.microsoft.com/office/drawing/2014/main" xmlns="" id="{1A901C3D-CFAE-460D-BD0E-7D22164D7DFB}"/>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flipH="1">
            <a:off x="10590212" y="0"/>
            <a:ext cx="1059921" cy="6858000"/>
          </a:xfrm>
          <a:prstGeom prst="line">
            <a:avLst/>
          </a:prstGeom>
          <a:ln w="9525">
            <a:solidFill>
              <a:srgbClr val="BFBFBF">
                <a:alpha val="70000"/>
              </a:srgbClr>
            </a:solidFill>
          </a:ln>
        </p:spPr>
        <p:style>
          <a:lnRef idx="2">
            <a:schemeClr val="accent1"/>
          </a:lnRef>
          <a:fillRef idx="0">
            <a:schemeClr val="accent1"/>
          </a:fillRef>
          <a:effectRef idx="1">
            <a:schemeClr val="accent1"/>
          </a:effectRef>
          <a:fontRef idx="minor">
            <a:schemeClr val="tx1"/>
          </a:fontRef>
        </p:style>
      </p:cxnSp>
      <p:cxnSp>
        <p:nvCxnSpPr>
          <p:cNvPr id="15" name="Straight Connector 14">
            <a:extLst>
              <a:ext uri="{FF2B5EF4-FFF2-40B4-BE49-F238E27FC236}">
                <a16:creationId xmlns:a16="http://schemas.microsoft.com/office/drawing/2014/main" xmlns="" id="{837C0EA9-1437-4437-9D20-2BBDA1AA9FF8}"/>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flipH="1">
            <a:off x="7721600" y="3721395"/>
            <a:ext cx="4345560" cy="3136604"/>
          </a:xfrm>
          <a:prstGeom prst="line">
            <a:avLst/>
          </a:prstGeom>
          <a:ln w="9525">
            <a:solidFill>
              <a:srgbClr val="BFBFBF">
                <a:alpha val="69804"/>
              </a:srgbClr>
            </a:solidFill>
          </a:ln>
        </p:spPr>
        <p:style>
          <a:lnRef idx="2">
            <a:schemeClr val="accent1"/>
          </a:lnRef>
          <a:fillRef idx="0">
            <a:schemeClr val="accent1"/>
          </a:fillRef>
          <a:effectRef idx="1">
            <a:schemeClr val="accent1"/>
          </a:effectRef>
          <a:fontRef idx="minor">
            <a:schemeClr val="tx1"/>
          </a:fontRef>
        </p:style>
      </p:cxnSp>
      <p:sp>
        <p:nvSpPr>
          <p:cNvPr id="17" name="Rectangle 23">
            <a:extLst>
              <a:ext uri="{FF2B5EF4-FFF2-40B4-BE49-F238E27FC236}">
                <a16:creationId xmlns:a16="http://schemas.microsoft.com/office/drawing/2014/main" xmlns="" id="{BB934D2B-85E2-4375-94EE-B66C16BF799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defTabSz="457200"/>
            <a:endParaRPr lang="el-GR">
              <a:solidFill>
                <a:prstClr val="white"/>
              </a:solidFill>
            </a:endParaRPr>
          </a:p>
        </p:txBody>
      </p:sp>
      <p:sp>
        <p:nvSpPr>
          <p:cNvPr id="19" name="Rectangle 25">
            <a:extLst>
              <a:ext uri="{FF2B5EF4-FFF2-40B4-BE49-F238E27FC236}">
                <a16:creationId xmlns:a16="http://schemas.microsoft.com/office/drawing/2014/main" xmlns="" id="{9B445E02-D785-4565-B842-9567BBC0950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defTabSz="457200"/>
            <a:endParaRPr lang="el-GR">
              <a:solidFill>
                <a:prstClr val="white"/>
              </a:solidFill>
            </a:endParaRPr>
          </a:p>
        </p:txBody>
      </p:sp>
      <p:sp>
        <p:nvSpPr>
          <p:cNvPr id="21" name="Isosceles Triangle 20">
            <a:extLst>
              <a:ext uri="{FF2B5EF4-FFF2-40B4-BE49-F238E27FC236}">
                <a16:creationId xmlns:a16="http://schemas.microsoft.com/office/drawing/2014/main" xmlns="" id="{2C153736-D102-4F57-9DE7-615AFC02B0A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defTabSz="457200"/>
            <a:endParaRPr lang="el-GR">
              <a:solidFill>
                <a:prstClr val="white"/>
              </a:solidFill>
            </a:endParaRPr>
          </a:p>
        </p:txBody>
      </p:sp>
      <p:sp>
        <p:nvSpPr>
          <p:cNvPr id="23" name="Rectangle 27">
            <a:extLst>
              <a:ext uri="{FF2B5EF4-FFF2-40B4-BE49-F238E27FC236}">
                <a16:creationId xmlns:a16="http://schemas.microsoft.com/office/drawing/2014/main" xmlns="" id="{BA407A52-66F4-4CDE-A726-FF79F3EC342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defTabSz="457200"/>
            <a:endParaRPr lang="el-GR">
              <a:solidFill>
                <a:prstClr val="white"/>
              </a:solidFill>
            </a:endParaRPr>
          </a:p>
        </p:txBody>
      </p:sp>
      <p:sp>
        <p:nvSpPr>
          <p:cNvPr id="25" name="Rectangle 28">
            <a:extLst>
              <a:ext uri="{FF2B5EF4-FFF2-40B4-BE49-F238E27FC236}">
                <a16:creationId xmlns:a16="http://schemas.microsoft.com/office/drawing/2014/main" xmlns="" id="{D28FFB34-4FC3-46F5-B900-D3B774FD0BE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defTabSz="457200"/>
            <a:endParaRPr lang="el-GR">
              <a:solidFill>
                <a:prstClr val="white"/>
              </a:solidFill>
            </a:endParaRPr>
          </a:p>
        </p:txBody>
      </p:sp>
      <p:sp>
        <p:nvSpPr>
          <p:cNvPr id="27" name="Rectangle 29">
            <a:extLst>
              <a:ext uri="{FF2B5EF4-FFF2-40B4-BE49-F238E27FC236}">
                <a16:creationId xmlns:a16="http://schemas.microsoft.com/office/drawing/2014/main" xmlns="" id="{205F7B13-ACB5-46BE-8070-0431266B183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defTabSz="457200"/>
            <a:endParaRPr lang="el-GR">
              <a:solidFill>
                <a:prstClr val="white"/>
              </a:solidFill>
            </a:endParaRPr>
          </a:p>
        </p:txBody>
      </p:sp>
      <p:sp>
        <p:nvSpPr>
          <p:cNvPr id="29" name="Isosceles Triangle 28">
            <a:extLst>
              <a:ext uri="{FF2B5EF4-FFF2-40B4-BE49-F238E27FC236}">
                <a16:creationId xmlns:a16="http://schemas.microsoft.com/office/drawing/2014/main" xmlns="" id="{D52A0D23-45DD-4DF4-ADE6-A81F409BB9F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defTabSz="457200"/>
            <a:endParaRPr lang="el-GR">
              <a:solidFill>
                <a:prstClr val="white"/>
              </a:solidFill>
            </a:endParaRPr>
          </a:p>
        </p:txBody>
      </p:sp>
      <p:sp>
        <p:nvSpPr>
          <p:cNvPr id="2" name="Title 1">
            <a:extLst>
              <a:ext uri="{FF2B5EF4-FFF2-40B4-BE49-F238E27FC236}">
                <a16:creationId xmlns:a16="http://schemas.microsoft.com/office/drawing/2014/main" xmlns="" id="{129168DB-FB79-2D79-6818-BC7FA68E9ECC}"/>
              </a:ext>
            </a:extLst>
          </p:cNvPr>
          <p:cNvSpPr>
            <a:spLocks noGrp="1"/>
          </p:cNvSpPr>
          <p:nvPr>
            <p:ph type="title"/>
          </p:nvPr>
        </p:nvSpPr>
        <p:spPr>
          <a:xfrm>
            <a:off x="7829658" y="1253067"/>
            <a:ext cx="3371742" cy="4351866"/>
          </a:xfrm>
        </p:spPr>
        <p:txBody>
          <a:bodyPr vert="horz" lIns="91440" tIns="45720" rIns="91440" bIns="45720" rtlCol="0" anchor="ctr">
            <a:normAutofit fontScale="90000"/>
          </a:bodyPr>
          <a:lstStyle/>
          <a:p>
            <a:r>
              <a:rPr lang="en-US" dirty="0" err="1"/>
              <a:t>Βιολογικές</a:t>
            </a:r>
            <a:r>
              <a:rPr lang="en-US" dirty="0"/>
              <a:t> </a:t>
            </a:r>
            <a:r>
              <a:rPr lang="en-US" dirty="0" err="1"/>
              <a:t>μέθοδοι</a:t>
            </a:r>
            <a:r>
              <a:rPr lang="en-US" dirty="0"/>
              <a:t/>
            </a:r>
            <a:br>
              <a:rPr lang="en-US" dirty="0"/>
            </a:br>
            <a:r>
              <a:rPr lang="en-US" dirty="0"/>
              <a:t/>
            </a:r>
            <a:br>
              <a:rPr lang="en-US" dirty="0"/>
            </a:br>
            <a:r>
              <a:rPr lang="en-US" dirty="0"/>
              <a:t> </a:t>
            </a:r>
            <a:r>
              <a:rPr lang="en-US" dirty="0" err="1"/>
              <a:t>Σύμφων</a:t>
            </a:r>
            <a:r>
              <a:rPr lang="en-US" dirty="0"/>
              <a:t>α με την European Weed Research Society (EWRS),</a:t>
            </a:r>
            <a:endParaRPr lang="en-US" dirty="0">
              <a:solidFill>
                <a:schemeClr val="bg1"/>
              </a:solidFill>
            </a:endParaRPr>
          </a:p>
        </p:txBody>
      </p:sp>
    </p:spTree>
    <p:extLst>
      <p:ext uri="{BB962C8B-B14F-4D97-AF65-F5344CB8AC3E}">
        <p14:creationId xmlns:p14="http://schemas.microsoft.com/office/powerpoint/2010/main" val="38494287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xmlns="" id="{603AE127-802C-459A-A612-DB85B67F0DC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2" name="Title 1">
            <a:extLst>
              <a:ext uri="{FF2B5EF4-FFF2-40B4-BE49-F238E27FC236}">
                <a16:creationId xmlns:a16="http://schemas.microsoft.com/office/drawing/2014/main" xmlns="" id="{129168DB-FB79-2D79-6818-BC7FA68E9ECC}"/>
              </a:ext>
            </a:extLst>
          </p:cNvPr>
          <p:cNvSpPr>
            <a:spLocks noGrp="1"/>
          </p:cNvSpPr>
          <p:nvPr>
            <p:ph type="title"/>
          </p:nvPr>
        </p:nvSpPr>
        <p:spPr>
          <a:xfrm>
            <a:off x="1043950" y="1179151"/>
            <a:ext cx="3300646" cy="4463889"/>
          </a:xfrm>
        </p:spPr>
        <p:txBody>
          <a:bodyPr vert="horz" lIns="91440" tIns="45720" rIns="91440" bIns="45720" rtlCol="0" anchor="ctr">
            <a:normAutofit/>
          </a:bodyPr>
          <a:lstStyle/>
          <a:p>
            <a:pPr>
              <a:lnSpc>
                <a:spcPct val="90000"/>
              </a:lnSpc>
            </a:pPr>
            <a:r>
              <a:rPr lang="en-US" dirty="0" err="1"/>
              <a:t>Βιολογικές</a:t>
            </a:r>
            <a:r>
              <a:rPr lang="en-US" dirty="0"/>
              <a:t> </a:t>
            </a:r>
            <a:r>
              <a:rPr lang="en-US" dirty="0" err="1"/>
              <a:t>μέθοδοι</a:t>
            </a:r>
            <a:r>
              <a:rPr lang="en-US" dirty="0"/>
              <a:t/>
            </a:r>
            <a:br>
              <a:rPr lang="en-US" dirty="0"/>
            </a:br>
            <a:r>
              <a:rPr lang="en-US" dirty="0"/>
              <a:t/>
            </a:r>
            <a:br>
              <a:rPr lang="en-US" dirty="0"/>
            </a:br>
            <a:r>
              <a:rPr lang="en-US" dirty="0"/>
              <a:t> </a:t>
            </a:r>
            <a:r>
              <a:rPr lang="en-US" dirty="0" err="1"/>
              <a:t>Σύμφων</a:t>
            </a:r>
            <a:r>
              <a:rPr lang="en-US" dirty="0"/>
              <a:t>α με την European Weed Research Society (EWRS),</a:t>
            </a:r>
            <a:endParaRPr lang="en-US"/>
          </a:p>
        </p:txBody>
      </p:sp>
      <p:sp>
        <p:nvSpPr>
          <p:cNvPr id="11" name="Isosceles Triangle 10">
            <a:extLst>
              <a:ext uri="{FF2B5EF4-FFF2-40B4-BE49-F238E27FC236}">
                <a16:creationId xmlns:a16="http://schemas.microsoft.com/office/drawing/2014/main" xmlns="" id="{9323D83D-50D6-4040-A58B-FCEA340F886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4013200"/>
            <a:ext cx="448733" cy="2844800"/>
          </a:xfrm>
          <a:prstGeom prst="triangle">
            <a:avLst>
              <a:gd name="adj" fmla="val 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pPr defTabSz="457200"/>
            <a:endParaRPr lang="el-GR">
              <a:solidFill>
                <a:prstClr val="white"/>
              </a:solidFill>
            </a:endParaRPr>
          </a:p>
        </p:txBody>
      </p:sp>
      <p:cxnSp>
        <p:nvCxnSpPr>
          <p:cNvPr id="13" name="Straight Connector 12">
            <a:extLst>
              <a:ext uri="{FF2B5EF4-FFF2-40B4-BE49-F238E27FC236}">
                <a16:creationId xmlns:a16="http://schemas.microsoft.com/office/drawing/2014/main" xmlns="" id="{1A1FE6BB-DFB2-4080-9B5E-076EF5DDE67B}"/>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4656670" y="1442595"/>
            <a:ext cx="0" cy="3937000"/>
          </a:xfrm>
          <a:prstGeom prst="line">
            <a:avLst/>
          </a:prstGeom>
        </p:spPr>
        <p:style>
          <a:lnRef idx="1">
            <a:schemeClr val="accent1"/>
          </a:lnRef>
          <a:fillRef idx="0">
            <a:schemeClr val="accent1"/>
          </a:fillRef>
          <a:effectRef idx="0">
            <a:schemeClr val="accent1"/>
          </a:effectRef>
          <a:fontRef idx="minor">
            <a:schemeClr val="tx1"/>
          </a:fontRef>
        </p:style>
      </p:cxnSp>
      <p:sp>
        <p:nvSpPr>
          <p:cNvPr id="4" name="Content Placeholder 3">
            <a:extLst>
              <a:ext uri="{FF2B5EF4-FFF2-40B4-BE49-F238E27FC236}">
                <a16:creationId xmlns:a16="http://schemas.microsoft.com/office/drawing/2014/main" xmlns="" id="{397F0E92-375F-EA80-683F-979393241302}"/>
              </a:ext>
            </a:extLst>
          </p:cNvPr>
          <p:cNvSpPr>
            <a:spLocks noGrp="1"/>
          </p:cNvSpPr>
          <p:nvPr>
            <p:ph idx="1"/>
          </p:nvPr>
        </p:nvSpPr>
        <p:spPr>
          <a:xfrm>
            <a:off x="4978918" y="1109145"/>
            <a:ext cx="6341016" cy="4603900"/>
          </a:xfrm>
        </p:spPr>
        <p:txBody>
          <a:bodyPr vert="horz" lIns="91440" tIns="45720" rIns="91440" bIns="45720" rtlCol="0" anchor="ctr">
            <a:normAutofit/>
          </a:bodyPr>
          <a:lstStyle/>
          <a:p>
            <a:pPr indent="-228600"/>
            <a:r>
              <a:rPr lang="en-US"/>
              <a:t>Τα </a:t>
            </a:r>
            <a:r>
              <a:rPr lang="en-US" err="1"/>
              <a:t>τελευτ</a:t>
            </a:r>
            <a:r>
              <a:rPr lang="en-US"/>
              <a:t>αία χρόνια έχει γίνει αρκετή έρευνα γύρω από τα λεγόμενα βιοχημικά ή φυσικά ζιζανιοκτόνα, που συχνά περιλαμβάνονται στις βιολογικές μεθόδους.</a:t>
            </a:r>
          </a:p>
          <a:p>
            <a:pPr indent="-228600"/>
            <a:r>
              <a:rPr lang="en-US"/>
              <a:t> </a:t>
            </a:r>
            <a:r>
              <a:rPr lang="en-US" b="1" err="1"/>
              <a:t>Με</a:t>
            </a:r>
            <a:r>
              <a:rPr lang="en-US" b="1"/>
              <a:t> </a:t>
            </a:r>
            <a:r>
              <a:rPr lang="en-US" b="1" err="1"/>
              <a:t>τον</a:t>
            </a:r>
            <a:r>
              <a:rPr lang="en-US" b="1"/>
              <a:t> </a:t>
            </a:r>
            <a:r>
              <a:rPr lang="en-US" b="1" err="1"/>
              <a:t>όρο</a:t>
            </a:r>
            <a:r>
              <a:rPr lang="en-US" b="1"/>
              <a:t> β</a:t>
            </a:r>
            <a:r>
              <a:rPr lang="en-US" b="1" err="1"/>
              <a:t>ιοζιζ</a:t>
            </a:r>
            <a:r>
              <a:rPr lang="en-US" b="1"/>
              <a:t>ανιοκτόνα (bioherbicides) περιγράφονται προϊόντα φυσικής προέλευσης που χρησιμοποιούνται για τον έλεγχο των ζιζανίων, δηλαδή είτε μικροοργανισμοί είτε προϊόντα ή μεταβολίτες από μικροοργανισμούς και φυτά, επομένως πρόκειται ουσιαστικά για μικροβιακά ζιζανιοκτόνα (microbial herbicides) ή φυσικά ζιζανιοκτόνα (natural herbicides)(Bailey, 2014).</a:t>
            </a:r>
          </a:p>
        </p:txBody>
      </p:sp>
      <p:sp>
        <p:nvSpPr>
          <p:cNvPr id="15" name="Isosceles Triangle 14">
            <a:extLst>
              <a:ext uri="{FF2B5EF4-FFF2-40B4-BE49-F238E27FC236}">
                <a16:creationId xmlns:a16="http://schemas.microsoft.com/office/drawing/2014/main" xmlns="" id="{F10FD715-4DCE-4779-B634-EC78315EA21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10800000" flipH="1">
            <a:off x="11364139" y="0"/>
            <a:ext cx="842596" cy="4616289"/>
          </a:xfrm>
          <a:prstGeom prst="triangle">
            <a:avLst>
              <a:gd name="adj" fmla="val 10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pPr defTabSz="457200"/>
            <a:endParaRPr lang="el-GR">
              <a:solidFill>
                <a:prstClr val="white"/>
              </a:solidFill>
            </a:endParaRPr>
          </a:p>
        </p:txBody>
      </p:sp>
    </p:spTree>
    <p:extLst>
      <p:ext uri="{BB962C8B-B14F-4D97-AF65-F5344CB8AC3E}">
        <p14:creationId xmlns:p14="http://schemas.microsoft.com/office/powerpoint/2010/main" val="33213431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209AB053-42E5-4374-B5AE-4E0BE84C87F2}"/>
              </a:ext>
            </a:extLst>
          </p:cNvPr>
          <p:cNvSpPr>
            <a:spLocks noGrp="1"/>
          </p:cNvSpPr>
          <p:nvPr>
            <p:ph type="title"/>
          </p:nvPr>
        </p:nvSpPr>
        <p:spPr>
          <a:xfrm>
            <a:off x="838200" y="401221"/>
            <a:ext cx="10515600" cy="1348065"/>
          </a:xfrm>
        </p:spPr>
        <p:txBody>
          <a:bodyPr>
            <a:normAutofit/>
          </a:bodyPr>
          <a:lstStyle/>
          <a:p>
            <a:r>
              <a:rPr lang="el-GR" sz="5400" dirty="0"/>
              <a:t>Θερμικές και άλλες μέθοδοι </a:t>
            </a:r>
            <a:endParaRPr lang="el-GR" sz="5400" dirty="0">
              <a:solidFill>
                <a:srgbClr val="FFFFFF"/>
              </a:solidFill>
            </a:endParaRPr>
          </a:p>
        </p:txBody>
      </p:sp>
      <p:sp>
        <p:nvSpPr>
          <p:cNvPr id="3" name="Θέση περιεχομένου 2">
            <a:extLst>
              <a:ext uri="{FF2B5EF4-FFF2-40B4-BE49-F238E27FC236}">
                <a16:creationId xmlns:a16="http://schemas.microsoft.com/office/drawing/2014/main" xmlns="" id="{0C23A8ED-D2C1-08A2-0E3B-799EC1845F15}"/>
              </a:ext>
            </a:extLst>
          </p:cNvPr>
          <p:cNvSpPr>
            <a:spLocks noGrp="1"/>
          </p:cNvSpPr>
          <p:nvPr>
            <p:ph idx="1"/>
          </p:nvPr>
        </p:nvSpPr>
        <p:spPr>
          <a:xfrm>
            <a:off x="149087" y="1407345"/>
            <a:ext cx="10515600" cy="3590174"/>
          </a:xfrm>
        </p:spPr>
        <p:txBody>
          <a:bodyPr>
            <a:noAutofit/>
          </a:bodyPr>
          <a:lstStyle/>
          <a:p>
            <a:pPr marL="0" indent="0">
              <a:buNone/>
            </a:pPr>
            <a:r>
              <a:rPr lang="el-GR" sz="2200" dirty="0"/>
              <a:t>Με βάση τον τρόπο δράσης τους, οι θερμικές μέθοδοι (</a:t>
            </a:r>
            <a:r>
              <a:rPr lang="en-US" sz="2200" dirty="0"/>
              <a:t>thermal weed control) </a:t>
            </a:r>
            <a:r>
              <a:rPr lang="el-GR" sz="2200" dirty="0"/>
              <a:t>μπορούν να ταξινομηθούν σε </a:t>
            </a:r>
            <a:endParaRPr lang="en-US" sz="2200" dirty="0"/>
          </a:p>
          <a:p>
            <a:r>
              <a:rPr lang="el-GR" sz="2200" dirty="0"/>
              <a:t>μεθόδους άμεσης θέρμανσης (με φλόγα, ζεστό νερό, ατμό, αφρό κ.ά.), </a:t>
            </a:r>
            <a:endParaRPr lang="en-US" sz="2200" dirty="0"/>
          </a:p>
          <a:p>
            <a:r>
              <a:rPr lang="el-GR" sz="2200" dirty="0"/>
              <a:t>έμμεσης θέρμανσης (με ηλεκτρισμό, μικροκύματα, υπεριώδη ακτινοβολία, ακτινοβολία </a:t>
            </a:r>
            <a:r>
              <a:rPr lang="en-US" sz="2200" dirty="0"/>
              <a:t>laser) </a:t>
            </a:r>
            <a:r>
              <a:rPr lang="el-GR" sz="2200" dirty="0"/>
              <a:t>και </a:t>
            </a:r>
            <a:endParaRPr lang="en-US" sz="2200" dirty="0"/>
          </a:p>
          <a:p>
            <a:r>
              <a:rPr lang="el-GR" sz="2200" dirty="0"/>
              <a:t>ψύξης (με την τεχνολογία της κρυογενικής) (</a:t>
            </a:r>
            <a:r>
              <a:rPr lang="en-US" sz="2200" dirty="0"/>
              <a:t>Rask &amp; </a:t>
            </a:r>
            <a:r>
              <a:rPr lang="en-US" sz="2200" dirty="0" err="1"/>
              <a:t>Kristoffersen</a:t>
            </a:r>
            <a:r>
              <a:rPr lang="en-US" sz="2200" dirty="0"/>
              <a:t>, 2007; </a:t>
            </a:r>
            <a:r>
              <a:rPr lang="en-US" sz="2200" dirty="0" err="1"/>
              <a:t>Korres</a:t>
            </a:r>
            <a:r>
              <a:rPr lang="en-US" sz="2200" dirty="0"/>
              <a:t> et al., 2019). </a:t>
            </a:r>
          </a:p>
          <a:p>
            <a:pPr marL="0" indent="0">
              <a:buNone/>
            </a:pPr>
            <a:r>
              <a:rPr lang="el-GR" sz="2200" dirty="0"/>
              <a:t>Οι μέθοδοι της ψύξης και της έμμεσης θέρμανσης (κυρίως τα μικροκύματα, η ακτινοβολία </a:t>
            </a:r>
            <a:r>
              <a:rPr lang="en-US" sz="2200" dirty="0"/>
              <a:t>laser </a:t>
            </a:r>
            <a:r>
              <a:rPr lang="el-GR" sz="2200" dirty="0"/>
              <a:t>και η υπεριώδης ακτινοβολία) βρίσκονται ακόμη σε πειραματικό στάδιο και δεν έχουν ευρεία εφαρμογή στην πράξη (</a:t>
            </a:r>
            <a:r>
              <a:rPr lang="en-US" sz="2200" dirty="0"/>
              <a:t>Davis et al., 1971; Brodie et al., 2009). </a:t>
            </a:r>
            <a:endParaRPr lang="el-GR" sz="2200" dirty="0"/>
          </a:p>
        </p:txBody>
      </p:sp>
    </p:spTree>
    <p:extLst>
      <p:ext uri="{BB962C8B-B14F-4D97-AF65-F5344CB8AC3E}">
        <p14:creationId xmlns:p14="http://schemas.microsoft.com/office/powerpoint/2010/main" val="27892462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209AB053-42E5-4374-B5AE-4E0BE84C87F2}"/>
              </a:ext>
            </a:extLst>
          </p:cNvPr>
          <p:cNvSpPr>
            <a:spLocks noGrp="1"/>
          </p:cNvSpPr>
          <p:nvPr>
            <p:ph type="title"/>
          </p:nvPr>
        </p:nvSpPr>
        <p:spPr>
          <a:xfrm>
            <a:off x="838200" y="401221"/>
            <a:ext cx="10515600" cy="1348065"/>
          </a:xfrm>
        </p:spPr>
        <p:txBody>
          <a:bodyPr>
            <a:normAutofit/>
          </a:bodyPr>
          <a:lstStyle/>
          <a:p>
            <a:r>
              <a:rPr lang="el-GR" sz="5400" dirty="0"/>
              <a:t>Θερμικές και άλλες μέθοδοι </a:t>
            </a:r>
            <a:endParaRPr lang="el-GR" sz="5400" dirty="0">
              <a:solidFill>
                <a:srgbClr val="FFFFFF"/>
              </a:solidFill>
            </a:endParaRPr>
          </a:p>
        </p:txBody>
      </p:sp>
      <p:sp>
        <p:nvSpPr>
          <p:cNvPr id="3" name="Θέση περιεχομένου 2">
            <a:extLst>
              <a:ext uri="{FF2B5EF4-FFF2-40B4-BE49-F238E27FC236}">
                <a16:creationId xmlns:a16="http://schemas.microsoft.com/office/drawing/2014/main" xmlns="" id="{0C23A8ED-D2C1-08A2-0E3B-799EC1845F15}"/>
              </a:ext>
            </a:extLst>
          </p:cNvPr>
          <p:cNvSpPr>
            <a:spLocks noGrp="1"/>
          </p:cNvSpPr>
          <p:nvPr>
            <p:ph idx="1"/>
          </p:nvPr>
        </p:nvSpPr>
        <p:spPr>
          <a:xfrm>
            <a:off x="149087" y="1407345"/>
            <a:ext cx="10515600" cy="3590174"/>
          </a:xfrm>
        </p:spPr>
        <p:txBody>
          <a:bodyPr>
            <a:noAutofit/>
          </a:bodyPr>
          <a:lstStyle/>
          <a:p>
            <a:r>
              <a:rPr lang="el-GR" sz="2200" dirty="0"/>
              <a:t>Όλες αυτές οι μέθοδοι χαρακτηρίζονται από υψηλό κόστος, ανάγκη επαναλαμβανόμενων εφαρμογών, μικρή εκλεκτικότητα για αρκετές καλλιέργειες, ενώ απαιτούν και ειδικό εξοπλισμό. </a:t>
            </a:r>
            <a:endParaRPr lang="en-US" sz="2200" dirty="0"/>
          </a:p>
          <a:p>
            <a:r>
              <a:rPr lang="el-GR" sz="2200" dirty="0"/>
              <a:t>Εντούτοις, είναι αποτελεσματικές έναντι μεγάλου εύρους ζιζανίων (ακόμη και ειδών τα οποία έχουν αναπτύξει ανθεκτικότητα σε ζιζανιοκτόνα), δεν αφήνουν υπολείμματα στο έδαφος και μπορούν να εφαρμοστούν ακόμη και σε πολύ υγρό έδαφος αλλά και σε συστήματα μειωμένης κατεργασίας ή ακαλλιέργειας (</a:t>
            </a:r>
            <a:r>
              <a:rPr lang="en-US" sz="2200" dirty="0"/>
              <a:t>no-tillage) (Cisneros &amp; Zandstra, 2008).</a:t>
            </a:r>
            <a:endParaRPr lang="el-GR" sz="2200" dirty="0"/>
          </a:p>
        </p:txBody>
      </p:sp>
    </p:spTree>
    <p:extLst>
      <p:ext uri="{BB962C8B-B14F-4D97-AF65-F5344CB8AC3E}">
        <p14:creationId xmlns:p14="http://schemas.microsoft.com/office/powerpoint/2010/main" val="6523599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xmlns="" id="{655AE6B0-AC9E-4167-806F-E9DB135FC46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2" name="Title 1">
            <a:extLst>
              <a:ext uri="{FF2B5EF4-FFF2-40B4-BE49-F238E27FC236}">
                <a16:creationId xmlns:a16="http://schemas.microsoft.com/office/drawing/2014/main" xmlns="" id="{70C90F50-8FB9-81CC-691B-C3FA35E5D43E}"/>
              </a:ext>
            </a:extLst>
          </p:cNvPr>
          <p:cNvSpPr>
            <a:spLocks noGrp="1"/>
          </p:cNvSpPr>
          <p:nvPr>
            <p:ph type="title"/>
          </p:nvPr>
        </p:nvSpPr>
        <p:spPr>
          <a:xfrm>
            <a:off x="652481" y="1382486"/>
            <a:ext cx="3547581" cy="4093028"/>
          </a:xfrm>
        </p:spPr>
        <p:txBody>
          <a:bodyPr vert="horz" lIns="91440" tIns="45720" rIns="91440" bIns="45720" rtlCol="0" anchor="ctr">
            <a:normAutofit/>
          </a:bodyPr>
          <a:lstStyle/>
          <a:p>
            <a:r>
              <a:rPr lang="en-US" sz="4400"/>
              <a:t>Μηχανικές και φυσικές μέθοδοι </a:t>
            </a:r>
          </a:p>
        </p:txBody>
      </p:sp>
      <p:grpSp>
        <p:nvGrpSpPr>
          <p:cNvPr id="12" name="Group 11">
            <a:extLst>
              <a:ext uri="{FF2B5EF4-FFF2-40B4-BE49-F238E27FC236}">
                <a16:creationId xmlns:a16="http://schemas.microsoft.com/office/drawing/2014/main" xmlns="" id="{3523416A-383B-4FDC-B4C9-D8EDDFE9C043}"/>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xmlns="" val="1"/>
              </p:ext>
            </p:extLst>
          </p:nvPr>
        </p:nvGrpSpPr>
        <p:grpSpPr>
          <a:xfrm>
            <a:off x="1329267" y="-8467"/>
            <a:ext cx="4766733" cy="6866467"/>
            <a:chOff x="7425267" y="-8467"/>
            <a:chExt cx="4766733" cy="6866467"/>
          </a:xfrm>
        </p:grpSpPr>
        <p:cxnSp>
          <p:nvCxnSpPr>
            <p:cNvPr id="13" name="Straight Connector 12">
              <a:extLst>
                <a:ext uri="{FF2B5EF4-FFF2-40B4-BE49-F238E27FC236}">
                  <a16:creationId xmlns:a16="http://schemas.microsoft.com/office/drawing/2014/main" xmlns="" id="{CB0D29D5-3F7C-4197-821B-6D60A66CC04B}"/>
                </a:ext>
                <a:ext uri="{C183D7F6-B498-43B3-948B-1728B52AA6E4}">
                  <adec:decorative xmlns:adec="http://schemas.microsoft.com/office/drawing/2017/decorative" xmlns="" val="1"/>
                </a:ext>
              </a:extLst>
            </p:cNvPr>
            <p:cNvCxnSpPr/>
            <p:nvPr>
              <p:extLst>
                <p:ext uri="{386F3935-93C4-4BCD-93E2-E3B085C9AB24}">
                  <p16:designElem xmlns:p16="http://schemas.microsoft.com/office/powerpoint/2015/main" xmlns="" val="1"/>
                </p:ext>
              </p:extLst>
            </p:nvPr>
          </p:nvCxnSpPr>
          <p:spPr>
            <a:xfrm>
              <a:off x="9371012" y="0"/>
              <a:ext cx="1219200" cy="6858000"/>
            </a:xfrm>
            <a:prstGeom prst="line">
              <a:avLst/>
            </a:prstGeom>
            <a:ln w="9525">
              <a:solidFill>
                <a:srgbClr val="BFBFBF">
                  <a:alpha val="75000"/>
                </a:srgbClr>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xmlns="" id="{347FB49A-3541-428A-AADE-682A3C50563D}"/>
                </a:ext>
                <a:ext uri="{C183D7F6-B498-43B3-948B-1728B52AA6E4}">
                  <adec:decorative xmlns:adec="http://schemas.microsoft.com/office/drawing/2017/decorative" xmlns="" val="1"/>
                </a:ext>
              </a:extLst>
            </p:cNvPr>
            <p:cNvCxnSpPr/>
            <p:nvPr>
              <p:extLst>
                <p:ext uri="{386F3935-93C4-4BCD-93E2-E3B085C9AB24}">
                  <p16:designElem xmlns:p16="http://schemas.microsoft.com/office/powerpoint/2015/main" xmlns="" val="1"/>
                </p:ext>
              </p:extLst>
            </p:nvPr>
          </p:nvCxnSpPr>
          <p:spPr>
            <a:xfrm flipH="1">
              <a:off x="7425267" y="3681413"/>
              <a:ext cx="4763558" cy="3176587"/>
            </a:xfrm>
            <a:prstGeom prst="line">
              <a:avLst/>
            </a:prstGeom>
            <a:ln w="9525">
              <a:solidFill>
                <a:srgbClr val="BFBFBF">
                  <a:alpha val="80000"/>
                </a:srgbClr>
              </a:solidFill>
            </a:ln>
          </p:spPr>
          <p:style>
            <a:lnRef idx="2">
              <a:schemeClr val="accent1"/>
            </a:lnRef>
            <a:fillRef idx="0">
              <a:schemeClr val="accent1"/>
            </a:fillRef>
            <a:effectRef idx="1">
              <a:schemeClr val="accent1"/>
            </a:effectRef>
            <a:fontRef idx="minor">
              <a:schemeClr val="tx1"/>
            </a:fontRef>
          </p:style>
        </p:cxnSp>
        <p:sp>
          <p:nvSpPr>
            <p:cNvPr id="15" name="Rectangle 23">
              <a:extLst>
                <a:ext uri="{FF2B5EF4-FFF2-40B4-BE49-F238E27FC236}">
                  <a16:creationId xmlns:a16="http://schemas.microsoft.com/office/drawing/2014/main" xmlns="" id="{D96F53DC-08F1-42C6-B558-B83D54B2766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defTabSz="457200"/>
              <a:endParaRPr lang="el-GR">
                <a:solidFill>
                  <a:prstClr val="white"/>
                </a:solidFill>
              </a:endParaRPr>
            </a:p>
          </p:txBody>
        </p:sp>
        <p:sp>
          <p:nvSpPr>
            <p:cNvPr id="16" name="Rectangle 25">
              <a:extLst>
                <a:ext uri="{FF2B5EF4-FFF2-40B4-BE49-F238E27FC236}">
                  <a16:creationId xmlns:a16="http://schemas.microsoft.com/office/drawing/2014/main" xmlns="" id="{AFE48CAF-A51C-463F-A570-ED99439A5CA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defTabSz="457200"/>
              <a:endParaRPr lang="el-GR">
                <a:solidFill>
                  <a:prstClr val="white"/>
                </a:solidFill>
              </a:endParaRPr>
            </a:p>
          </p:txBody>
        </p:sp>
        <p:sp>
          <p:nvSpPr>
            <p:cNvPr id="17" name="Isosceles Triangle 16">
              <a:extLst>
                <a:ext uri="{FF2B5EF4-FFF2-40B4-BE49-F238E27FC236}">
                  <a16:creationId xmlns:a16="http://schemas.microsoft.com/office/drawing/2014/main" xmlns="" id="{01F0C48B-50FF-4351-8207-16D09604831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defTabSz="457200"/>
              <a:endParaRPr lang="el-GR">
                <a:solidFill>
                  <a:prstClr val="white"/>
                </a:solidFill>
              </a:endParaRPr>
            </a:p>
          </p:txBody>
        </p:sp>
        <p:sp>
          <p:nvSpPr>
            <p:cNvPr id="18" name="Rectangle 27">
              <a:extLst>
                <a:ext uri="{FF2B5EF4-FFF2-40B4-BE49-F238E27FC236}">
                  <a16:creationId xmlns:a16="http://schemas.microsoft.com/office/drawing/2014/main" xmlns="" id="{300384B6-5ED6-4F91-A548-B706D837513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defTabSz="457200"/>
              <a:endParaRPr lang="el-GR">
                <a:solidFill>
                  <a:prstClr val="white"/>
                </a:solidFill>
              </a:endParaRPr>
            </a:p>
          </p:txBody>
        </p:sp>
        <p:sp>
          <p:nvSpPr>
            <p:cNvPr id="19" name="Rectangle 28">
              <a:extLst>
                <a:ext uri="{FF2B5EF4-FFF2-40B4-BE49-F238E27FC236}">
                  <a16:creationId xmlns:a16="http://schemas.microsoft.com/office/drawing/2014/main" xmlns="" id="{337AFFAE-C182-463C-9459-8AB3C69D9A2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defTabSz="457200"/>
              <a:endParaRPr lang="el-GR">
                <a:solidFill>
                  <a:prstClr val="white"/>
                </a:solidFill>
              </a:endParaRPr>
            </a:p>
          </p:txBody>
        </p:sp>
        <p:sp>
          <p:nvSpPr>
            <p:cNvPr id="20" name="Rectangle 29">
              <a:extLst>
                <a:ext uri="{FF2B5EF4-FFF2-40B4-BE49-F238E27FC236}">
                  <a16:creationId xmlns:a16="http://schemas.microsoft.com/office/drawing/2014/main" xmlns="" id="{510ACF17-C3F0-42BF-BDEB-D079277121E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defTabSz="457200"/>
              <a:endParaRPr lang="el-GR">
                <a:solidFill>
                  <a:prstClr val="white"/>
                </a:solidFill>
              </a:endParaRPr>
            </a:p>
          </p:txBody>
        </p:sp>
        <p:sp>
          <p:nvSpPr>
            <p:cNvPr id="21" name="Isosceles Triangle 20">
              <a:extLst>
                <a:ext uri="{FF2B5EF4-FFF2-40B4-BE49-F238E27FC236}">
                  <a16:creationId xmlns:a16="http://schemas.microsoft.com/office/drawing/2014/main" xmlns="" id="{E804EFD0-B84E-476F-9FC6-6C4A42EA005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defTabSz="457200"/>
              <a:endParaRPr lang="el-GR">
                <a:solidFill>
                  <a:prstClr val="white"/>
                </a:solidFill>
              </a:endParaRPr>
            </a:p>
          </p:txBody>
        </p:sp>
      </p:grpSp>
      <p:sp>
        <p:nvSpPr>
          <p:cNvPr id="23" name="Rectangle 22">
            <a:extLst>
              <a:ext uri="{FF2B5EF4-FFF2-40B4-BE49-F238E27FC236}">
                <a16:creationId xmlns:a16="http://schemas.microsoft.com/office/drawing/2014/main" xmlns="" id="{87BD1F4E-A66D-4C06-86DA-8D56CA7A3B4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5977719" y="0"/>
            <a:ext cx="621428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graphicFrame>
        <p:nvGraphicFramePr>
          <p:cNvPr id="6" name="Content Placeholder 3">
            <a:extLst>
              <a:ext uri="{FF2B5EF4-FFF2-40B4-BE49-F238E27FC236}">
                <a16:creationId xmlns:a16="http://schemas.microsoft.com/office/drawing/2014/main" xmlns="" id="{425C7C0B-0323-19B1-6A51-DA4C8C36ADE8}"/>
              </a:ext>
            </a:extLst>
          </p:cNvPr>
          <p:cNvGraphicFramePr>
            <a:graphicFrameLocks noGrp="1"/>
          </p:cNvGraphicFramePr>
          <p:nvPr>
            <p:ph idx="1"/>
            <p:extLst/>
          </p:nvPr>
        </p:nvGraphicFramePr>
        <p:xfrm>
          <a:off x="4916553" y="944563"/>
          <a:ext cx="6628804" cy="497958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968772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xmlns="" id="{8DF4D7F6-81B5-452A-9CE6-76D81F91D41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2" name="Τίτλος 1">
            <a:extLst>
              <a:ext uri="{FF2B5EF4-FFF2-40B4-BE49-F238E27FC236}">
                <a16:creationId xmlns:a16="http://schemas.microsoft.com/office/drawing/2014/main" xmlns="" id="{700AE458-09BD-87E4-961E-76DF7602A419}"/>
              </a:ext>
            </a:extLst>
          </p:cNvPr>
          <p:cNvSpPr>
            <a:spLocks noGrp="1"/>
          </p:cNvSpPr>
          <p:nvPr>
            <p:ph type="title"/>
          </p:nvPr>
        </p:nvSpPr>
        <p:spPr>
          <a:xfrm>
            <a:off x="1333502" y="609600"/>
            <a:ext cx="8596668" cy="1320800"/>
          </a:xfrm>
        </p:spPr>
        <p:txBody>
          <a:bodyPr>
            <a:normAutofit/>
          </a:bodyPr>
          <a:lstStyle/>
          <a:p>
            <a:r>
              <a:rPr lang="el-GR" dirty="0"/>
              <a:t>Βοτάνισμα και σκάλισμα </a:t>
            </a:r>
          </a:p>
        </p:txBody>
      </p:sp>
      <p:sp>
        <p:nvSpPr>
          <p:cNvPr id="25" name="Isosceles Triangle 24">
            <a:extLst>
              <a:ext uri="{FF2B5EF4-FFF2-40B4-BE49-F238E27FC236}">
                <a16:creationId xmlns:a16="http://schemas.microsoft.com/office/drawing/2014/main" xmlns="" id="{4600514D-20FB-4559-97DC-D1DC39E6C3D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V="1">
            <a:off x="0" y="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defTabSz="457200"/>
            <a:endParaRPr lang="el-GR">
              <a:solidFill>
                <a:prstClr val="white"/>
              </a:solidFill>
            </a:endParaRPr>
          </a:p>
        </p:txBody>
      </p:sp>
      <p:sp>
        <p:nvSpPr>
          <p:cNvPr id="27" name="Isosceles Triangle 26">
            <a:extLst>
              <a:ext uri="{FF2B5EF4-FFF2-40B4-BE49-F238E27FC236}">
                <a16:creationId xmlns:a16="http://schemas.microsoft.com/office/drawing/2014/main" xmlns="" id="{266F638A-E405-4AC0-B984-72E5813B0DD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7738534" y="3818467"/>
            <a:ext cx="4450292" cy="3039533"/>
          </a:xfrm>
          <a:prstGeom prst="triangle">
            <a:avLst>
              <a:gd name="adj" fmla="val 10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pPr defTabSz="457200"/>
            <a:endParaRPr lang="el-GR">
              <a:solidFill>
                <a:prstClr val="white"/>
              </a:solidFill>
            </a:endParaRPr>
          </a:p>
        </p:txBody>
      </p:sp>
      <p:cxnSp>
        <p:nvCxnSpPr>
          <p:cNvPr id="29" name="Straight Connector 28">
            <a:extLst>
              <a:ext uri="{FF2B5EF4-FFF2-40B4-BE49-F238E27FC236}">
                <a16:creationId xmlns:a16="http://schemas.microsoft.com/office/drawing/2014/main" xmlns="" id="{7D1CBE93-B17D-4509-843C-82287C38032A}"/>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10134600" y="0"/>
            <a:ext cx="1727200" cy="6858000"/>
          </a:xfrm>
          <a:prstGeom prst="line">
            <a:avLst/>
          </a:prstGeom>
          <a:ln w="15875" cap="sq">
            <a:solidFill>
              <a:schemeClr val="accent2"/>
            </a:solidFill>
            <a:bevel/>
          </a:ln>
        </p:spPr>
        <p:style>
          <a:lnRef idx="2">
            <a:schemeClr val="accent1"/>
          </a:lnRef>
          <a:fillRef idx="0">
            <a:schemeClr val="accent1"/>
          </a:fillRef>
          <a:effectRef idx="1">
            <a:schemeClr val="accent1"/>
          </a:effectRef>
          <a:fontRef idx="minor">
            <a:schemeClr val="tx1"/>
          </a:fontRef>
        </p:style>
      </p:cxnSp>
      <p:cxnSp>
        <p:nvCxnSpPr>
          <p:cNvPr id="31" name="Straight Connector 30">
            <a:extLst>
              <a:ext uri="{FF2B5EF4-FFF2-40B4-BE49-F238E27FC236}">
                <a16:creationId xmlns:a16="http://schemas.microsoft.com/office/drawing/2014/main" xmlns="" id="{AE6277B4-6A43-48AB-89B2-3442221619CC}"/>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flipH="1">
            <a:off x="7425267" y="3681413"/>
            <a:ext cx="4763558" cy="3176587"/>
          </a:xfrm>
          <a:prstGeom prst="line">
            <a:avLst/>
          </a:prstGeom>
          <a:ln w="15875">
            <a:solidFill>
              <a:schemeClr val="accent1"/>
            </a:solidFill>
          </a:ln>
        </p:spPr>
        <p:style>
          <a:lnRef idx="2">
            <a:schemeClr val="accent1"/>
          </a:lnRef>
          <a:fillRef idx="0">
            <a:schemeClr val="accent1"/>
          </a:fillRef>
          <a:effectRef idx="1">
            <a:schemeClr val="accent1"/>
          </a:effectRef>
          <a:fontRef idx="minor">
            <a:schemeClr val="tx1"/>
          </a:fontRef>
        </p:style>
      </p:cxnSp>
      <p:sp>
        <p:nvSpPr>
          <p:cNvPr id="3" name="Θέση περιεχομένου 2">
            <a:extLst>
              <a:ext uri="{FF2B5EF4-FFF2-40B4-BE49-F238E27FC236}">
                <a16:creationId xmlns:a16="http://schemas.microsoft.com/office/drawing/2014/main" xmlns="" id="{E26DE8EF-5424-AFFE-4568-44F5ECFD8F2B}"/>
              </a:ext>
            </a:extLst>
          </p:cNvPr>
          <p:cNvSpPr>
            <a:spLocks noGrp="1"/>
          </p:cNvSpPr>
          <p:nvPr>
            <p:ph idx="1"/>
          </p:nvPr>
        </p:nvSpPr>
        <p:spPr>
          <a:xfrm>
            <a:off x="1333502" y="2160590"/>
            <a:ext cx="8470898" cy="3429260"/>
          </a:xfrm>
        </p:spPr>
        <p:txBody>
          <a:bodyPr>
            <a:normAutofit/>
          </a:bodyPr>
          <a:lstStyle/>
          <a:p>
            <a:r>
              <a:rPr lang="el-GR" dirty="0"/>
              <a:t>Το βοτάνισμα (ή ξεβοτάνισμα) αφορά την απομάκρυνση (ξερίζωμα) των ζιζανίων με το χέρι ή με τσάπα (σκαλιστήρι) και αποτελεί την παλαιότερη μέθοδο για την αντιμετώπισή τους (Βασιλάκογλου, 2008). Η αποτελεσματικότητά της εντοπίζεται σε γραμμικές καλλιέργειες και σχετικά μικρές εκτάσεις, καθώς απαιτεί αρκετό χρόνο και μεγάλο κόστος (πολλά ημερομίσθια) για να Εικόνα 2.12. Βοτάνισμα βέλιουρα σε καλλιέργεια βαμβακιού</a:t>
            </a:r>
          </a:p>
        </p:txBody>
      </p:sp>
      <p:sp>
        <p:nvSpPr>
          <p:cNvPr id="33" name="Rectangle 27">
            <a:extLst>
              <a:ext uri="{FF2B5EF4-FFF2-40B4-BE49-F238E27FC236}">
                <a16:creationId xmlns:a16="http://schemas.microsoft.com/office/drawing/2014/main" xmlns="" id="{27B538D5-95DB-47ED-9CB4-34AE5BF78E6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0425641" y="0"/>
            <a:ext cx="1766359" cy="6858000"/>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pPr defTabSz="457200"/>
            <a:endParaRPr lang="el-GR">
              <a:solidFill>
                <a:prstClr val="white"/>
              </a:solidFill>
            </a:endParaRPr>
          </a:p>
        </p:txBody>
      </p:sp>
    </p:spTree>
    <p:extLst>
      <p:ext uri="{BB962C8B-B14F-4D97-AF65-F5344CB8AC3E}">
        <p14:creationId xmlns:p14="http://schemas.microsoft.com/office/powerpoint/2010/main" val="2714616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9A3E4A89-A5DA-690B-458A-20FD4505CA6F}"/>
              </a:ext>
            </a:extLst>
          </p:cNvPr>
          <p:cNvSpPr>
            <a:spLocks noGrp="1"/>
          </p:cNvSpPr>
          <p:nvPr>
            <p:ph type="title"/>
          </p:nvPr>
        </p:nvSpPr>
        <p:spPr>
          <a:xfrm>
            <a:off x="838200" y="365125"/>
            <a:ext cx="10515600" cy="1325563"/>
          </a:xfrm>
        </p:spPr>
        <p:txBody>
          <a:bodyPr>
            <a:normAutofit/>
          </a:bodyPr>
          <a:lstStyle/>
          <a:p>
            <a:r>
              <a:rPr lang="el-GR" sz="5400" dirty="0"/>
              <a:t>Βοτάνισμα και σκάλισμα </a:t>
            </a:r>
          </a:p>
        </p:txBody>
      </p:sp>
      <p:sp>
        <p:nvSpPr>
          <p:cNvPr id="3" name="Θέση περιεχομένου 2">
            <a:extLst>
              <a:ext uri="{FF2B5EF4-FFF2-40B4-BE49-F238E27FC236}">
                <a16:creationId xmlns:a16="http://schemas.microsoft.com/office/drawing/2014/main" xmlns="" id="{0AE5BAB8-DF2C-E78C-A6E1-AB1C4B8A7515}"/>
              </a:ext>
            </a:extLst>
          </p:cNvPr>
          <p:cNvSpPr>
            <a:spLocks noGrp="1"/>
          </p:cNvSpPr>
          <p:nvPr>
            <p:ph idx="1"/>
          </p:nvPr>
        </p:nvSpPr>
        <p:spPr>
          <a:xfrm>
            <a:off x="838200" y="1929384"/>
            <a:ext cx="10515600" cy="4251960"/>
          </a:xfrm>
        </p:spPr>
        <p:txBody>
          <a:bodyPr>
            <a:normAutofit/>
          </a:bodyPr>
          <a:lstStyle/>
          <a:p>
            <a:r>
              <a:rPr lang="el-GR" sz="2200" dirty="0"/>
              <a:t>δεν είναι πάντα αποτελεσματική για </a:t>
            </a:r>
            <a:r>
              <a:rPr lang="el-GR" sz="2200" b="1" dirty="0"/>
              <a:t>πολυετή ζιζάνια</a:t>
            </a:r>
            <a:r>
              <a:rPr lang="el-GR" sz="2200" dirty="0"/>
              <a:t>, που συχνά αναβλαστάνουν και η απομάκρυνσή τους μπορεί να βλάψει και την ίδια την καλλιέργεια, ενώ η χρήση της είναι μάλλον αδύνατη για ετήσια ζιζάνια που απαντούν σε μεγάλες πυκνότητες ή φυτρώνουν σταδιακά («κατά κύματα»). </a:t>
            </a:r>
            <a:endParaRPr lang="en-US" sz="2200" dirty="0"/>
          </a:p>
          <a:p>
            <a:r>
              <a:rPr lang="el-GR" sz="2200" dirty="0"/>
              <a:t>Θα πρέπει βέβαια να σημειωθεί ότι στη </a:t>
            </a:r>
            <a:r>
              <a:rPr lang="el-GR" sz="2200" b="1" dirty="0"/>
              <a:t>Βιολογική Γεωργία</a:t>
            </a:r>
            <a:r>
              <a:rPr lang="el-GR" sz="2200" dirty="0"/>
              <a:t>, καθώς και σε αναπτυσσόμενες χώρες ή σε φτωχές περιοχές η μέθοδος αυτή βρίσκει αρκετή εφαρμογή, αφού –αντιστοίχως– οι εναλλακτικές λύσεις είναι σχετικά περιορισμένες και τα εργατικά χέρια φθηνά</a:t>
            </a:r>
          </a:p>
        </p:txBody>
      </p:sp>
    </p:spTree>
    <p:extLst>
      <p:ext uri="{BB962C8B-B14F-4D97-AF65-F5344CB8AC3E}">
        <p14:creationId xmlns:p14="http://schemas.microsoft.com/office/powerpoint/2010/main" val="36813029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A65AC7D1-EAA9-48F5-B509-60A7F50BF70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dirty="0">
              <a:solidFill>
                <a:prstClr val="white"/>
              </a:solidFill>
            </a:endParaRPr>
          </a:p>
        </p:txBody>
      </p:sp>
      <p:sp useBgFill="1">
        <p:nvSpPr>
          <p:cNvPr id="10" name="Rectangle 9">
            <a:extLst>
              <a:ext uri="{FF2B5EF4-FFF2-40B4-BE49-F238E27FC236}">
                <a16:creationId xmlns:a16="http://schemas.microsoft.com/office/drawing/2014/main" xmlns="" id="{D6320AF9-619A-4175-865B-5663E1AEF4C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cxnSp>
        <p:nvCxnSpPr>
          <p:cNvPr id="12" name="Straight Connector 11">
            <a:extLst>
              <a:ext uri="{FF2B5EF4-FFF2-40B4-BE49-F238E27FC236}">
                <a16:creationId xmlns:a16="http://schemas.microsoft.com/office/drawing/2014/main" xmlns="" id="{063B6EC6-D752-4EE7-908B-F8F19E8C7FEA}"/>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3953376" y="0"/>
            <a:ext cx="1219200" cy="685800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xmlns="" id="{EFECD4E8-AD3E-4228-82A2-9461958EA94D}"/>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flipH="1">
            <a:off x="2133042" y="3681413"/>
            <a:ext cx="4763558" cy="3176587"/>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16" name="Rectangle 23">
            <a:extLst>
              <a:ext uri="{FF2B5EF4-FFF2-40B4-BE49-F238E27FC236}">
                <a16:creationId xmlns:a16="http://schemas.microsoft.com/office/drawing/2014/main" xmlns="" id="{7E018740-5C2B-4A41-AC1A-7E68D1EC195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3324631"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defTabSz="457200"/>
            <a:endParaRPr lang="el-GR">
              <a:solidFill>
                <a:prstClr val="white"/>
              </a:solidFill>
            </a:endParaRPr>
          </a:p>
        </p:txBody>
      </p:sp>
      <p:sp>
        <p:nvSpPr>
          <p:cNvPr id="18" name="Rectangle 25">
            <a:extLst>
              <a:ext uri="{FF2B5EF4-FFF2-40B4-BE49-F238E27FC236}">
                <a16:creationId xmlns:a16="http://schemas.microsoft.com/office/drawing/2014/main" xmlns="" id="{166F75A4-C475-4941-8EE2-B80A06A2C1B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3746597"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defTabSz="457200"/>
            <a:endParaRPr lang="el-GR">
              <a:solidFill>
                <a:prstClr val="white"/>
              </a:solidFill>
            </a:endParaRPr>
          </a:p>
        </p:txBody>
      </p:sp>
      <p:sp>
        <p:nvSpPr>
          <p:cNvPr id="20" name="Isosceles Triangle 19">
            <a:extLst>
              <a:ext uri="{FF2B5EF4-FFF2-40B4-BE49-F238E27FC236}">
                <a16:creationId xmlns:a16="http://schemas.microsoft.com/office/drawing/2014/main" xmlns="" id="{A032553A-72E8-4B0D-8405-FF9771C9AF0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3075488"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defTabSz="457200"/>
            <a:endParaRPr lang="el-GR">
              <a:solidFill>
                <a:prstClr val="white"/>
              </a:solidFill>
            </a:endParaRPr>
          </a:p>
        </p:txBody>
      </p:sp>
      <p:sp>
        <p:nvSpPr>
          <p:cNvPr id="22" name="Rectangle 27">
            <a:extLst>
              <a:ext uri="{FF2B5EF4-FFF2-40B4-BE49-F238E27FC236}">
                <a16:creationId xmlns:a16="http://schemas.microsoft.com/office/drawing/2014/main" xmlns="" id="{765800AC-C3B9-498E-87BC-29FAE4C76B2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3477655"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defTabSz="457200"/>
            <a:endParaRPr lang="el-GR">
              <a:solidFill>
                <a:prstClr val="white"/>
              </a:solidFill>
            </a:endParaRPr>
          </a:p>
        </p:txBody>
      </p:sp>
      <p:sp>
        <p:nvSpPr>
          <p:cNvPr id="24" name="Isosceles Triangle 23">
            <a:extLst>
              <a:ext uri="{FF2B5EF4-FFF2-40B4-BE49-F238E27FC236}">
                <a16:creationId xmlns:a16="http://schemas.microsoft.com/office/drawing/2014/main" xmlns="" id="{1F9D6ACB-2FF4-49F9-978A-E0D5327FC63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514821"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defTabSz="457200"/>
            <a:endParaRPr lang="el-GR">
              <a:solidFill>
                <a:prstClr val="white"/>
              </a:solidFill>
            </a:endParaRPr>
          </a:p>
        </p:txBody>
      </p:sp>
      <p:sp>
        <p:nvSpPr>
          <p:cNvPr id="2" name="Τίτλος 1">
            <a:extLst>
              <a:ext uri="{FF2B5EF4-FFF2-40B4-BE49-F238E27FC236}">
                <a16:creationId xmlns:a16="http://schemas.microsoft.com/office/drawing/2014/main" xmlns="" id="{D50EF9B9-2218-9D41-2F3F-E452A40E8CD9}"/>
              </a:ext>
            </a:extLst>
          </p:cNvPr>
          <p:cNvSpPr>
            <a:spLocks noGrp="1"/>
          </p:cNvSpPr>
          <p:nvPr>
            <p:ph type="title"/>
          </p:nvPr>
        </p:nvSpPr>
        <p:spPr>
          <a:xfrm>
            <a:off x="677334" y="609600"/>
            <a:ext cx="3843375" cy="5175624"/>
          </a:xfrm>
        </p:spPr>
        <p:txBody>
          <a:bodyPr anchor="ctr">
            <a:normAutofit/>
          </a:bodyPr>
          <a:lstStyle/>
          <a:p>
            <a:r>
              <a:rPr lang="el-GR" sz="3300" dirty="0">
                <a:solidFill>
                  <a:schemeClr val="tx1">
                    <a:lumMod val="85000"/>
                    <a:lumOff val="15000"/>
                  </a:schemeClr>
                </a:solidFill>
              </a:rPr>
              <a:t>Εδαφοκατεργασία</a:t>
            </a:r>
          </a:p>
        </p:txBody>
      </p:sp>
      <p:sp>
        <p:nvSpPr>
          <p:cNvPr id="26" name="Freeform: Shape 25">
            <a:extLst>
              <a:ext uri="{FF2B5EF4-FFF2-40B4-BE49-F238E27FC236}">
                <a16:creationId xmlns:a16="http://schemas.microsoft.com/office/drawing/2014/main" xmlns="" id="{142BFA2A-77A0-4F60-A32A-685681C8488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5082154" y="-8467"/>
            <a:ext cx="7109846" cy="6866467"/>
          </a:xfrm>
          <a:custGeom>
            <a:avLst/>
            <a:gdLst>
              <a:gd name="connsiteX0" fmla="*/ 0 w 7109846"/>
              <a:gd name="connsiteY0" fmla="*/ 0 h 6866467"/>
              <a:gd name="connsiteX1" fmla="*/ 1249825 w 7109846"/>
              <a:gd name="connsiteY1" fmla="*/ 0 h 6866467"/>
              <a:gd name="connsiteX2" fmla="*/ 1249825 w 7109846"/>
              <a:gd name="connsiteY2" fmla="*/ 8467 h 6866467"/>
              <a:gd name="connsiteX3" fmla="*/ 7109846 w 7109846"/>
              <a:gd name="connsiteY3" fmla="*/ 8467 h 6866467"/>
              <a:gd name="connsiteX4" fmla="*/ 7109846 w 7109846"/>
              <a:gd name="connsiteY4" fmla="*/ 6866467 h 6866467"/>
              <a:gd name="connsiteX5" fmla="*/ 1249825 w 7109846"/>
              <a:gd name="connsiteY5" fmla="*/ 6866467 h 6866467"/>
              <a:gd name="connsiteX6" fmla="*/ 1109382 w 7109846"/>
              <a:gd name="connsiteY6" fmla="*/ 6866467 h 6866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09846" h="6866467">
                <a:moveTo>
                  <a:pt x="0" y="0"/>
                </a:moveTo>
                <a:lnTo>
                  <a:pt x="1249825" y="0"/>
                </a:lnTo>
                <a:lnTo>
                  <a:pt x="1249825" y="8467"/>
                </a:lnTo>
                <a:lnTo>
                  <a:pt x="7109846" y="8467"/>
                </a:lnTo>
                <a:lnTo>
                  <a:pt x="7109846" y="6866467"/>
                </a:lnTo>
                <a:lnTo>
                  <a:pt x="1249825" y="6866467"/>
                </a:lnTo>
                <a:lnTo>
                  <a:pt x="1109382" y="6866467"/>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defTabSz="457200"/>
            <a:endParaRPr lang="en-US">
              <a:solidFill>
                <a:prstClr val="white"/>
              </a:solidFill>
            </a:endParaRPr>
          </a:p>
        </p:txBody>
      </p:sp>
      <p:sp>
        <p:nvSpPr>
          <p:cNvPr id="3" name="Θέση περιεχομένου 2">
            <a:extLst>
              <a:ext uri="{FF2B5EF4-FFF2-40B4-BE49-F238E27FC236}">
                <a16:creationId xmlns:a16="http://schemas.microsoft.com/office/drawing/2014/main" xmlns="" id="{F3210C73-C37F-8C9D-D3F3-67AEDD3140AD}"/>
              </a:ext>
            </a:extLst>
          </p:cNvPr>
          <p:cNvSpPr>
            <a:spLocks noGrp="1"/>
          </p:cNvSpPr>
          <p:nvPr>
            <p:ph idx="1"/>
          </p:nvPr>
        </p:nvSpPr>
        <p:spPr>
          <a:xfrm>
            <a:off x="4727488" y="609601"/>
            <a:ext cx="6899892" cy="5175624"/>
          </a:xfrm>
        </p:spPr>
        <p:txBody>
          <a:bodyPr anchor="ctr">
            <a:normAutofit/>
          </a:bodyPr>
          <a:lstStyle/>
          <a:p>
            <a:r>
              <a:rPr lang="el-GR" dirty="0">
                <a:solidFill>
                  <a:srgbClr val="FFFFFF"/>
                </a:solidFill>
              </a:rPr>
              <a:t>Η κατεργασία του εδάφους (</a:t>
            </a:r>
            <a:r>
              <a:rPr lang="en-US" dirty="0">
                <a:solidFill>
                  <a:srgbClr val="FFFFFF"/>
                </a:solidFill>
              </a:rPr>
              <a:t>soil tillage) </a:t>
            </a:r>
            <a:r>
              <a:rPr lang="el-GR" dirty="0">
                <a:solidFill>
                  <a:srgbClr val="FFFFFF"/>
                </a:solidFill>
              </a:rPr>
              <a:t>αποτελεί βασική μηχανική μέθοδο αντιμετώπισης των ζιζανίων και είναι η πρώτη χρονικά που χρησιμοποιήθηκε από τον άνθρωπο (</a:t>
            </a:r>
            <a:r>
              <a:rPr lang="en-US" dirty="0">
                <a:solidFill>
                  <a:srgbClr val="FFFFFF"/>
                </a:solidFill>
              </a:rPr>
              <a:t>Timmons, 1970). </a:t>
            </a:r>
            <a:endParaRPr lang="el-GR" dirty="0">
              <a:solidFill>
                <a:srgbClr val="FFFFFF"/>
              </a:solidFill>
            </a:endParaRPr>
          </a:p>
          <a:p>
            <a:r>
              <a:rPr lang="el-GR" dirty="0">
                <a:solidFill>
                  <a:srgbClr val="FFFFFF"/>
                </a:solidFill>
              </a:rPr>
              <a:t>Το όργωμα (</a:t>
            </a:r>
            <a:r>
              <a:rPr lang="en-US" dirty="0">
                <a:solidFill>
                  <a:srgbClr val="FFFFFF"/>
                </a:solidFill>
              </a:rPr>
              <a:t>plowing), </a:t>
            </a:r>
            <a:r>
              <a:rPr lang="el-GR" dirty="0">
                <a:solidFill>
                  <a:srgbClr val="FFFFFF"/>
                </a:solidFill>
              </a:rPr>
              <a:t>και συγκεκριμένα το φθινοπωρινό (βασική ή κύρια κατεργασία, </a:t>
            </a:r>
            <a:r>
              <a:rPr lang="en-US" dirty="0">
                <a:solidFill>
                  <a:srgbClr val="FFFFFF"/>
                </a:solidFill>
              </a:rPr>
              <a:t>conventional tillage), </a:t>
            </a:r>
            <a:r>
              <a:rPr lang="el-GR" dirty="0">
                <a:solidFill>
                  <a:srgbClr val="FFFFFF"/>
                </a:solidFill>
              </a:rPr>
              <a:t>που γίνεται για την προετοιμασία του χωραφιού για τη σπορά των χειμερινών καλλιεργειών, αποβλέπει στην καταπολέμηση των ζιζανίων και στην αύξηση της </a:t>
            </a:r>
            <a:r>
              <a:rPr lang="el-GR" dirty="0" err="1">
                <a:solidFill>
                  <a:srgbClr val="FFFFFF"/>
                </a:solidFill>
              </a:rPr>
              <a:t>διηθητικότητας</a:t>
            </a:r>
            <a:r>
              <a:rPr lang="el-GR" dirty="0">
                <a:solidFill>
                  <a:srgbClr val="FFFFFF"/>
                </a:solidFill>
              </a:rPr>
              <a:t> του εδάφους για την αποθήκευση του νερού από τις βροχοπτώσεις που θα ακολουθήσουν.</a:t>
            </a:r>
          </a:p>
          <a:p>
            <a:r>
              <a:rPr lang="el-GR" dirty="0">
                <a:solidFill>
                  <a:srgbClr val="FFFFFF"/>
                </a:solidFill>
              </a:rPr>
              <a:t> Για την κύρια κατεργασία χρησιμοποιούνται </a:t>
            </a:r>
            <a:r>
              <a:rPr lang="el-GR" dirty="0" err="1">
                <a:solidFill>
                  <a:srgbClr val="FFFFFF"/>
                </a:solidFill>
              </a:rPr>
              <a:t>υνιοφόρα</a:t>
            </a:r>
            <a:r>
              <a:rPr lang="el-GR" dirty="0">
                <a:solidFill>
                  <a:srgbClr val="FFFFFF"/>
                </a:solidFill>
              </a:rPr>
              <a:t> άροτρα (</a:t>
            </a:r>
            <a:r>
              <a:rPr lang="en-US" dirty="0">
                <a:solidFill>
                  <a:srgbClr val="FFFFFF"/>
                </a:solidFill>
              </a:rPr>
              <a:t>moldboard plow) </a:t>
            </a:r>
            <a:r>
              <a:rPr lang="el-GR" dirty="0">
                <a:solidFill>
                  <a:srgbClr val="FFFFFF"/>
                </a:solidFill>
              </a:rPr>
              <a:t>και </a:t>
            </a:r>
            <a:r>
              <a:rPr lang="el-GR" dirty="0" err="1">
                <a:solidFill>
                  <a:srgbClr val="FFFFFF"/>
                </a:solidFill>
              </a:rPr>
              <a:t>δισκάροτρα</a:t>
            </a:r>
            <a:r>
              <a:rPr lang="el-GR" dirty="0">
                <a:solidFill>
                  <a:srgbClr val="FFFFFF"/>
                </a:solidFill>
              </a:rPr>
              <a:t> (</a:t>
            </a:r>
            <a:r>
              <a:rPr lang="en-US" dirty="0">
                <a:solidFill>
                  <a:srgbClr val="FFFFFF"/>
                </a:solidFill>
              </a:rPr>
              <a:t>harrow disc), </a:t>
            </a:r>
            <a:r>
              <a:rPr lang="el-GR" dirty="0">
                <a:solidFill>
                  <a:srgbClr val="FFFFFF"/>
                </a:solidFill>
              </a:rPr>
              <a:t>που αναστρέφουν το έδαφος (Εικόνα 2.13).</a:t>
            </a:r>
          </a:p>
        </p:txBody>
      </p:sp>
    </p:spTree>
    <p:extLst>
      <p:ext uri="{BB962C8B-B14F-4D97-AF65-F5344CB8AC3E}">
        <p14:creationId xmlns:p14="http://schemas.microsoft.com/office/powerpoint/2010/main" val="2087544496"/>
      </p:ext>
    </p:extLst>
  </p:cSld>
  <p:clrMapOvr>
    <a:overrideClrMapping bg1="dk1" tx1="lt1" bg2="dk2" tx2="lt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59" name="Group 31">
            <a:extLst>
              <a:ext uri="{FF2B5EF4-FFF2-40B4-BE49-F238E27FC236}">
                <a16:creationId xmlns:a16="http://schemas.microsoft.com/office/drawing/2014/main" xmlns="" id="{D920209C-E85B-4D6F-A56F-724F5ADA811C}"/>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xmlns="" val="1"/>
              </p:ext>
            </p:extLst>
          </p:nvPr>
        </p:nvGrpSpPr>
        <p:grpSpPr>
          <a:xfrm>
            <a:off x="0" y="-8467"/>
            <a:ext cx="12192000" cy="6866467"/>
            <a:chOff x="0" y="-8467"/>
            <a:chExt cx="12192000" cy="6866467"/>
          </a:xfrm>
        </p:grpSpPr>
        <p:cxnSp>
          <p:nvCxnSpPr>
            <p:cNvPr id="33" name="Straight Connector 32">
              <a:extLst>
                <a:ext uri="{FF2B5EF4-FFF2-40B4-BE49-F238E27FC236}">
                  <a16:creationId xmlns:a16="http://schemas.microsoft.com/office/drawing/2014/main" xmlns="" id="{9125522E-1DFD-4F78-912B-B922A2D39DAE}"/>
                </a:ext>
                <a:ext uri="{C183D7F6-B498-43B3-948B-1728B52AA6E4}">
                  <adec:decorative xmlns:adec="http://schemas.microsoft.com/office/drawing/2017/decorative" xmlns="" val="1"/>
                </a:ext>
              </a:extLst>
            </p:cNvPr>
            <p:cNvCxnSpPr/>
            <p:nvPr>
              <p:extLst>
                <p:ext uri="{386F3935-93C4-4BCD-93E2-E3B085C9AB24}">
                  <p16:designElem xmlns:p16="http://schemas.microsoft.com/office/powerpoint/2015/main" xmlns=""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34" name="Straight Connector 33">
              <a:extLst>
                <a:ext uri="{FF2B5EF4-FFF2-40B4-BE49-F238E27FC236}">
                  <a16:creationId xmlns:a16="http://schemas.microsoft.com/office/drawing/2014/main" xmlns="" id="{FDA72C10-FE9D-49B3-80CB-A7EE8BCB38F9}"/>
                </a:ext>
                <a:ext uri="{C183D7F6-B498-43B3-948B-1728B52AA6E4}">
                  <adec:decorative xmlns:adec="http://schemas.microsoft.com/office/drawing/2017/decorative" xmlns="" val="1"/>
                </a:ext>
              </a:extLst>
            </p:cNvPr>
            <p:cNvCxnSpPr/>
            <p:nvPr>
              <p:extLst>
                <p:ext uri="{386F3935-93C4-4BCD-93E2-E3B085C9AB24}">
                  <p16:designElem xmlns:p16="http://schemas.microsoft.com/office/powerpoint/2015/main" xmlns=""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60" name="Rectangle 23">
              <a:extLst>
                <a:ext uri="{FF2B5EF4-FFF2-40B4-BE49-F238E27FC236}">
                  <a16:creationId xmlns:a16="http://schemas.microsoft.com/office/drawing/2014/main" xmlns="" id="{6E7DF470-1055-45E4-AB9D-11E42EC5387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defTabSz="457200"/>
              <a:endParaRPr lang="el-GR">
                <a:solidFill>
                  <a:prstClr val="white"/>
                </a:solidFill>
              </a:endParaRPr>
            </a:p>
          </p:txBody>
        </p:sp>
        <p:sp>
          <p:nvSpPr>
            <p:cNvPr id="61" name="Rectangle 25">
              <a:extLst>
                <a:ext uri="{FF2B5EF4-FFF2-40B4-BE49-F238E27FC236}">
                  <a16:creationId xmlns:a16="http://schemas.microsoft.com/office/drawing/2014/main" xmlns="" id="{6AA35CFF-3837-4B7F-B875-718AC2E14EE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defTabSz="457200"/>
              <a:endParaRPr lang="el-GR">
                <a:solidFill>
                  <a:prstClr val="white"/>
                </a:solidFill>
              </a:endParaRPr>
            </a:p>
          </p:txBody>
        </p:sp>
        <p:sp>
          <p:nvSpPr>
            <p:cNvPr id="62" name="Isosceles Triangle 36">
              <a:extLst>
                <a:ext uri="{FF2B5EF4-FFF2-40B4-BE49-F238E27FC236}">
                  <a16:creationId xmlns:a16="http://schemas.microsoft.com/office/drawing/2014/main" xmlns="" id="{62F41804-A347-47E3-8BD8-BD00CF2F644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defTabSz="457200"/>
              <a:endParaRPr lang="el-GR">
                <a:solidFill>
                  <a:prstClr val="white"/>
                </a:solidFill>
              </a:endParaRPr>
            </a:p>
          </p:txBody>
        </p:sp>
        <p:sp>
          <p:nvSpPr>
            <p:cNvPr id="63" name="Rectangle 27">
              <a:extLst>
                <a:ext uri="{FF2B5EF4-FFF2-40B4-BE49-F238E27FC236}">
                  <a16:creationId xmlns:a16="http://schemas.microsoft.com/office/drawing/2014/main" xmlns="" id="{76894B81-EE9C-4546-BCFA-DD9ED2C0ADB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defTabSz="457200"/>
              <a:endParaRPr lang="el-GR">
                <a:solidFill>
                  <a:prstClr val="white"/>
                </a:solidFill>
              </a:endParaRPr>
            </a:p>
          </p:txBody>
        </p:sp>
        <p:sp>
          <p:nvSpPr>
            <p:cNvPr id="64" name="Rectangle 28">
              <a:extLst>
                <a:ext uri="{FF2B5EF4-FFF2-40B4-BE49-F238E27FC236}">
                  <a16:creationId xmlns:a16="http://schemas.microsoft.com/office/drawing/2014/main" xmlns="" id="{3AF181D1-71AC-43D8-A6E1-D4C488D5DC5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defTabSz="457200"/>
              <a:endParaRPr lang="el-GR">
                <a:solidFill>
                  <a:prstClr val="white"/>
                </a:solidFill>
              </a:endParaRPr>
            </a:p>
          </p:txBody>
        </p:sp>
        <p:sp>
          <p:nvSpPr>
            <p:cNvPr id="65" name="Rectangle 29">
              <a:extLst>
                <a:ext uri="{FF2B5EF4-FFF2-40B4-BE49-F238E27FC236}">
                  <a16:creationId xmlns:a16="http://schemas.microsoft.com/office/drawing/2014/main" xmlns="" id="{4132D661-917C-4D2D-8E37-8590B55D91F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defTabSz="457200"/>
              <a:endParaRPr lang="el-GR">
                <a:solidFill>
                  <a:prstClr val="white"/>
                </a:solidFill>
              </a:endParaRPr>
            </a:p>
          </p:txBody>
        </p:sp>
        <p:sp>
          <p:nvSpPr>
            <p:cNvPr id="66" name="Isosceles Triangle 40">
              <a:extLst>
                <a:ext uri="{FF2B5EF4-FFF2-40B4-BE49-F238E27FC236}">
                  <a16:creationId xmlns:a16="http://schemas.microsoft.com/office/drawing/2014/main" xmlns="" id="{7969643D-8B71-434D-A235-68CB241F9DCF}"/>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defTabSz="457200"/>
              <a:endParaRPr lang="el-GR">
                <a:solidFill>
                  <a:prstClr val="white"/>
                </a:solidFill>
              </a:endParaRPr>
            </a:p>
          </p:txBody>
        </p:sp>
        <p:sp>
          <p:nvSpPr>
            <p:cNvPr id="67" name="Isosceles Triangle 41">
              <a:extLst>
                <a:ext uri="{FF2B5EF4-FFF2-40B4-BE49-F238E27FC236}">
                  <a16:creationId xmlns:a16="http://schemas.microsoft.com/office/drawing/2014/main" xmlns="" id="{DF15C24A-4BCF-47C0-B2FA-76A0EF3384D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defTabSz="457200"/>
              <a:endParaRPr lang="el-GR">
                <a:solidFill>
                  <a:prstClr val="white"/>
                </a:solidFill>
              </a:endParaRPr>
            </a:p>
          </p:txBody>
        </p:sp>
      </p:grpSp>
      <p:sp useBgFill="1">
        <p:nvSpPr>
          <p:cNvPr id="68" name="Rectangle 43">
            <a:extLst>
              <a:ext uri="{FF2B5EF4-FFF2-40B4-BE49-F238E27FC236}">
                <a16:creationId xmlns:a16="http://schemas.microsoft.com/office/drawing/2014/main" xmlns="" id="{9F4444CE-BC8D-4D61-B303-4C05614E62A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69" name="Isosceles Triangle 45">
            <a:extLst>
              <a:ext uri="{FF2B5EF4-FFF2-40B4-BE49-F238E27FC236}">
                <a16:creationId xmlns:a16="http://schemas.microsoft.com/office/drawing/2014/main" xmlns="" id="{73772B81-181F-48B7-8826-4D9686D15DF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defTabSz="457200"/>
            <a:endParaRPr lang="el-GR">
              <a:solidFill>
                <a:prstClr val="white"/>
              </a:solidFill>
            </a:endParaRPr>
          </a:p>
        </p:txBody>
      </p:sp>
      <p:sp>
        <p:nvSpPr>
          <p:cNvPr id="48" name="Isosceles Triangle 47">
            <a:extLst>
              <a:ext uri="{FF2B5EF4-FFF2-40B4-BE49-F238E27FC236}">
                <a16:creationId xmlns:a16="http://schemas.microsoft.com/office/drawing/2014/main" xmlns="" id="{B2205F6E-03C6-4E92-877C-E2482F6599A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11743267"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defTabSz="457200"/>
            <a:endParaRPr lang="el-GR">
              <a:solidFill>
                <a:prstClr val="white"/>
              </a:solidFill>
            </a:endParaRPr>
          </a:p>
        </p:txBody>
      </p:sp>
      <p:graphicFrame>
        <p:nvGraphicFramePr>
          <p:cNvPr id="7" name="TextBox 4">
            <a:extLst>
              <a:ext uri="{FF2B5EF4-FFF2-40B4-BE49-F238E27FC236}">
                <a16:creationId xmlns:a16="http://schemas.microsoft.com/office/drawing/2014/main" xmlns="" id="{4ABE6273-DEA7-C61B-3FC1-4E8DF9426D39}"/>
              </a:ext>
            </a:extLst>
          </p:cNvPr>
          <p:cNvGraphicFramePr/>
          <p:nvPr>
            <p:extLst/>
          </p:nvPr>
        </p:nvGraphicFramePr>
        <p:xfrm>
          <a:off x="1286933" y="1948543"/>
          <a:ext cx="9618133" cy="409348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83298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xmlns="" id="{603AE127-802C-459A-A612-DB85B67F0DC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2" name="Title 1">
            <a:extLst>
              <a:ext uri="{FF2B5EF4-FFF2-40B4-BE49-F238E27FC236}">
                <a16:creationId xmlns:a16="http://schemas.microsoft.com/office/drawing/2014/main" xmlns="" id="{A4EB6893-AEB6-D8AA-B7ED-EF9C1FE86A53}"/>
              </a:ext>
            </a:extLst>
          </p:cNvPr>
          <p:cNvSpPr>
            <a:spLocks noGrp="1"/>
          </p:cNvSpPr>
          <p:nvPr>
            <p:ph type="title"/>
          </p:nvPr>
        </p:nvSpPr>
        <p:spPr>
          <a:xfrm>
            <a:off x="1043950" y="1179151"/>
            <a:ext cx="3300646" cy="4463889"/>
          </a:xfrm>
        </p:spPr>
        <p:txBody>
          <a:bodyPr anchor="ctr">
            <a:normAutofit/>
          </a:bodyPr>
          <a:lstStyle/>
          <a:p>
            <a:pPr>
              <a:lnSpc>
                <a:spcPct val="90000"/>
              </a:lnSpc>
            </a:pPr>
            <a:r>
              <a:rPr lang="en-US" sz="1400" b="1"/>
              <a:t>Κα</a:t>
            </a:r>
            <a:r>
              <a:rPr lang="en-US" sz="1400" b="1" err="1"/>
              <a:t>λοκ</a:t>
            </a:r>
            <a:r>
              <a:rPr lang="en-US" sz="1400" b="1"/>
              <a:t>αιρινό όργωμα ενδείκνυται μετά τη συγκομιδή της προηγούμενης καλλιέργειας για την ενσωμάτωση των φυτικών της υπολειμμάτων, και μόνο όταν υπάρχουν πολυετή ζιζάνια, με σκοπό να έρθουν τα υπόγεια αναπαραγωγικά τους όργανα (ριζώματα, κόνδυλοι, βολβίδια, στόλωνες) στην επιφάνεια του εδάφους και να καταστραφούν από τις υψηλές θερμοκρα σίες και την ξηρασία των καλοκαιρινών μηνών </a:t>
            </a:r>
            <a:r>
              <a:rPr lang="el-GR" sz="1400" b="1"/>
              <a:t/>
            </a:r>
            <a:br>
              <a:rPr lang="el-GR" sz="1400" b="1"/>
            </a:br>
            <a:r>
              <a:rPr lang="en-US" sz="1400"/>
              <a:t>(το φθινοπωρινό ή χειμωνιάτικο όργωμα, εφόσον το επιτρέπει η εδαφική υγρασία, έχει ανάλογη δράση στα όργανα αγενούς πολλαπλασιασμού των ζιζανίων εκθέτοντάς τα σε χαμηλές θερμοκρασίες). </a:t>
            </a:r>
            <a:br>
              <a:rPr lang="en-US" sz="1400"/>
            </a:br>
            <a:endParaRPr lang="en-US" sz="1400"/>
          </a:p>
        </p:txBody>
      </p:sp>
      <p:sp>
        <p:nvSpPr>
          <p:cNvPr id="15" name="Isosceles Triangle 14">
            <a:extLst>
              <a:ext uri="{FF2B5EF4-FFF2-40B4-BE49-F238E27FC236}">
                <a16:creationId xmlns:a16="http://schemas.microsoft.com/office/drawing/2014/main" xmlns="" id="{9323D83D-50D6-4040-A58B-FCEA340F886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4013200"/>
            <a:ext cx="448733" cy="2844800"/>
          </a:xfrm>
          <a:prstGeom prst="triangle">
            <a:avLst>
              <a:gd name="adj" fmla="val 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pPr defTabSz="457200"/>
            <a:endParaRPr lang="el-GR">
              <a:solidFill>
                <a:prstClr val="white"/>
              </a:solidFill>
            </a:endParaRPr>
          </a:p>
        </p:txBody>
      </p:sp>
      <p:cxnSp>
        <p:nvCxnSpPr>
          <p:cNvPr id="17" name="Straight Connector 16">
            <a:extLst>
              <a:ext uri="{FF2B5EF4-FFF2-40B4-BE49-F238E27FC236}">
                <a16:creationId xmlns:a16="http://schemas.microsoft.com/office/drawing/2014/main" xmlns="" id="{1A1FE6BB-DFB2-4080-9B5E-076EF5DDE67B}"/>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4656670" y="1442595"/>
            <a:ext cx="0" cy="3937000"/>
          </a:xfrm>
          <a:prstGeom prst="line">
            <a:avLst/>
          </a:prstGeom>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xmlns="" id="{205A581F-67D8-F805-891D-3B5DD9719904}"/>
              </a:ext>
            </a:extLst>
          </p:cNvPr>
          <p:cNvSpPr>
            <a:spLocks noGrp="1"/>
          </p:cNvSpPr>
          <p:nvPr>
            <p:ph idx="1"/>
          </p:nvPr>
        </p:nvSpPr>
        <p:spPr>
          <a:xfrm>
            <a:off x="4978918" y="1109145"/>
            <a:ext cx="6341016" cy="4603900"/>
          </a:xfrm>
        </p:spPr>
        <p:txBody>
          <a:bodyPr anchor="ctr">
            <a:normAutofit/>
          </a:bodyPr>
          <a:lstStyle/>
          <a:p>
            <a:r>
              <a:rPr lang="en-US" err="1"/>
              <a:t>Ακόμη</a:t>
            </a:r>
            <a:r>
              <a:rPr lang="en-US"/>
              <a:t>, η </a:t>
            </a:r>
            <a:r>
              <a:rPr lang="en-US" b="1"/>
              <a:t>ανα</a:t>
            </a:r>
            <a:r>
              <a:rPr lang="en-US" b="1" err="1"/>
              <a:t>στροφή</a:t>
            </a:r>
            <a:r>
              <a:rPr lang="en-US" b="1"/>
              <a:t> </a:t>
            </a:r>
            <a:r>
              <a:rPr lang="en-US" b="1" err="1"/>
              <a:t>του</a:t>
            </a:r>
            <a:r>
              <a:rPr lang="en-US" b="1"/>
              <a:t> </a:t>
            </a:r>
            <a:r>
              <a:rPr lang="en-US" b="1" err="1"/>
              <a:t>εδάφους</a:t>
            </a:r>
            <a:r>
              <a:rPr lang="en-US" b="1"/>
              <a:t> </a:t>
            </a:r>
            <a:r>
              <a:rPr lang="en-US" err="1"/>
              <a:t>οδηγεί</a:t>
            </a:r>
            <a:r>
              <a:rPr lang="en-US"/>
              <a:t> </a:t>
            </a:r>
            <a:r>
              <a:rPr lang="en-US" err="1"/>
              <a:t>έν</a:t>
            </a:r>
            <a:r>
              <a:rPr lang="en-US"/>
              <a:t>α μέρος των σπόρων και των αναπαραγωγικών οργάνων των ζιζανίων σε μεγάλα βάθη από τα οποία είτε δεν μπορούν να φυτρώσουν είτε καταστρέφονται λόγω υγρασίας και μικροβιακής δραστηριότητας. </a:t>
            </a:r>
          </a:p>
          <a:p>
            <a:endParaRPr lang="en-US"/>
          </a:p>
          <a:p>
            <a:r>
              <a:rPr lang="en-US" b="1" err="1"/>
              <a:t>Αντίθετ</a:t>
            </a:r>
            <a:r>
              <a:rPr lang="en-US" b="1"/>
              <a:t>α, σε χωράφια όπου υπάρχει πρόβλημα με πολυετή ζιζάνια (π.χ. </a:t>
            </a:r>
            <a:r>
              <a:rPr lang="en-US" b="1" err="1"/>
              <a:t>τον</a:t>
            </a:r>
            <a:r>
              <a:rPr lang="en-US" b="1"/>
              <a:t> β</a:t>
            </a:r>
            <a:r>
              <a:rPr lang="en-US" b="1" err="1"/>
              <a:t>έλιουρ</a:t>
            </a:r>
            <a:r>
              <a:rPr lang="en-US" b="1"/>
              <a:t>α, την αγριάδα, την κύπερη, την περικοκλάδα, το κίρσιο, το σολανό κ.ά.) η επιφανειακή κατεργασία (π.χ. </a:t>
            </a:r>
            <a:r>
              <a:rPr lang="en-US" b="1" err="1"/>
              <a:t>με</a:t>
            </a:r>
            <a:r>
              <a:rPr lang="en-US" b="1"/>
              <a:t> </a:t>
            </a:r>
            <a:r>
              <a:rPr lang="en-US" b="1" err="1"/>
              <a:t>φρεζάρισμ</a:t>
            </a:r>
            <a:r>
              <a:rPr lang="en-US" b="1"/>
              <a:t>α) είναι καταστροφική</a:t>
            </a:r>
            <a:r>
              <a:rPr lang="el-GR" b="1"/>
              <a:t>.</a:t>
            </a:r>
            <a:endParaRPr lang="en-US"/>
          </a:p>
        </p:txBody>
      </p:sp>
      <p:sp>
        <p:nvSpPr>
          <p:cNvPr id="19" name="Isosceles Triangle 18">
            <a:extLst>
              <a:ext uri="{FF2B5EF4-FFF2-40B4-BE49-F238E27FC236}">
                <a16:creationId xmlns:a16="http://schemas.microsoft.com/office/drawing/2014/main" xmlns="" id="{F10FD715-4DCE-4779-B634-EC78315EA21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10800000" flipH="1">
            <a:off x="11364139" y="0"/>
            <a:ext cx="842596" cy="4616289"/>
          </a:xfrm>
          <a:prstGeom prst="triangle">
            <a:avLst>
              <a:gd name="adj" fmla="val 10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pPr defTabSz="457200"/>
            <a:endParaRPr lang="el-GR">
              <a:solidFill>
                <a:prstClr val="white"/>
              </a:solidFill>
            </a:endParaRPr>
          </a:p>
        </p:txBody>
      </p:sp>
    </p:spTree>
    <p:extLst>
      <p:ext uri="{BB962C8B-B14F-4D97-AF65-F5344CB8AC3E}">
        <p14:creationId xmlns:p14="http://schemas.microsoft.com/office/powerpoint/2010/main" val="25759925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xmlns="" id="{9F4444CE-BC8D-4D61-B303-4C05614E62A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2" name="Title 1">
            <a:extLst>
              <a:ext uri="{FF2B5EF4-FFF2-40B4-BE49-F238E27FC236}">
                <a16:creationId xmlns:a16="http://schemas.microsoft.com/office/drawing/2014/main" xmlns="" id="{FD96689D-2F87-A33C-C7E9-D5ACB34ED254}"/>
              </a:ext>
            </a:extLst>
          </p:cNvPr>
          <p:cNvSpPr>
            <a:spLocks noGrp="1"/>
          </p:cNvSpPr>
          <p:nvPr>
            <p:ph type="title"/>
          </p:nvPr>
        </p:nvSpPr>
        <p:spPr>
          <a:xfrm>
            <a:off x="1286933" y="609600"/>
            <a:ext cx="10197494" cy="1099457"/>
          </a:xfrm>
        </p:spPr>
        <p:txBody>
          <a:bodyPr vert="horz" lIns="91440" tIns="45720" rIns="91440" bIns="45720" rtlCol="0">
            <a:normAutofit/>
          </a:bodyPr>
          <a:lstStyle/>
          <a:p>
            <a:pPr>
              <a:lnSpc>
                <a:spcPct val="90000"/>
              </a:lnSpc>
            </a:pPr>
            <a:r>
              <a:rPr lang="en-US" err="1"/>
              <a:t>μηχ</a:t>
            </a:r>
            <a:r>
              <a:rPr lang="en-US"/>
              <a:t>ανική αντιμετώπιση των ζιζανίων κατά τη διάρκεια της καλλιεργητικής περιόδο</a:t>
            </a:r>
          </a:p>
        </p:txBody>
      </p:sp>
      <p:sp>
        <p:nvSpPr>
          <p:cNvPr id="17" name="Isosceles Triangle 16">
            <a:extLst>
              <a:ext uri="{FF2B5EF4-FFF2-40B4-BE49-F238E27FC236}">
                <a16:creationId xmlns:a16="http://schemas.microsoft.com/office/drawing/2014/main" xmlns="" id="{73772B81-181F-48B7-8826-4D9686D15DF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defTabSz="457200"/>
            <a:endParaRPr lang="el-GR">
              <a:solidFill>
                <a:prstClr val="white"/>
              </a:solidFill>
            </a:endParaRPr>
          </a:p>
        </p:txBody>
      </p:sp>
      <p:sp>
        <p:nvSpPr>
          <p:cNvPr id="19" name="Isosceles Triangle 18">
            <a:extLst>
              <a:ext uri="{FF2B5EF4-FFF2-40B4-BE49-F238E27FC236}">
                <a16:creationId xmlns:a16="http://schemas.microsoft.com/office/drawing/2014/main" xmlns="" id="{B2205F6E-03C6-4E92-877C-E2482F6599A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11743267"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defTabSz="457200"/>
            <a:endParaRPr lang="el-GR">
              <a:solidFill>
                <a:prstClr val="white"/>
              </a:solidFill>
            </a:endParaRPr>
          </a:p>
        </p:txBody>
      </p:sp>
      <p:graphicFrame>
        <p:nvGraphicFramePr>
          <p:cNvPr id="11" name="Content Placeholder 3">
            <a:extLst>
              <a:ext uri="{FF2B5EF4-FFF2-40B4-BE49-F238E27FC236}">
                <a16:creationId xmlns:a16="http://schemas.microsoft.com/office/drawing/2014/main" xmlns="" id="{1123AF3C-6407-A5A5-486B-905FFD51F534}"/>
              </a:ext>
            </a:extLst>
          </p:cNvPr>
          <p:cNvGraphicFramePr>
            <a:graphicFrameLocks noGrp="1"/>
          </p:cNvGraphicFramePr>
          <p:nvPr>
            <p:ph idx="1"/>
            <p:extLst/>
          </p:nvPr>
        </p:nvGraphicFramePr>
        <p:xfrm>
          <a:off x="1286933" y="1948543"/>
          <a:ext cx="9618133" cy="409348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750236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D96689D-2F87-A33C-C7E9-D5ACB34ED254}"/>
              </a:ext>
            </a:extLst>
          </p:cNvPr>
          <p:cNvSpPr>
            <a:spLocks noGrp="1"/>
          </p:cNvSpPr>
          <p:nvPr>
            <p:ph type="title"/>
          </p:nvPr>
        </p:nvSpPr>
        <p:spPr>
          <a:xfrm>
            <a:off x="643467" y="816638"/>
            <a:ext cx="3367359" cy="5224724"/>
          </a:xfrm>
        </p:spPr>
        <p:txBody>
          <a:bodyPr vert="horz" lIns="91440" tIns="45720" rIns="91440" bIns="45720" rtlCol="0" anchor="ctr">
            <a:normAutofit/>
          </a:bodyPr>
          <a:lstStyle/>
          <a:p>
            <a:r>
              <a:rPr lang="en-US" sz="3600" dirty="0" err="1"/>
              <a:t>μηχ</a:t>
            </a:r>
            <a:r>
              <a:rPr lang="en-US" sz="3600" dirty="0"/>
              <a:t>ανική αντιμετώπιση των ζιζανίων κατά τη διάρκεια της καλλιεργητικής περιόδο</a:t>
            </a:r>
            <a:endParaRPr lang="en-US" dirty="0"/>
          </a:p>
        </p:txBody>
      </p:sp>
      <p:sp>
        <p:nvSpPr>
          <p:cNvPr id="4" name="Content Placeholder 3">
            <a:extLst>
              <a:ext uri="{FF2B5EF4-FFF2-40B4-BE49-F238E27FC236}">
                <a16:creationId xmlns:a16="http://schemas.microsoft.com/office/drawing/2014/main" xmlns="" id="{4B6E281E-8F9D-02B5-D1FD-6E745BDAFE4D}"/>
              </a:ext>
            </a:extLst>
          </p:cNvPr>
          <p:cNvSpPr>
            <a:spLocks noGrp="1"/>
          </p:cNvSpPr>
          <p:nvPr>
            <p:ph idx="1"/>
          </p:nvPr>
        </p:nvSpPr>
        <p:spPr>
          <a:xfrm>
            <a:off x="4654295" y="816638"/>
            <a:ext cx="4619706" cy="5224724"/>
          </a:xfrm>
        </p:spPr>
        <p:txBody>
          <a:bodyPr vert="horz" lIns="91440" tIns="45720" rIns="91440" bIns="45720" rtlCol="0" anchor="ctr">
            <a:normAutofit lnSpcReduction="10000"/>
          </a:bodyPr>
          <a:lstStyle/>
          <a:p>
            <a:pPr indent="-228600">
              <a:lnSpc>
                <a:spcPct val="90000"/>
              </a:lnSpc>
            </a:pPr>
            <a:r>
              <a:rPr lang="en-US" sz="1600" dirty="0" err="1"/>
              <a:t>Γενικά</a:t>
            </a:r>
            <a:r>
              <a:rPr lang="en-US" sz="1600" dirty="0"/>
              <a:t>, </a:t>
            </a:r>
            <a:r>
              <a:rPr lang="en-US" sz="1600" b="1" dirty="0"/>
              <a:t>τα </a:t>
            </a:r>
            <a:r>
              <a:rPr lang="en-US" sz="1600" b="1" dirty="0" err="1"/>
              <a:t>σκ</a:t>
            </a:r>
            <a:r>
              <a:rPr lang="en-US" sz="1600" b="1" dirty="0"/>
              <a:t>αλίσματα καταστρέφουν τα ζιζάνια και παράλληλα συμβάλλουν στον καλύτερο αερισμό, στην άνοδο της θερμοκρασίας του εδάφους και στη συγκράτηση εδαφικής υγρασίας, βελτιώνοντας έτσι και την ανάπτυξη της καλλιέργειας. Θα π</a:t>
            </a:r>
            <a:r>
              <a:rPr lang="en-US" sz="1600" b="1" dirty="0" err="1"/>
              <a:t>ρέ</a:t>
            </a:r>
            <a:r>
              <a:rPr lang="en-US" sz="1600" b="1" dirty="0"/>
              <a:t>πει όμως να γίνονται με προσοχή ώστε να μην τραυματίζεται το ριζικό σύστημα των καλλιεργούμενων φυτών.</a:t>
            </a:r>
            <a:r>
              <a:rPr lang="en-US" sz="1600" dirty="0"/>
              <a:t> </a:t>
            </a:r>
          </a:p>
          <a:p>
            <a:pPr indent="-228600">
              <a:lnSpc>
                <a:spcPct val="90000"/>
              </a:lnSpc>
            </a:pPr>
            <a:r>
              <a:rPr lang="en-US" sz="1600" dirty="0" err="1"/>
              <a:t>Γι</a:t>
            </a:r>
            <a:r>
              <a:rPr lang="en-US" sz="1600" dirty="0"/>
              <a:t>α τα μεν ετήσια ζιζάνια αρκεί σκάλισμα σε μικρό βάθος, για τα δε πολυετή το σκάλισμα θα πρέπει να είναι βαθύτερο.</a:t>
            </a:r>
          </a:p>
          <a:p>
            <a:pPr indent="-228600">
              <a:lnSpc>
                <a:spcPct val="90000"/>
              </a:lnSpc>
            </a:pPr>
            <a:r>
              <a:rPr lang="en-US" sz="1600" dirty="0"/>
              <a:t> Επιπ</a:t>
            </a:r>
            <a:r>
              <a:rPr lang="en-US" sz="1600" dirty="0" err="1"/>
              <a:t>λέον</a:t>
            </a:r>
            <a:r>
              <a:rPr lang="en-US" sz="1600" dirty="0"/>
              <a:t>, τα σκαλίσματα καλό είναι να </a:t>
            </a:r>
            <a:r>
              <a:rPr lang="en-US" sz="1600" b="1" dirty="0"/>
              <a:t>επαναλαμβάνονται ανά 10-20 ημέρες </a:t>
            </a:r>
            <a:r>
              <a:rPr lang="en-US" sz="1600" dirty="0"/>
              <a:t>(ανάλογα με το είδος της καλλιέργειας, την πυκνότητα και το είδος των ζιζανίων, τον τύπο του εδάφους, τη μέθοδο και τη συχνότητα άρδευσης κτλ.), </a:t>
            </a:r>
            <a:r>
              <a:rPr lang="en-US" sz="1600" b="1" dirty="0" smtClean="0">
                <a:highlight>
                  <a:srgbClr val="00FF00"/>
                </a:highlight>
              </a:rPr>
              <a:t>επίπεδο</a:t>
            </a:r>
            <a:r>
              <a:rPr lang="en-US" sz="1600" b="1" dirty="0">
                <a:highlight>
                  <a:srgbClr val="00FF00"/>
                </a:highlight>
              </a:rPr>
              <a:t>, τουλάχιστον κατά </a:t>
            </a:r>
            <a:r>
              <a:rPr lang="en-US" sz="1600" b="1" dirty="0">
                <a:highlight>
                  <a:srgbClr val="00FF00"/>
                </a:highlight>
              </a:rPr>
              <a:t>τώστε να κρατήσουν τα ζιζάνια σε ένα ανεκτό ην </a:t>
            </a:r>
            <a:r>
              <a:rPr lang="en-US" sz="1600" b="1" dirty="0">
                <a:highlight>
                  <a:srgbClr val="00FF00"/>
                </a:highlight>
              </a:rPr>
              <a:t>περίοδο του έντονου ανταγωνισμού με την καλλιέργεια και πριν από το «κλείσιμο» της φυτείας (canopy closure).</a:t>
            </a:r>
          </a:p>
        </p:txBody>
      </p:sp>
    </p:spTree>
    <p:extLst>
      <p:ext uri="{BB962C8B-B14F-4D97-AF65-F5344CB8AC3E}">
        <p14:creationId xmlns:p14="http://schemas.microsoft.com/office/powerpoint/2010/main" val="2348813662"/>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10.xml><?xml version="1.0" encoding="utf-8"?>
<a:theme xmlns:a="http://schemas.openxmlformats.org/drawingml/2006/main" name="9_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11.xml><?xml version="1.0" encoding="utf-8"?>
<a:theme xmlns:a="http://schemas.openxmlformats.org/drawingml/2006/main" name="10_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12.xml><?xml version="1.0" encoding="utf-8"?>
<a:theme xmlns:a="http://schemas.openxmlformats.org/drawingml/2006/main" name="11_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13.xml><?xml version="1.0" encoding="utf-8"?>
<a:theme xmlns:a="http://schemas.openxmlformats.org/drawingml/2006/main" name="12_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14.xml><?xml version="1.0" encoding="utf-8"?>
<a:theme xmlns:a="http://schemas.openxmlformats.org/drawingml/2006/main" name="13_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15.xml><?xml version="1.0" encoding="utf-8"?>
<a:theme xmlns:a="http://schemas.openxmlformats.org/drawingml/2006/main" name="14_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16.xml><?xml version="1.0" encoding="utf-8"?>
<a:theme xmlns:a="http://schemas.openxmlformats.org/drawingml/2006/main" name="15_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17.xml><?xml version="1.0" encoding="utf-8"?>
<a:theme xmlns:a="http://schemas.openxmlformats.org/drawingml/2006/main" name="16_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18.xml><?xml version="1.0" encoding="utf-8"?>
<a:theme xmlns:a="http://schemas.openxmlformats.org/drawingml/2006/main" name="17_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1_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3.xml><?xml version="1.0" encoding="utf-8"?>
<a:theme xmlns:a="http://schemas.openxmlformats.org/drawingml/2006/main" name="2_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4.xml><?xml version="1.0" encoding="utf-8"?>
<a:theme xmlns:a="http://schemas.openxmlformats.org/drawingml/2006/main" name="3_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5.xml><?xml version="1.0" encoding="utf-8"?>
<a:theme xmlns:a="http://schemas.openxmlformats.org/drawingml/2006/main" name="4_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6.xml><?xml version="1.0" encoding="utf-8"?>
<a:theme xmlns:a="http://schemas.openxmlformats.org/drawingml/2006/main" name="5_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7.xml><?xml version="1.0" encoding="utf-8"?>
<a:theme xmlns:a="http://schemas.openxmlformats.org/drawingml/2006/main" name="6_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8.xml><?xml version="1.0" encoding="utf-8"?>
<a:theme xmlns:a="http://schemas.openxmlformats.org/drawingml/2006/main" name="7_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9.xml><?xml version="1.0" encoding="utf-8"?>
<a:theme xmlns:a="http://schemas.openxmlformats.org/drawingml/2006/main" name="8_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otalTime>0</TotalTime>
  <Words>1759</Words>
  <Application>Microsoft Office PowerPoint</Application>
  <PresentationFormat>Ευρεία οθόνη</PresentationFormat>
  <Paragraphs>66</Paragraphs>
  <Slides>18</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18</vt:i4>
      </vt:variant>
      <vt:variant>
        <vt:lpstr>Τίτλοι διαφανειών</vt:lpstr>
      </vt:variant>
      <vt:variant>
        <vt:i4>18</vt:i4>
      </vt:variant>
    </vt:vector>
  </HeadingPairs>
  <TitlesOfParts>
    <vt:vector size="39" baseType="lpstr">
      <vt:lpstr>Arial</vt:lpstr>
      <vt:lpstr>Trebuchet MS</vt:lpstr>
      <vt:lpstr>Wingdings 3</vt:lpstr>
      <vt:lpstr>Facet</vt:lpstr>
      <vt:lpstr>1_Facet</vt:lpstr>
      <vt:lpstr>2_Facet</vt:lpstr>
      <vt:lpstr>3_Facet</vt:lpstr>
      <vt:lpstr>4_Facet</vt:lpstr>
      <vt:lpstr>5_Facet</vt:lpstr>
      <vt:lpstr>6_Facet</vt:lpstr>
      <vt:lpstr>7_Facet</vt:lpstr>
      <vt:lpstr>8_Facet</vt:lpstr>
      <vt:lpstr>9_Facet</vt:lpstr>
      <vt:lpstr>10_Facet</vt:lpstr>
      <vt:lpstr>11_Facet</vt:lpstr>
      <vt:lpstr>12_Facet</vt:lpstr>
      <vt:lpstr>13_Facet</vt:lpstr>
      <vt:lpstr>14_Facet</vt:lpstr>
      <vt:lpstr>15_Facet</vt:lpstr>
      <vt:lpstr>16_Facet</vt:lpstr>
      <vt:lpstr>17_Facet</vt:lpstr>
      <vt:lpstr>Μηχανικές και φυσικές μέθοδοι </vt:lpstr>
      <vt:lpstr>Μηχανικές και φυσικές μέθοδοι </vt:lpstr>
      <vt:lpstr>Βοτάνισμα και σκάλισμα </vt:lpstr>
      <vt:lpstr>Βοτάνισμα και σκάλισμα </vt:lpstr>
      <vt:lpstr>Εδαφοκατεργασία</vt:lpstr>
      <vt:lpstr>Παρουσίαση του PowerPoint</vt:lpstr>
      <vt:lpstr>Καλοκαιρινό όργωμα ενδείκνυται μετά τη συγκομιδή της προηγούμενης καλλιέργειας για την ενσωμάτωση των φυτικών της υπολειμμάτων, και μόνο όταν υπάρχουν πολυετή ζιζάνια, με σκοπό να έρθουν τα υπόγεια αναπαραγωγικά τους όργανα (ριζώματα, κόνδυλοι, βολβίδια, στόλωνες) στην επιφάνεια του εδάφους και να καταστραφούν από τις υψηλές θερμοκρα σίες και την ξηρασία των καλοκαιρινών μηνών  (το φθινοπωρινό ή χειμωνιάτικο όργωμα, εφόσον το επιτρέπει η εδαφική υγρασία, έχει ανάλογη δράση στα όργανα αγενούς πολλαπλασιασμού των ζιζανίων εκθέτοντάς τα σε χαμηλές θερμοκρασίες).  </vt:lpstr>
      <vt:lpstr>μηχανική αντιμετώπιση των ζιζανίων κατά τη διάρκεια της καλλιεργητικής περιόδο</vt:lpstr>
      <vt:lpstr>μηχανική αντιμετώπιση των ζιζανίων κατά τη διάρκεια της καλλιεργητικής περιόδο</vt:lpstr>
      <vt:lpstr>Στελεχοκοπή</vt:lpstr>
      <vt:lpstr>Παρουσίαση του PowerPoint</vt:lpstr>
      <vt:lpstr>Ηλιοαπολύμανση</vt:lpstr>
      <vt:lpstr>Παρουσίαση του PowerPoint</vt:lpstr>
      <vt:lpstr>Διαχείριση νερού (κατάκλυση και αποστράγγιση) </vt:lpstr>
      <vt:lpstr>Βιολογικές μέθοδοι   Σύμφωνα με την European Weed Research Society (EWRS),</vt:lpstr>
      <vt:lpstr>Βιολογικές μέθοδοι   Σύμφωνα με την European Weed Research Society (EWRS),</vt:lpstr>
      <vt:lpstr>Θερμικές και άλλες μέθοδοι </vt:lpstr>
      <vt:lpstr>Θερμικές και άλλες μέθοδοι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Μηχανικές και φυσικές μέθοδοι </dc:title>
  <dc:creator>Λογαριασμός Microsoft</dc:creator>
  <cp:lastModifiedBy>Λογαριασμός Microsoft</cp:lastModifiedBy>
  <cp:revision>1</cp:revision>
  <dcterms:created xsi:type="dcterms:W3CDTF">2025-06-06T12:50:24Z</dcterms:created>
  <dcterms:modified xsi:type="dcterms:W3CDTF">2025-06-06T12:51:04Z</dcterms:modified>
</cp:coreProperties>
</file>