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8"/>
  </p:notesMasterIdLst>
  <p:handoutMasterIdLst>
    <p:handoutMasterId r:id="rId9"/>
  </p:handoutMasterIdLst>
  <p:sldIdLst>
    <p:sldId id="257" r:id="rId2"/>
    <p:sldId id="264" r:id="rId3"/>
    <p:sldId id="260" r:id="rId4"/>
    <p:sldId id="259" r:id="rId5"/>
    <p:sldId id="266" r:id="rId6"/>
    <p:sldId id="267" r:id="rId7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4961038-E69E-4522-97BB-EB99858856DE}" type="datetime1">
              <a:rPr lang="el-GR" smtClean="0"/>
              <a:t>4/11/2024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7126FDC-224F-40D9-BC14-B335420DDF09}" type="datetime1">
              <a:rPr lang="el-GR" smtClean="0"/>
              <a:t>4/11/2024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"/>
              <a:t>Κάντε κλικ για επεξεργασία των στυλ κειμένου του υποδείγματος</a:t>
            </a:r>
            <a:endParaRPr lang="en-US"/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D63439-1CC6-4094-85D0-A1C74227DFA2}" type="datetime1">
              <a:rPr lang="el-GR" smtClean="0"/>
              <a:t>4/11/2024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6170DA-EBCE-4415-B782-844B757DAABC}" type="datetime1">
              <a:rPr lang="el-GR" smtClean="0"/>
              <a:t>4/11/2024</a:t>
            </a:fld>
            <a:endParaRPr lang="en-US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AA9FC3-E810-4E41-B008-8F840F53EEA3}" type="datetime1">
              <a:rPr lang="el-GR" smtClean="0"/>
              <a:t>4/11/2024</a:t>
            </a:fld>
            <a:endParaRPr lang="en-US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Θέση αριθμού διαφάνειας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245FF9-7D03-49CA-B48F-5C3E6E4538BB}" type="datetime1">
              <a:rPr lang="el-GR" smtClean="0"/>
              <a:t>4/11/2024</a:t>
            </a:fld>
            <a:endParaRPr lang="en-US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35135B-71ED-4DAD-A0D4-F956DC504FD7}" type="datetime1">
              <a:rPr lang="el-GR" smtClean="0"/>
              <a:t>4/11/2024</a:t>
            </a:fld>
            <a:endParaRPr lang="en-US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Θέση αριθμού διαφάνειας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ομέ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A4A3C6-2769-4B8E-B4CD-8638D980537F}" type="datetime1">
              <a:rPr lang="el-GR" smtClean="0"/>
              <a:t>4/11/2024</a:t>
            </a:fld>
            <a:endParaRPr lang="en-US" dirty="0"/>
          </a:p>
        </p:txBody>
      </p:sp>
      <p:sp>
        <p:nvSpPr>
          <p:cNvPr id="9" name="Θέση υποσέλιδου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Θέση αριθμού διαφάνειας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1AFD62-81D8-460C-9A40-4B19744AFB4A}" type="datetime1">
              <a:rPr lang="el-GR" smtClean="0"/>
              <a:t>4/11/2024</a:t>
            </a:fld>
            <a:endParaRPr lang="en-US" dirty="0"/>
          </a:p>
        </p:txBody>
      </p:sp>
      <p:sp>
        <p:nvSpPr>
          <p:cNvPr id="11" name="Θέση υποσέλιδου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Θέση αριθμού διαφάνειας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Θέση ημερομηνίας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F9DDFC-3711-4385-89BD-93ACC588C7FA}" type="datetime1">
              <a:rPr lang="el-GR" smtClean="0"/>
              <a:t>4/11/2024</a:t>
            </a:fld>
            <a:endParaRPr lang="en-US" dirty="0"/>
          </a:p>
        </p:txBody>
      </p:sp>
      <p:sp>
        <p:nvSpPr>
          <p:cNvPr id="7" name="Θέση υποσέλιδου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B6C2DE-AD7D-4301-AF66-F299BAC0F051}" type="datetime1">
              <a:rPr lang="el-GR" smtClean="0"/>
              <a:t>4/11/2024</a:t>
            </a:fld>
            <a:endParaRPr lang="en-US" dirty="0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32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l" dirty="0"/>
              <a:t>Κάντε κλικ για να</a:t>
            </a:r>
            <a:r>
              <a:rPr lang="en-US" dirty="0"/>
              <a:t> </a:t>
            </a:r>
            <a:r>
              <a:rPr lang="el" dirty="0"/>
              <a:t>επεξεργαστείτε το</a:t>
            </a:r>
            <a:r>
              <a:rPr lang="en-US" dirty="0"/>
              <a:t> </a:t>
            </a:r>
            <a:r>
              <a:rPr lang="el" dirty="0"/>
              <a:t>Στυλ κύριου τίτλου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9934E474-51DB-4149-80D1-F3A9A7563EB9}" type="datetime1">
              <a:rPr lang="el-GR" smtClean="0"/>
              <a:t>4/11/2024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Θέση εικόνας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1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35900B07-A939-46A1-95E3-F4BF6E48AFB2}" type="datetime1">
              <a:rPr lang="el-GR" smtClean="0"/>
              <a:t>4/11/2024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"/>
              <a:t>Κάντε κλικ για να επεξεργαστείτε το Στυλ κύριου τίτλου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l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86D902E8-EFEB-49E0-A81E-5B9E8C2EA99F}" type="datetime1">
              <a:rPr lang="el-GR" smtClean="0"/>
              <a:t>4/11/2024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emeng.upatras.gr/el/announces/251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emeng.upatras.gr/el/announces/251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emeng.upatras.gr/el/announces/2517" TargetMode="External"/><Relationship Id="rId2" Type="http://schemas.openxmlformats.org/officeDocument/2006/relationships/hyperlink" Target="https://www.chemeng.upatras.gr/downloads/software/UnisimR492.zi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emeng.upatras.gr/el/announces/284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Ορθογώνιο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pPr rtl="0"/>
            <a:r>
              <a:rPr lang="el-GR" sz="7200" dirty="0"/>
              <a:t>Εγκατάσταση</a:t>
            </a:r>
            <a:br>
              <a:rPr lang="en-US" sz="7200" dirty="0"/>
            </a:br>
            <a:r>
              <a:rPr lang="en-US" sz="7200" dirty="0" err="1"/>
              <a:t>Unisim</a:t>
            </a:r>
            <a:r>
              <a:rPr lang="en-US" sz="7200" dirty="0"/>
              <a:t> R492</a:t>
            </a:r>
            <a:endParaRPr lang="el" sz="72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rtl="0"/>
            <a:endParaRPr lang="el" cap="none" dirty="0"/>
          </a:p>
        </p:txBody>
      </p:sp>
      <p:pic>
        <p:nvPicPr>
          <p:cNvPr id="5" name="Εικόνα 4" descr="Μια εικόνα που περιέχει κτίριο, κάθισμα, παγκάκι, πλευρά&#10;&#10;Αυτόματη δημιουργία περιγραφής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Ευθεία γραμμή σύνδεσης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2AF8-CC90-55C1-B991-1A0F5BCA5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έκδοση </a:t>
            </a:r>
            <a:r>
              <a:rPr lang="en-US" dirty="0" err="1"/>
              <a:t>Unisim</a:t>
            </a:r>
            <a:r>
              <a:rPr lang="en-US" dirty="0"/>
              <a:t> R492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21F53-2901-A51C-C9C2-B1AD3D8B8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Για τη χρήση του </a:t>
            </a:r>
            <a:r>
              <a:rPr lang="en-US" dirty="0"/>
              <a:t>software</a:t>
            </a:r>
            <a:r>
              <a:rPr lang="el-GR" dirty="0"/>
              <a:t> </a:t>
            </a:r>
            <a:r>
              <a:rPr lang="en-US" dirty="0" err="1"/>
              <a:t>Unisim</a:t>
            </a:r>
            <a:r>
              <a:rPr lang="en-US" dirty="0"/>
              <a:t> </a:t>
            </a:r>
            <a:r>
              <a:rPr lang="el-GR" dirty="0"/>
              <a:t>της </a:t>
            </a:r>
            <a:r>
              <a:rPr lang="en-US" dirty="0"/>
              <a:t>Honeywell </a:t>
            </a:r>
            <a:r>
              <a:rPr lang="el-GR" dirty="0"/>
              <a:t>απαιτείται άδεια </a:t>
            </a:r>
            <a:r>
              <a:rPr lang="en-US" dirty="0"/>
              <a:t>(License). </a:t>
            </a:r>
          </a:p>
          <a:p>
            <a:r>
              <a:rPr lang="el-GR" dirty="0"/>
              <a:t>Από την έκδοση </a:t>
            </a:r>
            <a:r>
              <a:rPr lang="en-US" dirty="0"/>
              <a:t>R492 </a:t>
            </a:r>
            <a:r>
              <a:rPr lang="el-GR" dirty="0"/>
              <a:t>η άδεια χρήσης προσφέρεται από τον </a:t>
            </a:r>
            <a:r>
              <a:rPr lang="en-US" dirty="0"/>
              <a:t>license server </a:t>
            </a:r>
            <a:r>
              <a:rPr lang="el-GR" dirty="0"/>
              <a:t>του τμήματος Χημικών Μηχανικών για </a:t>
            </a:r>
            <a:r>
              <a:rPr lang="en-US" b="1" dirty="0"/>
              <a:t>IP </a:t>
            </a:r>
            <a:r>
              <a:rPr lang="el-GR" b="1" dirty="0"/>
              <a:t>διευθύνσεις του Πανεπιστημίου Πατρών</a:t>
            </a:r>
            <a:r>
              <a:rPr lang="el-GR" dirty="0"/>
              <a:t>.</a:t>
            </a:r>
          </a:p>
          <a:p>
            <a:r>
              <a:rPr lang="el-GR" dirty="0"/>
              <a:t>Όταν ένας χρήστης βρίσκεται εκτός του πανεπιστημίου θα πρέπει υποχρεωτικά να χρησιμοποιήσει πρώτα την υπηρεσία </a:t>
            </a:r>
            <a:r>
              <a:rPr lang="en-US" dirty="0"/>
              <a:t>VPN</a:t>
            </a:r>
            <a:r>
              <a:rPr lang="el-GR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AFA79-39DF-EDE1-8731-4759870E5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245FF9-7D03-49CA-B48F-5C3E6E4538BB}" type="datetime1">
              <a:rPr lang="el-GR" smtClean="0"/>
              <a:t>4/11/2024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899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F6E92-2D1E-79A3-0052-C2C0F4E9A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Αρχική Εγκατάσταση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55901-2511-518F-68FB-9391911B6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l-GR" dirty="0"/>
              <a:t>Για την εγκατάσταση, </a:t>
            </a:r>
            <a:r>
              <a:rPr lang="el-GR" dirty="0" err="1"/>
              <a:t>αδειοδότηση</a:t>
            </a:r>
            <a:r>
              <a:rPr lang="el-GR" dirty="0"/>
              <a:t> και λειτουργία του </a:t>
            </a:r>
            <a:r>
              <a:rPr lang="en-US" dirty="0" err="1"/>
              <a:t>Unisim</a:t>
            </a:r>
            <a:r>
              <a:rPr lang="en-US" dirty="0"/>
              <a:t> </a:t>
            </a:r>
            <a:r>
              <a:rPr lang="el-GR" dirty="0"/>
              <a:t>έκδοση </a:t>
            </a:r>
            <a:r>
              <a:rPr lang="en-US" dirty="0"/>
              <a:t>R492 </a:t>
            </a:r>
            <a:r>
              <a:rPr lang="el-GR" dirty="0"/>
              <a:t>πρέπει να πραγματοποιηθούν απαιτούνται τα παρακάτω βήματα:</a:t>
            </a:r>
          </a:p>
          <a:p>
            <a:pPr lvl="2"/>
            <a:r>
              <a:rPr lang="el-GR" dirty="0"/>
              <a:t>Αφαίρεση/</a:t>
            </a:r>
            <a:r>
              <a:rPr lang="el-GR" dirty="0" err="1"/>
              <a:t>απεγκατάσταση</a:t>
            </a:r>
            <a:r>
              <a:rPr lang="el-GR" dirty="0"/>
              <a:t> όλων των προηγούμενων εκδόσεων του προγράμματος (πχ </a:t>
            </a:r>
            <a:r>
              <a:rPr lang="en-US" dirty="0"/>
              <a:t>R430)</a:t>
            </a:r>
          </a:p>
          <a:p>
            <a:pPr lvl="2"/>
            <a:r>
              <a:rPr lang="el-GR" dirty="0"/>
              <a:t>Εγκατάσταση του </a:t>
            </a:r>
            <a:r>
              <a:rPr lang="en-US" dirty="0" err="1"/>
              <a:t>Unisim</a:t>
            </a:r>
            <a:r>
              <a:rPr lang="en-US" dirty="0"/>
              <a:t> R492 (</a:t>
            </a:r>
            <a:r>
              <a:rPr lang="el-GR" dirty="0"/>
              <a:t>ή μεταγενέστερη)</a:t>
            </a:r>
            <a:endParaRPr lang="en-US" dirty="0"/>
          </a:p>
          <a:p>
            <a:pPr lvl="2"/>
            <a:r>
              <a:rPr lang="el-GR" dirty="0"/>
              <a:t>Ρύθμιση του </a:t>
            </a:r>
            <a:r>
              <a:rPr lang="en-US" dirty="0" err="1"/>
              <a:t>Unisim</a:t>
            </a:r>
            <a:r>
              <a:rPr lang="en-US" dirty="0"/>
              <a:t> </a:t>
            </a:r>
            <a:r>
              <a:rPr lang="el-GR" dirty="0"/>
              <a:t>ώστε να χρησιμοποιεί τον </a:t>
            </a:r>
            <a:r>
              <a:rPr lang="en-US" dirty="0"/>
              <a:t>license server </a:t>
            </a:r>
            <a:r>
              <a:rPr lang="el-GR" dirty="0"/>
              <a:t>του τμήματος Χημικών Μηχανικών</a:t>
            </a:r>
          </a:p>
          <a:p>
            <a:pPr lvl="2"/>
            <a:r>
              <a:rPr lang="el-GR" dirty="0"/>
              <a:t>Εφόσον δεν είμαστε εντός του </a:t>
            </a:r>
            <a:r>
              <a:rPr lang="en-US" dirty="0"/>
              <a:t>campus </a:t>
            </a:r>
            <a:r>
              <a:rPr lang="el-GR" dirty="0"/>
              <a:t>του Πανεπιστημίου κάνουμε χρήση της υπηρεσίας </a:t>
            </a:r>
            <a:r>
              <a:rPr lang="en-US" dirty="0"/>
              <a:t>VPN</a:t>
            </a:r>
          </a:p>
          <a:p>
            <a:pPr lvl="2"/>
            <a:r>
              <a:rPr lang="el-GR" dirty="0"/>
              <a:t>Απόδοση άδειας χρήσης και λειτουργία του </a:t>
            </a:r>
            <a:r>
              <a:rPr lang="en-US" dirty="0" err="1"/>
              <a:t>Unisim</a:t>
            </a:r>
            <a:r>
              <a:rPr lang="en-US" dirty="0"/>
              <a:t> Design</a:t>
            </a:r>
            <a:r>
              <a:rPr lang="el-GR" dirty="0"/>
              <a:t> </a:t>
            </a:r>
            <a:r>
              <a:rPr lang="en-US" dirty="0"/>
              <a:t>R492</a:t>
            </a:r>
            <a:endParaRPr lang="el-GR" dirty="0"/>
          </a:p>
          <a:p>
            <a:pPr marL="384048" lvl="2" indent="0">
              <a:buNone/>
            </a:pPr>
            <a:endParaRPr lang="el-GR" dirty="0"/>
          </a:p>
          <a:p>
            <a:pPr marL="384048" lvl="2" indent="0">
              <a:buNone/>
            </a:pPr>
            <a:r>
              <a:rPr lang="el-GR" dirty="0"/>
              <a:t>Δείτε περισσότερα:</a:t>
            </a:r>
          </a:p>
          <a:p>
            <a:pPr marL="384048" lvl="2" indent="0">
              <a:buNone/>
            </a:pPr>
            <a:r>
              <a:rPr lang="en-US" dirty="0">
                <a:hlinkClick r:id="rId2"/>
              </a:rPr>
              <a:t>https://www.chemeng.upatras.gr/el/announces/2514</a:t>
            </a:r>
            <a:endParaRPr lang="en-US" dirty="0"/>
          </a:p>
          <a:p>
            <a:pPr marL="384048" lvl="2" indent="0">
              <a:buNone/>
            </a:pPr>
            <a:endParaRPr lang="el-GR" dirty="0"/>
          </a:p>
          <a:p>
            <a:pPr marL="384048" lvl="2" indent="0">
              <a:buNone/>
            </a:pPr>
            <a:endParaRPr lang="en-US" dirty="0"/>
          </a:p>
          <a:p>
            <a:pPr marL="384048" lvl="2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D0812-D943-51F3-C752-EC8FAB8F1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245FF9-7D03-49CA-B48F-5C3E6E4538BB}" type="datetime1">
              <a:rPr lang="el-GR" smtClean="0"/>
              <a:t>4/11/2024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20C63-AA25-C30E-497E-EC50E976C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Απεγκατάσταση</a:t>
            </a:r>
            <a:r>
              <a:rPr lang="el-GR" dirty="0"/>
              <a:t> Παλιότερων Εκδόσεων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56CAF-BB70-C4F3-7B5B-1038059AE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392" y="2393098"/>
            <a:ext cx="10058400" cy="1222227"/>
          </a:xfrm>
        </p:spPr>
        <p:txBody>
          <a:bodyPr>
            <a:normAutofit fontScale="70000" lnSpcReduction="20000"/>
          </a:bodyPr>
          <a:lstStyle/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Οι προηγούμενες εκδόσεις του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Honeywell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Unisim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δεν είναι συμβατές την νεότερη έκδοση και για το λόγο αυτό πρέπει να </a:t>
            </a:r>
            <a:r>
              <a:rPr lang="el-G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απέγκατασταθούν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από τον υπολογιστή μας</a:t>
            </a: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Δείτε το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video:</a:t>
            </a:r>
          </a:p>
          <a:p>
            <a:r>
              <a:rPr lang="en-US" dirty="0">
                <a:solidFill>
                  <a:srgbClr val="00B0F0"/>
                </a:solidFill>
                <a:hlinkClick r:id="rId2"/>
              </a:rPr>
              <a:t>https://www.chemeng.upatras.gr/el/announces/2515</a:t>
            </a:r>
            <a:r>
              <a:rPr lang="en-US" dirty="0">
                <a:solidFill>
                  <a:srgbClr val="00B0F0"/>
                </a:solidFill>
              </a:rPr>
              <a:t> </a:t>
            </a:r>
            <a:endParaRPr lang="el-GR" dirty="0">
              <a:solidFill>
                <a:srgbClr val="00B0F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AEE40-4A59-254D-77F2-5FB5E0A6D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245FF9-7D03-49CA-B48F-5C3E6E4538BB}" type="datetime1">
              <a:rPr lang="el-GR" smtClean="0"/>
              <a:t>4/11/2024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408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20C63-AA25-C30E-497E-EC50E976C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Διαδικασία εγκατάστασης </a:t>
            </a:r>
            <a:br>
              <a:rPr lang="en-US" dirty="0"/>
            </a:br>
            <a:r>
              <a:rPr lang="en-US" dirty="0" err="1"/>
              <a:t>Unisim</a:t>
            </a:r>
            <a:r>
              <a:rPr lang="en-US" dirty="0"/>
              <a:t> R492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56CAF-BB70-C4F3-7B5B-1038059AE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392" y="2393098"/>
            <a:ext cx="10058400" cy="1222227"/>
          </a:xfrm>
        </p:spPr>
        <p:txBody>
          <a:bodyPr>
            <a:normAutofit lnSpcReduction="10000"/>
          </a:bodyPr>
          <a:lstStyle/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Από το παρακάτω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link 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κατεβάζουμε σε συμπιεσμένη μορφή (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ZIP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τα αρχεία εγκατάστασης του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Unisim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R492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ctr"/>
            <a:r>
              <a:rPr lang="el-G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https://www.chemeng.upatras.gr/downloads/software/UnisimR492.zip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l-GR" dirty="0">
              <a:solidFill>
                <a:srgbClr val="00B0F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AEE40-4A59-254D-77F2-5FB5E0A6D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245FF9-7D03-49CA-B48F-5C3E6E4538BB}" type="datetime1">
              <a:rPr lang="el-GR" smtClean="0"/>
              <a:t>4/11/2024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63C805-6279-4714-321A-B765F4F8CC73}"/>
              </a:ext>
            </a:extLst>
          </p:cNvPr>
          <p:cNvSpPr txBox="1">
            <a:spLocks/>
          </p:cNvSpPr>
          <p:nvPr/>
        </p:nvSpPr>
        <p:spPr>
          <a:xfrm>
            <a:off x="1164392" y="3803848"/>
            <a:ext cx="10058400" cy="1222227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Όταν ολοκληρωθεί το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download, 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αποσυμπιέζουμε το αρχείο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UnisimR492.zip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ώστε να ξεκινήσουμε την εγκατάσταση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Δείτε περισσότερα: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rgbClr val="00B0F0"/>
                </a:solidFill>
                <a:hlinkClick r:id="rId3"/>
              </a:rPr>
              <a:t>https://www.chemeng.upatras.gr/el/announces/2517</a:t>
            </a:r>
            <a:r>
              <a:rPr lang="en-US" dirty="0">
                <a:solidFill>
                  <a:srgbClr val="00B0F0"/>
                </a:solidFill>
              </a:rPr>
              <a:t> </a:t>
            </a:r>
          </a:p>
          <a:p>
            <a:endParaRPr lang="el-GR" dirty="0">
              <a:solidFill>
                <a:srgbClr val="00B0F0"/>
              </a:solidFill>
            </a:endParaRPr>
          </a:p>
          <a:p>
            <a:endParaRPr lang="el-G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32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9DC48-F24C-9A71-B9F0-132F98492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Ρύθμιση του </a:t>
            </a:r>
            <a:r>
              <a:rPr lang="en-US" sz="3600" dirty="0" err="1"/>
              <a:t>Unisim</a:t>
            </a:r>
            <a:r>
              <a:rPr lang="en-US" sz="3600" dirty="0"/>
              <a:t> R492 </a:t>
            </a:r>
            <a:r>
              <a:rPr lang="el-GR" sz="3600" dirty="0"/>
              <a:t>ώστε να χρησιμοποιεί το </a:t>
            </a:r>
            <a:r>
              <a:rPr lang="en-US" sz="3600" dirty="0"/>
              <a:t>license server </a:t>
            </a:r>
            <a:r>
              <a:rPr lang="el-GR" sz="3600" dirty="0"/>
              <a:t>του τμήματος Χημικών Μηχανικών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7F6EB-7E5C-46AA-F982-A9AE22208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Ο </a:t>
            </a:r>
            <a:r>
              <a:rPr lang="en-US" dirty="0"/>
              <a:t>license server </a:t>
            </a:r>
            <a:r>
              <a:rPr lang="el-GR" dirty="0"/>
              <a:t>του τμήματος Χημικών Μηχανικών βρίσκεται στη διεύθυνση</a:t>
            </a:r>
            <a:r>
              <a:rPr lang="en-US" dirty="0"/>
              <a:t>:</a:t>
            </a:r>
            <a:r>
              <a:rPr lang="el-GR" dirty="0"/>
              <a:t> </a:t>
            </a:r>
            <a:endParaRPr lang="en-US" dirty="0"/>
          </a:p>
          <a:p>
            <a:pPr algn="ctr"/>
            <a:r>
              <a:rPr lang="en-US" b="1" dirty="0"/>
              <a:t>UNISIM.CHEMENG.UPATRAS.GR</a:t>
            </a:r>
          </a:p>
          <a:p>
            <a:r>
              <a:rPr lang="el-GR" dirty="0"/>
              <a:t>Αυτή η διεύθυνση πρέπει να προστεθεί στο </a:t>
            </a:r>
            <a:r>
              <a:rPr lang="en-US" dirty="0" err="1"/>
              <a:t>Unisim</a:t>
            </a:r>
            <a:r>
              <a:rPr lang="en-US" dirty="0"/>
              <a:t> </a:t>
            </a:r>
            <a:r>
              <a:rPr lang="el-GR" dirty="0"/>
              <a:t>μέσω του προγράμματος </a:t>
            </a:r>
            <a:r>
              <a:rPr lang="en-US" dirty="0"/>
              <a:t>“</a:t>
            </a:r>
            <a:r>
              <a:rPr lang="en-US" b="1" dirty="0"/>
              <a:t>ULM Config Wizard</a:t>
            </a:r>
            <a:r>
              <a:rPr lang="en-US" dirty="0"/>
              <a:t>”. </a:t>
            </a:r>
            <a:endParaRPr lang="el-GR" dirty="0"/>
          </a:p>
          <a:p>
            <a:r>
              <a:rPr lang="el-GR" dirty="0"/>
              <a:t>ΥΠΕΝΘΥΜΙΣΗ: Όταν βρισκόμαστε εκτός πανεπιστημίου πρέπει υποχρεωτικά να έχουμε συνδεθεί πρώτα στην υπηρεσία </a:t>
            </a:r>
            <a:r>
              <a:rPr lang="en-US" dirty="0"/>
              <a:t>VPN (</a:t>
            </a:r>
            <a:r>
              <a:rPr lang="el-GR" dirty="0"/>
              <a:t>πχ με το </a:t>
            </a:r>
            <a:r>
              <a:rPr lang="en-US" dirty="0"/>
              <a:t>Open VPN GUI</a:t>
            </a:r>
            <a:r>
              <a:rPr lang="el-GR" dirty="0"/>
              <a:t> ή το </a:t>
            </a:r>
            <a:r>
              <a:rPr lang="en-US" dirty="0"/>
              <a:t>OpenVPN Connect).</a:t>
            </a:r>
          </a:p>
          <a:p>
            <a:endParaRPr lang="en-US" dirty="0"/>
          </a:p>
          <a:p>
            <a:r>
              <a:rPr lang="el-GR" dirty="0"/>
              <a:t>Οδηγίες: </a:t>
            </a:r>
            <a:r>
              <a:rPr lang="en-US" dirty="0">
                <a:hlinkClick r:id="rId2"/>
              </a:rPr>
              <a:t>https://www.chemeng.upatras.gr/el/announces/2843</a:t>
            </a:r>
            <a:r>
              <a:rPr lang="en-US" dirty="0"/>
              <a:t> </a:t>
            </a:r>
            <a:r>
              <a:rPr lang="el-GR" dirty="0"/>
              <a:t> </a:t>
            </a:r>
          </a:p>
          <a:p>
            <a:pPr marL="201168" lvl="1" indent="0">
              <a:buNone/>
            </a:pP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3AF3D-758B-7434-9440-6F58C590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245FF9-7D03-49CA-B48F-5C3E6E4538BB}" type="datetime1">
              <a:rPr lang="el-GR" smtClean="0"/>
              <a:t>4/11/2024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759759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00_TF56160789" id="{2C099BE8-CEDF-4507-9036-50B9C15B058F}" vid="{21C4C0AB-7B92-4CCE-8B51-2A204DA6E0EC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{40664944-826D-485A-A2C0-7CEA439E58D9}tf56160789_win32</Template>
  <TotalTime>11877</TotalTime>
  <Words>373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Bookman Old Style</vt:lpstr>
      <vt:lpstr>Calibri</vt:lpstr>
      <vt:lpstr>Franklin Gothic Book</vt:lpstr>
      <vt:lpstr>1_RetrospectVTI</vt:lpstr>
      <vt:lpstr>Εγκατάσταση Unisim R492</vt:lpstr>
      <vt:lpstr>Η έκδοση Unisim R492</vt:lpstr>
      <vt:lpstr>Αρχική Εγκατάσταση</vt:lpstr>
      <vt:lpstr>Απεγκατάσταση Παλιότερων Εκδόσεων</vt:lpstr>
      <vt:lpstr>Διαδικασία εγκατάστασης  Unisim R492</vt:lpstr>
      <vt:lpstr>Ρύθμιση του Unisim R492 ώστε να χρησιμοποιεί το license server του τμήματος Χημικών Μηχανικών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Λογαριασμός χρηστών  Πανεπιστημίου Πατρών</dc:title>
  <dc:creator>Santas Konstantinos</dc:creator>
  <cp:lastModifiedBy>Santas Konstantinos</cp:lastModifiedBy>
  <cp:revision>27</cp:revision>
  <dcterms:created xsi:type="dcterms:W3CDTF">2023-10-18T05:37:26Z</dcterms:created>
  <dcterms:modified xsi:type="dcterms:W3CDTF">2024-11-04T12:32:04Z</dcterms:modified>
</cp:coreProperties>
</file>