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7"/>
  </p:notesMasterIdLst>
  <p:sldIdLst>
    <p:sldId id="256" r:id="rId2"/>
    <p:sldId id="296" r:id="rId3"/>
    <p:sldId id="257" r:id="rId4"/>
    <p:sldId id="258" r:id="rId5"/>
    <p:sldId id="260" r:id="rId6"/>
    <p:sldId id="261" r:id="rId7"/>
    <p:sldId id="262" r:id="rId8"/>
    <p:sldId id="310" r:id="rId9"/>
    <p:sldId id="264" r:id="rId10"/>
    <p:sldId id="265" r:id="rId11"/>
    <p:sldId id="266" r:id="rId12"/>
    <p:sldId id="301" r:id="rId13"/>
    <p:sldId id="300" r:id="rId14"/>
    <p:sldId id="267" r:id="rId15"/>
    <p:sldId id="268" r:id="rId16"/>
    <p:sldId id="269" r:id="rId17"/>
    <p:sldId id="270" r:id="rId18"/>
    <p:sldId id="271" r:id="rId19"/>
    <p:sldId id="272" r:id="rId20"/>
    <p:sldId id="273" r:id="rId21"/>
    <p:sldId id="315" r:id="rId22"/>
    <p:sldId id="274" r:id="rId23"/>
    <p:sldId id="302" r:id="rId24"/>
    <p:sldId id="275" r:id="rId25"/>
    <p:sldId id="276" r:id="rId26"/>
    <p:sldId id="314" r:id="rId27"/>
    <p:sldId id="277" r:id="rId28"/>
    <p:sldId id="278" r:id="rId29"/>
    <p:sldId id="279" r:id="rId30"/>
    <p:sldId id="281" r:id="rId31"/>
    <p:sldId id="282" r:id="rId32"/>
    <p:sldId id="311" r:id="rId33"/>
    <p:sldId id="305" r:id="rId34"/>
    <p:sldId id="309" r:id="rId35"/>
    <p:sldId id="286" r:id="rId36"/>
    <p:sldId id="288" r:id="rId37"/>
    <p:sldId id="303" r:id="rId38"/>
    <p:sldId id="304" r:id="rId39"/>
    <p:sldId id="290" r:id="rId40"/>
    <p:sldId id="291" r:id="rId41"/>
    <p:sldId id="306" r:id="rId42"/>
    <p:sldId id="313" r:id="rId43"/>
    <p:sldId id="307" r:id="rId44"/>
    <p:sldId id="308" r:id="rId45"/>
    <p:sldId id="312" r:id="rId46"/>
  </p:sldIdLst>
  <p:sldSz cx="9144000" cy="6858000" type="screen4x3"/>
  <p:notesSz cx="6858000" cy="9637713"/>
  <p:defaultTextStyle>
    <a:defPPr>
      <a:defRPr lang="el-GR"/>
    </a:defPPr>
    <a:lvl1pPr algn="l" rtl="0" eaLnBrk="0" fontAlgn="base" hangingPunct="0">
      <a:spcBef>
        <a:spcPct val="0"/>
      </a:spcBef>
      <a:spcAft>
        <a:spcPct val="0"/>
      </a:spcAft>
      <a:defRPr b="1"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b="1"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b="1"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b="1"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b="1" kern="1200">
        <a:solidFill>
          <a:schemeClr val="tx1"/>
        </a:solidFill>
        <a:latin typeface="Arial" panose="020B0604020202020204" pitchFamily="34" charset="0"/>
        <a:ea typeface="+mn-ea"/>
        <a:cs typeface="+mn-cs"/>
      </a:defRPr>
    </a:lvl5pPr>
    <a:lvl6pPr marL="2286000" algn="l" defTabSz="914400" rtl="0" eaLnBrk="1" latinLnBrk="0" hangingPunct="1">
      <a:defRPr b="1" kern="1200">
        <a:solidFill>
          <a:schemeClr val="tx1"/>
        </a:solidFill>
        <a:latin typeface="Arial" panose="020B0604020202020204" pitchFamily="34" charset="0"/>
        <a:ea typeface="+mn-ea"/>
        <a:cs typeface="+mn-cs"/>
      </a:defRPr>
    </a:lvl6pPr>
    <a:lvl7pPr marL="2743200" algn="l" defTabSz="914400" rtl="0" eaLnBrk="1" latinLnBrk="0" hangingPunct="1">
      <a:defRPr b="1" kern="1200">
        <a:solidFill>
          <a:schemeClr val="tx1"/>
        </a:solidFill>
        <a:latin typeface="Arial" panose="020B0604020202020204" pitchFamily="34" charset="0"/>
        <a:ea typeface="+mn-ea"/>
        <a:cs typeface="+mn-cs"/>
      </a:defRPr>
    </a:lvl7pPr>
    <a:lvl8pPr marL="3200400" algn="l" defTabSz="914400" rtl="0" eaLnBrk="1" latinLnBrk="0" hangingPunct="1">
      <a:defRPr b="1" kern="1200">
        <a:solidFill>
          <a:schemeClr val="tx1"/>
        </a:solidFill>
        <a:latin typeface="Arial" panose="020B0604020202020204" pitchFamily="34" charset="0"/>
        <a:ea typeface="+mn-ea"/>
        <a:cs typeface="+mn-cs"/>
      </a:defRPr>
    </a:lvl8pPr>
    <a:lvl9pPr marL="3657600" algn="l" defTabSz="914400" rtl="0" eaLnBrk="1" latinLnBrk="0" hangingPunct="1">
      <a:defRPr b="1"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CCFF"/>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CA5009-46DA-49E3-BCDD-4608EB997145}" v="31" dt="2025-11-19T08:43:07.69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374" autoAdjust="0"/>
    <p:restoredTop sz="41270" autoAdjust="0"/>
  </p:normalViewPr>
  <p:slideViewPr>
    <p:cSldViewPr>
      <p:cViewPr varScale="1">
        <p:scale>
          <a:sx n="95" d="100"/>
          <a:sy n="95" d="100"/>
        </p:scale>
        <p:origin x="281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Πασπαράκης Γεώργιος" userId="2b2abb3e-1abc-4937-9395-0e6653c7ad4d" providerId="ADAL" clId="{34A53ADE-C052-408B-A14C-4C34EEFFDA15}"/>
    <pc:docChg chg="modSld">
      <pc:chgData name="Πασπαράκης Γεώργιος" userId="2b2abb3e-1abc-4937-9395-0e6653c7ad4d" providerId="ADAL" clId="{34A53ADE-C052-408B-A14C-4C34EEFFDA15}" dt="2025-11-19T17:10:32.551" v="1" actId="20577"/>
      <pc:docMkLst>
        <pc:docMk/>
      </pc:docMkLst>
      <pc:sldChg chg="modSp mod">
        <pc:chgData name="Πασπαράκης Γεώργιος" userId="2b2abb3e-1abc-4937-9395-0e6653c7ad4d" providerId="ADAL" clId="{34A53ADE-C052-408B-A14C-4C34EEFFDA15}" dt="2025-11-19T17:10:32.551" v="1" actId="20577"/>
        <pc:sldMkLst>
          <pc:docMk/>
          <pc:sldMk cId="0" sldId="257"/>
        </pc:sldMkLst>
        <pc:spChg chg="mod">
          <ac:chgData name="Πασπαράκης Γεώργιος" userId="2b2abb3e-1abc-4937-9395-0e6653c7ad4d" providerId="ADAL" clId="{34A53ADE-C052-408B-A14C-4C34EEFFDA15}" dt="2025-11-19T17:10:32.551" v="1" actId="20577"/>
          <ac:spMkLst>
            <pc:docMk/>
            <pc:sldMk cId="0" sldId="257"/>
            <ac:spMk id="7175" creationId="{CFD0D6EF-9B9C-830E-0BD9-CA37BEB3A5DC}"/>
          </ac:spMkLst>
        </pc:spChg>
      </pc:sldChg>
    </pc:docChg>
  </pc:docChgLst>
  <pc:docChgLst>
    <pc:chgData name="Πασπαράκης Γεώργιος" userId="2b2abb3e-1abc-4937-9395-0e6653c7ad4d" providerId="ADAL" clId="{070D82DB-A4B0-495F-81B4-86760A31A5FB}"/>
    <pc:docChg chg="undo custSel delSld modSld">
      <pc:chgData name="Πασπαράκης Γεώργιος" userId="2b2abb3e-1abc-4937-9395-0e6653c7ad4d" providerId="ADAL" clId="{070D82DB-A4B0-495F-81B4-86760A31A5FB}" dt="2025-11-19T08:47:59.362" v="262" actId="1076"/>
      <pc:docMkLst>
        <pc:docMk/>
      </pc:docMkLst>
      <pc:sldChg chg="modSp mod">
        <pc:chgData name="Πασπαράκης Γεώργιος" userId="2b2abb3e-1abc-4937-9395-0e6653c7ad4d" providerId="ADAL" clId="{070D82DB-A4B0-495F-81B4-86760A31A5FB}" dt="2025-11-19T08:43:17.398" v="228" actId="122"/>
        <pc:sldMkLst>
          <pc:docMk/>
          <pc:sldMk cId="0" sldId="257"/>
        </pc:sldMkLst>
        <pc:spChg chg="mod">
          <ac:chgData name="Πασπαράκης Γεώργιος" userId="2b2abb3e-1abc-4937-9395-0e6653c7ad4d" providerId="ADAL" clId="{070D82DB-A4B0-495F-81B4-86760A31A5FB}" dt="2025-11-19T08:43:17.398" v="228" actId="122"/>
          <ac:spMkLst>
            <pc:docMk/>
            <pc:sldMk cId="0" sldId="257"/>
            <ac:spMk id="7175" creationId="{CFD0D6EF-9B9C-830E-0BD9-CA37BEB3A5DC}"/>
          </ac:spMkLst>
        </pc:spChg>
      </pc:sldChg>
      <pc:sldChg chg="addSp delSp modSp mod">
        <pc:chgData name="Πασπαράκης Γεώργιος" userId="2b2abb3e-1abc-4937-9395-0e6653c7ad4d" providerId="ADAL" clId="{070D82DB-A4B0-495F-81B4-86760A31A5FB}" dt="2025-11-19T08:35:31.378" v="134" actId="1076"/>
        <pc:sldMkLst>
          <pc:docMk/>
          <pc:sldMk cId="0" sldId="258"/>
        </pc:sldMkLst>
        <pc:spChg chg="add mod">
          <ac:chgData name="Πασπαράκης Γεώργιος" userId="2b2abb3e-1abc-4937-9395-0e6653c7ad4d" providerId="ADAL" clId="{070D82DB-A4B0-495F-81B4-86760A31A5FB}" dt="2025-11-19T08:35:24.761" v="132" actId="1076"/>
          <ac:spMkLst>
            <pc:docMk/>
            <pc:sldMk cId="0" sldId="258"/>
            <ac:spMk id="2" creationId="{1A6BFE82-81D1-A08B-AC55-D6FA3C0A809E}"/>
          </ac:spMkLst>
        </pc:spChg>
        <pc:spChg chg="add mod">
          <ac:chgData name="Πασπαράκης Γεώργιος" userId="2b2abb3e-1abc-4937-9395-0e6653c7ad4d" providerId="ADAL" clId="{070D82DB-A4B0-495F-81B4-86760A31A5FB}" dt="2025-11-19T08:35:24.761" v="132" actId="1076"/>
          <ac:spMkLst>
            <pc:docMk/>
            <pc:sldMk cId="0" sldId="258"/>
            <ac:spMk id="4" creationId="{2B025A88-FD5A-4B16-CE7B-8A336531BAA2}"/>
          </ac:spMkLst>
        </pc:spChg>
        <pc:spChg chg="add mod">
          <ac:chgData name="Πασπαράκης Γεώργιος" userId="2b2abb3e-1abc-4937-9395-0e6653c7ad4d" providerId="ADAL" clId="{070D82DB-A4B0-495F-81B4-86760A31A5FB}" dt="2025-11-19T08:35:24.761" v="132" actId="1076"/>
          <ac:spMkLst>
            <pc:docMk/>
            <pc:sldMk cId="0" sldId="258"/>
            <ac:spMk id="5" creationId="{6FC76DC9-F27B-9D68-82F0-2A39B66FCF5C}"/>
          </ac:spMkLst>
        </pc:spChg>
        <pc:spChg chg="add mod">
          <ac:chgData name="Πασπαράκης Γεώργιος" userId="2b2abb3e-1abc-4937-9395-0e6653c7ad4d" providerId="ADAL" clId="{070D82DB-A4B0-495F-81B4-86760A31A5FB}" dt="2025-11-19T08:35:24.761" v="132" actId="1076"/>
          <ac:spMkLst>
            <pc:docMk/>
            <pc:sldMk cId="0" sldId="258"/>
            <ac:spMk id="6" creationId="{9CC87B2A-B40A-90A2-F9E2-6BED335FBFAB}"/>
          </ac:spMkLst>
        </pc:spChg>
        <pc:spChg chg="add del mod">
          <ac:chgData name="Πασπαράκης Γεώργιος" userId="2b2abb3e-1abc-4937-9395-0e6653c7ad4d" providerId="ADAL" clId="{070D82DB-A4B0-495F-81B4-86760A31A5FB}" dt="2025-11-19T08:33:32.607" v="87" actId="478"/>
          <ac:spMkLst>
            <pc:docMk/>
            <pc:sldMk cId="0" sldId="258"/>
            <ac:spMk id="7" creationId="{9EC37511-6A5D-28BA-AECD-C62361CB23E4}"/>
          </ac:spMkLst>
        </pc:spChg>
        <pc:spChg chg="add mod">
          <ac:chgData name="Πασπαράκης Γεώργιος" userId="2b2abb3e-1abc-4937-9395-0e6653c7ad4d" providerId="ADAL" clId="{070D82DB-A4B0-495F-81B4-86760A31A5FB}" dt="2025-11-19T08:35:24.761" v="132" actId="1076"/>
          <ac:spMkLst>
            <pc:docMk/>
            <pc:sldMk cId="0" sldId="258"/>
            <ac:spMk id="9" creationId="{F7820CF0-785A-EF57-AA87-C6CD7D588F66}"/>
          </ac:spMkLst>
        </pc:spChg>
        <pc:spChg chg="mod">
          <ac:chgData name="Πασπαράκης Γεώργιος" userId="2b2abb3e-1abc-4937-9395-0e6653c7ad4d" providerId="ADAL" clId="{070D82DB-A4B0-495F-81B4-86760A31A5FB}" dt="2025-11-19T08:31:23.750" v="12" actId="20577"/>
          <ac:spMkLst>
            <pc:docMk/>
            <pc:sldMk cId="0" sldId="258"/>
            <ac:spMk id="17" creationId="{A2F8A11D-708C-995F-A761-168DFDEC9BE8}"/>
          </ac:spMkLst>
        </pc:spChg>
        <pc:spChg chg="del">
          <ac:chgData name="Πασπαράκης Γεώργιος" userId="2b2abb3e-1abc-4937-9395-0e6653c7ad4d" providerId="ADAL" clId="{070D82DB-A4B0-495F-81B4-86760A31A5FB}" dt="2025-11-19T08:32:35.200" v="80" actId="478"/>
          <ac:spMkLst>
            <pc:docMk/>
            <pc:sldMk cId="0" sldId="258"/>
            <ac:spMk id="9218" creationId="{5D791950-C9C3-3CB2-7130-F4546A09FC2F}"/>
          </ac:spMkLst>
        </pc:spChg>
        <pc:spChg chg="mod">
          <ac:chgData name="Πασπαράκης Γεώργιος" userId="2b2abb3e-1abc-4937-9395-0e6653c7ad4d" providerId="ADAL" clId="{070D82DB-A4B0-495F-81B4-86760A31A5FB}" dt="2025-11-19T08:35:31.378" v="134" actId="1076"/>
          <ac:spMkLst>
            <pc:docMk/>
            <pc:sldMk cId="0" sldId="258"/>
            <ac:spMk id="9220" creationId="{2D23166B-34ED-7EED-97A1-3D278A4F948C}"/>
          </ac:spMkLst>
        </pc:spChg>
        <pc:spChg chg="del">
          <ac:chgData name="Πασπαράκης Γεώργιος" userId="2b2abb3e-1abc-4937-9395-0e6653c7ad4d" providerId="ADAL" clId="{070D82DB-A4B0-495F-81B4-86760A31A5FB}" dt="2025-11-19T08:32:35.200" v="80" actId="478"/>
          <ac:spMkLst>
            <pc:docMk/>
            <pc:sldMk cId="0" sldId="258"/>
            <ac:spMk id="9221" creationId="{30CFF94D-CB5C-0CDE-01C0-394DBDF2835E}"/>
          </ac:spMkLst>
        </pc:spChg>
        <pc:spChg chg="del">
          <ac:chgData name="Πασπαράκης Γεώργιος" userId="2b2abb3e-1abc-4937-9395-0e6653c7ad4d" providerId="ADAL" clId="{070D82DB-A4B0-495F-81B4-86760A31A5FB}" dt="2025-11-19T08:32:35.200" v="80" actId="478"/>
          <ac:spMkLst>
            <pc:docMk/>
            <pc:sldMk cId="0" sldId="258"/>
            <ac:spMk id="9223" creationId="{0114CF03-7EE4-2E45-9B3A-13EEC7DE49F8}"/>
          </ac:spMkLst>
        </pc:spChg>
        <pc:spChg chg="del">
          <ac:chgData name="Πασπαράκης Γεώργιος" userId="2b2abb3e-1abc-4937-9395-0e6653c7ad4d" providerId="ADAL" clId="{070D82DB-A4B0-495F-81B4-86760A31A5FB}" dt="2025-11-19T08:32:35.200" v="80" actId="478"/>
          <ac:spMkLst>
            <pc:docMk/>
            <pc:sldMk cId="0" sldId="258"/>
            <ac:spMk id="9224" creationId="{04B47FBB-498E-DEF5-2309-1FE12B472DF3}"/>
          </ac:spMkLst>
        </pc:spChg>
        <pc:spChg chg="del">
          <ac:chgData name="Πασπαράκης Γεώργιος" userId="2b2abb3e-1abc-4937-9395-0e6653c7ad4d" providerId="ADAL" clId="{070D82DB-A4B0-495F-81B4-86760A31A5FB}" dt="2025-11-19T08:32:35.200" v="80" actId="478"/>
          <ac:spMkLst>
            <pc:docMk/>
            <pc:sldMk cId="0" sldId="258"/>
            <ac:spMk id="9226" creationId="{9B97FA86-9C67-4B1D-A25E-8CFF3DD0376C}"/>
          </ac:spMkLst>
        </pc:spChg>
        <pc:spChg chg="del">
          <ac:chgData name="Πασπαράκης Γεώργιος" userId="2b2abb3e-1abc-4937-9395-0e6653c7ad4d" providerId="ADAL" clId="{070D82DB-A4B0-495F-81B4-86760A31A5FB}" dt="2025-11-19T08:32:35.200" v="80" actId="478"/>
          <ac:spMkLst>
            <pc:docMk/>
            <pc:sldMk cId="0" sldId="258"/>
            <ac:spMk id="9227" creationId="{ADA3823A-1282-279A-0CAE-19C043AF031C}"/>
          </ac:spMkLst>
        </pc:spChg>
        <pc:spChg chg="mod">
          <ac:chgData name="Πασπαράκης Γεώργιος" userId="2b2abb3e-1abc-4937-9395-0e6653c7ad4d" providerId="ADAL" clId="{070D82DB-A4B0-495F-81B4-86760A31A5FB}" dt="2025-11-19T08:35:24.761" v="132" actId="1076"/>
          <ac:spMkLst>
            <pc:docMk/>
            <pc:sldMk cId="0" sldId="258"/>
            <ac:spMk id="9228" creationId="{F2821532-EF22-3752-0AC6-0DFD969BE279}"/>
          </ac:spMkLst>
        </pc:spChg>
        <pc:spChg chg="del">
          <ac:chgData name="Πασπαράκης Γεώργιος" userId="2b2abb3e-1abc-4937-9395-0e6653c7ad4d" providerId="ADAL" clId="{070D82DB-A4B0-495F-81B4-86760A31A5FB}" dt="2025-11-19T08:32:35.200" v="80" actId="478"/>
          <ac:spMkLst>
            <pc:docMk/>
            <pc:sldMk cId="0" sldId="258"/>
            <ac:spMk id="9229" creationId="{63D901B8-24F3-07DF-91A7-37528C0BEBB0}"/>
          </ac:spMkLst>
        </pc:spChg>
        <pc:spChg chg="mod">
          <ac:chgData name="Πασπαράκης Γεώργιος" userId="2b2abb3e-1abc-4937-9395-0e6653c7ad4d" providerId="ADAL" clId="{070D82DB-A4B0-495F-81B4-86760A31A5FB}" dt="2025-11-19T08:35:28.484" v="133" actId="1076"/>
          <ac:spMkLst>
            <pc:docMk/>
            <pc:sldMk cId="0" sldId="258"/>
            <ac:spMk id="9231" creationId="{A5B8FD7E-EDCF-8D73-6E14-A4940A017855}"/>
          </ac:spMkLst>
        </pc:spChg>
        <pc:spChg chg="del">
          <ac:chgData name="Πασπαράκης Γεώργιος" userId="2b2abb3e-1abc-4937-9395-0e6653c7ad4d" providerId="ADAL" clId="{070D82DB-A4B0-495F-81B4-86760A31A5FB}" dt="2025-11-19T08:32:35.200" v="80" actId="478"/>
          <ac:spMkLst>
            <pc:docMk/>
            <pc:sldMk cId="0" sldId="258"/>
            <ac:spMk id="9233" creationId="{251C25F0-4C75-8378-D6B0-7EC3822230C7}"/>
          </ac:spMkLst>
        </pc:spChg>
        <pc:graphicFrameChg chg="add mod">
          <ac:chgData name="Πασπαράκης Γεώργιος" userId="2b2abb3e-1abc-4937-9395-0e6653c7ad4d" providerId="ADAL" clId="{070D82DB-A4B0-495F-81B4-86760A31A5FB}" dt="2025-11-19T08:35:24.761" v="132" actId="1076"/>
          <ac:graphicFrameMkLst>
            <pc:docMk/>
            <pc:sldMk cId="0" sldId="258"/>
            <ac:graphicFrameMk id="3" creationId="{088346D0-6277-3A22-C6D5-4BAAF1DAA4DB}"/>
          </ac:graphicFrameMkLst>
        </pc:graphicFrameChg>
        <pc:graphicFrameChg chg="mod">
          <ac:chgData name="Πασπαράκης Γεώργιος" userId="2b2abb3e-1abc-4937-9395-0e6653c7ad4d" providerId="ADAL" clId="{070D82DB-A4B0-495F-81B4-86760A31A5FB}" dt="2025-11-19T08:35:28.484" v="133" actId="1076"/>
          <ac:graphicFrameMkLst>
            <pc:docMk/>
            <pc:sldMk cId="0" sldId="258"/>
            <ac:graphicFrameMk id="9219" creationId="{06F3A5E4-8B17-F7A0-711A-E35790B41360}"/>
          </ac:graphicFrameMkLst>
        </pc:graphicFrameChg>
        <pc:graphicFrameChg chg="del">
          <ac:chgData name="Πασπαράκης Γεώργιος" userId="2b2abb3e-1abc-4937-9395-0e6653c7ad4d" providerId="ADAL" clId="{070D82DB-A4B0-495F-81B4-86760A31A5FB}" dt="2025-11-19T08:32:35.200" v="80" actId="478"/>
          <ac:graphicFrameMkLst>
            <pc:docMk/>
            <pc:sldMk cId="0" sldId="258"/>
            <ac:graphicFrameMk id="9225" creationId="{563EBED2-B097-E37F-2C4A-BD504A7BF4AC}"/>
          </ac:graphicFrameMkLst>
        </pc:graphicFrameChg>
        <pc:graphicFrameChg chg="del">
          <ac:chgData name="Πασπαράκης Γεώργιος" userId="2b2abb3e-1abc-4937-9395-0e6653c7ad4d" providerId="ADAL" clId="{070D82DB-A4B0-495F-81B4-86760A31A5FB}" dt="2025-11-19T08:32:35.200" v="80" actId="478"/>
          <ac:graphicFrameMkLst>
            <pc:docMk/>
            <pc:sldMk cId="0" sldId="258"/>
            <ac:graphicFrameMk id="9230" creationId="{3350DFE6-5B80-6896-2E62-DE404ABA209B}"/>
          </ac:graphicFrameMkLst>
        </pc:graphicFrameChg>
      </pc:sldChg>
      <pc:sldChg chg="del">
        <pc:chgData name="Πασπαράκης Γεώργιος" userId="2b2abb3e-1abc-4937-9395-0e6653c7ad4d" providerId="ADAL" clId="{070D82DB-A4B0-495F-81B4-86760A31A5FB}" dt="2025-11-19T08:35:57.621" v="135" actId="47"/>
        <pc:sldMkLst>
          <pc:docMk/>
          <pc:sldMk cId="0" sldId="259"/>
        </pc:sldMkLst>
      </pc:sldChg>
      <pc:sldChg chg="modSp mod">
        <pc:chgData name="Πασπαράκης Γεώργιος" userId="2b2abb3e-1abc-4937-9395-0e6653c7ad4d" providerId="ADAL" clId="{070D82DB-A4B0-495F-81B4-86760A31A5FB}" dt="2025-11-19T08:36:11.106" v="144" actId="20577"/>
        <pc:sldMkLst>
          <pc:docMk/>
          <pc:sldMk cId="0" sldId="260"/>
        </pc:sldMkLst>
        <pc:spChg chg="mod">
          <ac:chgData name="Πασπαράκης Γεώργιος" userId="2b2abb3e-1abc-4937-9395-0e6653c7ad4d" providerId="ADAL" clId="{070D82DB-A4B0-495F-81B4-86760A31A5FB}" dt="2025-11-19T08:36:11.106" v="144" actId="20577"/>
          <ac:spMkLst>
            <pc:docMk/>
            <pc:sldMk cId="0" sldId="260"/>
            <ac:spMk id="13323" creationId="{85EE42A5-2A31-E2CF-D3A2-6E661EB6DDE9}"/>
          </ac:spMkLst>
        </pc:spChg>
      </pc:sldChg>
      <pc:sldChg chg="modSp mod">
        <pc:chgData name="Πασπαράκης Γεώργιος" userId="2b2abb3e-1abc-4937-9395-0e6653c7ad4d" providerId="ADAL" clId="{070D82DB-A4B0-495F-81B4-86760A31A5FB}" dt="2025-11-19T08:46:20.365" v="229" actId="20577"/>
        <pc:sldMkLst>
          <pc:docMk/>
          <pc:sldMk cId="0" sldId="261"/>
        </pc:sldMkLst>
        <pc:spChg chg="mod">
          <ac:chgData name="Πασπαράκης Γεώργιος" userId="2b2abb3e-1abc-4937-9395-0e6653c7ad4d" providerId="ADAL" clId="{070D82DB-A4B0-495F-81B4-86760A31A5FB}" dt="2025-11-19T08:46:20.365" v="229" actId="20577"/>
          <ac:spMkLst>
            <pc:docMk/>
            <pc:sldMk cId="0" sldId="261"/>
            <ac:spMk id="15363" creationId="{0ED53875-33C3-4F80-E613-6DE1FEB3535E}"/>
          </ac:spMkLst>
        </pc:spChg>
      </pc:sldChg>
      <pc:sldChg chg="addSp modSp mod">
        <pc:chgData name="Πασπαράκης Γεώργιος" userId="2b2abb3e-1abc-4937-9395-0e6653c7ad4d" providerId="ADAL" clId="{070D82DB-A4B0-495F-81B4-86760A31A5FB}" dt="2025-11-19T08:47:59.362" v="262" actId="1076"/>
        <pc:sldMkLst>
          <pc:docMk/>
          <pc:sldMk cId="0" sldId="262"/>
        </pc:sldMkLst>
        <pc:spChg chg="add mod">
          <ac:chgData name="Πασπαράκης Γεώργιος" userId="2b2abb3e-1abc-4937-9395-0e6653c7ad4d" providerId="ADAL" clId="{070D82DB-A4B0-495F-81B4-86760A31A5FB}" dt="2025-11-19T08:47:59.362" v="262" actId="1076"/>
          <ac:spMkLst>
            <pc:docMk/>
            <pc:sldMk cId="0" sldId="262"/>
            <ac:spMk id="3" creationId="{2CD870EE-F7B3-FC85-5AB3-74D126B88C36}"/>
          </ac:spMkLst>
        </pc:spChg>
      </pc:sldChg>
      <pc:sldChg chg="modSp mod">
        <pc:chgData name="Πασπαράκης Γεώργιος" userId="2b2abb3e-1abc-4937-9395-0e6653c7ad4d" providerId="ADAL" clId="{070D82DB-A4B0-495F-81B4-86760A31A5FB}" dt="2025-11-19T08:41:27.023" v="157" actId="1076"/>
        <pc:sldMkLst>
          <pc:docMk/>
          <pc:sldMk cId="0" sldId="296"/>
        </pc:sldMkLst>
        <pc:spChg chg="mod">
          <ac:chgData name="Πασπαράκης Γεώργιος" userId="2b2abb3e-1abc-4937-9395-0e6653c7ad4d" providerId="ADAL" clId="{070D82DB-A4B0-495F-81B4-86760A31A5FB}" dt="2025-11-19T08:40:53.591" v="145" actId="1076"/>
          <ac:spMkLst>
            <pc:docMk/>
            <pc:sldMk cId="0" sldId="296"/>
            <ac:spMk id="5122" creationId="{CE2365D4-7DDB-3638-2AD4-E93B8B43793C}"/>
          </ac:spMkLst>
        </pc:spChg>
        <pc:spChg chg="mod">
          <ac:chgData name="Πασπαράκης Γεώργιος" userId="2b2abb3e-1abc-4937-9395-0e6653c7ad4d" providerId="ADAL" clId="{070D82DB-A4B0-495F-81B4-86760A31A5FB}" dt="2025-11-19T08:41:27.023" v="157" actId="1076"/>
          <ac:spMkLst>
            <pc:docMk/>
            <pc:sldMk cId="0" sldId="296"/>
            <ac:spMk id="5123" creationId="{BEDF78DC-2BB8-681F-AA2B-FD5DE16300D5}"/>
          </ac:spMkLst>
        </pc:spChg>
        <pc:spChg chg="mod">
          <ac:chgData name="Πασπαράκης Γεώργιος" userId="2b2abb3e-1abc-4937-9395-0e6653c7ad4d" providerId="ADAL" clId="{070D82DB-A4B0-495F-81B4-86760A31A5FB}" dt="2025-11-19T08:41:00.731" v="146" actId="1076"/>
          <ac:spMkLst>
            <pc:docMk/>
            <pc:sldMk cId="0" sldId="296"/>
            <ac:spMk id="40965" creationId="{181EE828-CCBE-0D0A-382A-96824832FE59}"/>
          </ac:spMkLst>
        </pc:spChg>
        <pc:spChg chg="mod">
          <ac:chgData name="Πασπαράκης Γεώργιος" userId="2b2abb3e-1abc-4937-9395-0e6653c7ad4d" providerId="ADAL" clId="{070D82DB-A4B0-495F-81B4-86760A31A5FB}" dt="2025-11-19T08:41:00.731" v="146" actId="1076"/>
          <ac:spMkLst>
            <pc:docMk/>
            <pc:sldMk cId="0" sldId="296"/>
            <ac:spMk id="40966" creationId="{7E47822B-18E2-DC6B-631C-59F88B5E2E92}"/>
          </ac:spMkLst>
        </pc:spChg>
        <pc:picChg chg="mod">
          <ac:chgData name="Πασπαράκης Γεώργιος" userId="2b2abb3e-1abc-4937-9395-0e6653c7ad4d" providerId="ADAL" clId="{070D82DB-A4B0-495F-81B4-86760A31A5FB}" dt="2025-11-19T08:41:00.731" v="146" actId="1076"/>
          <ac:picMkLst>
            <pc:docMk/>
            <pc:sldMk cId="0" sldId="296"/>
            <ac:picMk id="5124" creationId="{7CE8D33B-CDB5-8B68-77D0-199A88C435EE}"/>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 Θέση κεφαλίδας">
            <a:extLst>
              <a:ext uri="{FF2B5EF4-FFF2-40B4-BE49-F238E27FC236}">
                <a16:creationId xmlns:a16="http://schemas.microsoft.com/office/drawing/2014/main" id="{DBC61864-6062-6C69-5C3B-1F80342B1374}"/>
              </a:ext>
            </a:extLst>
          </p:cNvPr>
          <p:cNvSpPr>
            <a:spLocks noGrp="1"/>
          </p:cNvSpPr>
          <p:nvPr>
            <p:ph type="hdr" sz="quarter"/>
          </p:nvPr>
        </p:nvSpPr>
        <p:spPr>
          <a:xfrm>
            <a:off x="0" y="0"/>
            <a:ext cx="2971800" cy="482600"/>
          </a:xfrm>
          <a:prstGeom prst="rect">
            <a:avLst/>
          </a:prstGeom>
        </p:spPr>
        <p:txBody>
          <a:bodyPr vert="horz" lIns="91440" tIns="45720" rIns="91440" bIns="45720" rtlCol="0"/>
          <a:lstStyle>
            <a:lvl1pPr algn="l" eaLnBrk="1" hangingPunct="1">
              <a:defRPr sz="1200">
                <a:latin typeface="Arial" charset="0"/>
              </a:defRPr>
            </a:lvl1pPr>
          </a:lstStyle>
          <a:p>
            <a:pPr>
              <a:defRPr/>
            </a:pPr>
            <a:endParaRPr lang="el-GR"/>
          </a:p>
        </p:txBody>
      </p:sp>
      <p:sp>
        <p:nvSpPr>
          <p:cNvPr id="3" name="2 - Θέση ημερομηνίας">
            <a:extLst>
              <a:ext uri="{FF2B5EF4-FFF2-40B4-BE49-F238E27FC236}">
                <a16:creationId xmlns:a16="http://schemas.microsoft.com/office/drawing/2014/main" id="{211CD7A0-58D6-347F-F22E-DE61A8FC0F2F}"/>
              </a:ext>
            </a:extLst>
          </p:cNvPr>
          <p:cNvSpPr>
            <a:spLocks noGrp="1"/>
          </p:cNvSpPr>
          <p:nvPr>
            <p:ph type="dt" idx="1"/>
          </p:nvPr>
        </p:nvSpPr>
        <p:spPr>
          <a:xfrm>
            <a:off x="3884613" y="0"/>
            <a:ext cx="2971800" cy="482600"/>
          </a:xfrm>
          <a:prstGeom prst="rect">
            <a:avLst/>
          </a:prstGeom>
        </p:spPr>
        <p:txBody>
          <a:bodyPr vert="horz" lIns="91440" tIns="45720" rIns="91440" bIns="45720" rtlCol="0"/>
          <a:lstStyle>
            <a:lvl1pPr algn="r" eaLnBrk="1" hangingPunct="1">
              <a:defRPr sz="1200">
                <a:latin typeface="Arial" charset="0"/>
              </a:defRPr>
            </a:lvl1pPr>
          </a:lstStyle>
          <a:p>
            <a:pPr>
              <a:defRPr/>
            </a:pPr>
            <a:fld id="{3F2009A7-C721-4167-8B4E-4C70D78CF8CA}" type="datetimeFigureOut">
              <a:rPr lang="el-GR"/>
              <a:pPr>
                <a:defRPr/>
              </a:pPr>
              <a:t>19/11/2025</a:t>
            </a:fld>
            <a:endParaRPr lang="el-GR"/>
          </a:p>
        </p:txBody>
      </p:sp>
      <p:sp>
        <p:nvSpPr>
          <p:cNvPr id="4" name="3 - Θέση εικόνας διαφάνειας">
            <a:extLst>
              <a:ext uri="{FF2B5EF4-FFF2-40B4-BE49-F238E27FC236}">
                <a16:creationId xmlns:a16="http://schemas.microsoft.com/office/drawing/2014/main" id="{A04B7B79-95F7-D681-66F9-6A5F65C3402A}"/>
              </a:ext>
            </a:extLst>
          </p:cNvPr>
          <p:cNvSpPr>
            <a:spLocks noGrp="1" noRot="1" noChangeAspect="1"/>
          </p:cNvSpPr>
          <p:nvPr>
            <p:ph type="sldImg" idx="2"/>
          </p:nvPr>
        </p:nvSpPr>
        <p:spPr>
          <a:xfrm>
            <a:off x="1019175" y="722313"/>
            <a:ext cx="4819650" cy="3614737"/>
          </a:xfrm>
          <a:prstGeom prst="rect">
            <a:avLst/>
          </a:prstGeom>
          <a:noFill/>
          <a:ln w="12700">
            <a:solidFill>
              <a:prstClr val="black"/>
            </a:solidFill>
          </a:ln>
        </p:spPr>
        <p:txBody>
          <a:bodyPr vert="horz" lIns="91440" tIns="45720" rIns="91440" bIns="45720" rtlCol="0" anchor="ctr"/>
          <a:lstStyle/>
          <a:p>
            <a:pPr lvl="0"/>
            <a:endParaRPr lang="el-GR" noProof="0"/>
          </a:p>
        </p:txBody>
      </p:sp>
      <p:sp>
        <p:nvSpPr>
          <p:cNvPr id="5" name="4 - Θέση σημειώσεων">
            <a:extLst>
              <a:ext uri="{FF2B5EF4-FFF2-40B4-BE49-F238E27FC236}">
                <a16:creationId xmlns:a16="http://schemas.microsoft.com/office/drawing/2014/main" id="{E6B1FCBB-4D32-F031-A1F9-CFB964456C1D}"/>
              </a:ext>
            </a:extLst>
          </p:cNvPr>
          <p:cNvSpPr>
            <a:spLocks noGrp="1"/>
          </p:cNvSpPr>
          <p:nvPr>
            <p:ph type="body" sz="quarter" idx="3"/>
          </p:nvPr>
        </p:nvSpPr>
        <p:spPr>
          <a:xfrm>
            <a:off x="685800" y="4578350"/>
            <a:ext cx="5486400" cy="4337050"/>
          </a:xfrm>
          <a:prstGeom prst="rect">
            <a:avLst/>
          </a:prstGeom>
        </p:spPr>
        <p:txBody>
          <a:bodyPr vert="horz" lIns="91440" tIns="45720" rIns="91440" bIns="45720" rtlCol="0">
            <a:normAutofit/>
          </a:bodyPr>
          <a:lstStyle/>
          <a:p>
            <a:pPr lvl="0"/>
            <a:r>
              <a:rPr lang="el-GR" noProof="0"/>
              <a:t>Kλικ για επεξεργασία των στυλ του υποδείγματος</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p>
        </p:txBody>
      </p:sp>
      <p:sp>
        <p:nvSpPr>
          <p:cNvPr id="6" name="5 - Θέση υποσέλιδου">
            <a:extLst>
              <a:ext uri="{FF2B5EF4-FFF2-40B4-BE49-F238E27FC236}">
                <a16:creationId xmlns:a16="http://schemas.microsoft.com/office/drawing/2014/main" id="{A8CFF623-23FE-7A04-8181-F4E88E1910D8}"/>
              </a:ext>
            </a:extLst>
          </p:cNvPr>
          <p:cNvSpPr>
            <a:spLocks noGrp="1"/>
          </p:cNvSpPr>
          <p:nvPr>
            <p:ph type="ftr" sz="quarter" idx="4"/>
          </p:nvPr>
        </p:nvSpPr>
        <p:spPr>
          <a:xfrm>
            <a:off x="0" y="9153525"/>
            <a:ext cx="2971800" cy="482600"/>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el-GR"/>
          </a:p>
        </p:txBody>
      </p:sp>
      <p:sp>
        <p:nvSpPr>
          <p:cNvPr id="7" name="6 - Θέση αριθμού διαφάνειας">
            <a:extLst>
              <a:ext uri="{FF2B5EF4-FFF2-40B4-BE49-F238E27FC236}">
                <a16:creationId xmlns:a16="http://schemas.microsoft.com/office/drawing/2014/main" id="{C7337CEE-C268-6BF9-7D11-B6E8F0F565EC}"/>
              </a:ext>
            </a:extLst>
          </p:cNvPr>
          <p:cNvSpPr>
            <a:spLocks noGrp="1"/>
          </p:cNvSpPr>
          <p:nvPr>
            <p:ph type="sldNum" sz="quarter" idx="5"/>
          </p:nvPr>
        </p:nvSpPr>
        <p:spPr>
          <a:xfrm>
            <a:off x="3884613" y="9153525"/>
            <a:ext cx="2971800" cy="4826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147E93DF-43DB-46B6-B226-D959ED011686}" type="slidenum">
              <a:rPr lang="el-GR" altLang="el-GR"/>
              <a:pPr>
                <a:defRPr/>
              </a:pPr>
              <a:t>‹#›</a:t>
            </a:fld>
            <a:endParaRPr lang="el-GR" altLang="el-G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 Θέση εικόνας διαφάνειας">
            <a:extLst>
              <a:ext uri="{FF2B5EF4-FFF2-40B4-BE49-F238E27FC236}">
                <a16:creationId xmlns:a16="http://schemas.microsoft.com/office/drawing/2014/main" id="{9FC36D8A-1A02-8AF3-D47A-B0584B590A4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2 - Θέση σημειώσεων">
            <a:extLst>
              <a:ext uri="{FF2B5EF4-FFF2-40B4-BE49-F238E27FC236}">
                <a16:creationId xmlns:a16="http://schemas.microsoft.com/office/drawing/2014/main" id="{B94C2820-DBC4-EFAA-FB32-FEB1BF0A203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4100" name="3 - Θέση αριθμού διαφάνειας">
            <a:extLst>
              <a:ext uri="{FF2B5EF4-FFF2-40B4-BE49-F238E27FC236}">
                <a16:creationId xmlns:a16="http://schemas.microsoft.com/office/drawing/2014/main" id="{D187C9BA-9778-A9BE-A170-F2B7F1D36F0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A0AA95-49EE-4A8F-B8D2-31EB95064FB7}" type="slidenum">
              <a:rPr lang="el-GR" altLang="el-GR" smtClean="0">
                <a:latin typeface="Arial" panose="020B0604020202020204" pitchFamily="34" charset="0"/>
              </a:rPr>
              <a:pPr>
                <a:spcBef>
                  <a:spcPct val="0"/>
                </a:spcBef>
              </a:pPr>
              <a:t>1</a:t>
            </a:fld>
            <a:endParaRPr lang="el-GR" altLang="el-GR">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 Θέση εικόνας διαφάνειας">
            <a:extLst>
              <a:ext uri="{FF2B5EF4-FFF2-40B4-BE49-F238E27FC236}">
                <a16:creationId xmlns:a16="http://schemas.microsoft.com/office/drawing/2014/main" id="{6B94E069-773B-8E37-A41E-35ECC877F3B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2 - Θέση σημειώσεων">
            <a:extLst>
              <a:ext uri="{FF2B5EF4-FFF2-40B4-BE49-F238E27FC236}">
                <a16:creationId xmlns:a16="http://schemas.microsoft.com/office/drawing/2014/main" id="{2DC2DE0A-EA14-9406-2991-FE15AD2CB3F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25604" name="3 - Θέση αριθμού διαφάνειας">
            <a:extLst>
              <a:ext uri="{FF2B5EF4-FFF2-40B4-BE49-F238E27FC236}">
                <a16:creationId xmlns:a16="http://schemas.microsoft.com/office/drawing/2014/main" id="{3A13A187-9DB3-DBEF-46DB-304A2403618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0857E66-5ED7-42CF-970D-4AFDDBDCD1B3}" type="slidenum">
              <a:rPr lang="el-GR" altLang="el-GR" smtClean="0">
                <a:latin typeface="Arial" panose="020B0604020202020204" pitchFamily="34" charset="0"/>
              </a:rPr>
              <a:pPr>
                <a:spcBef>
                  <a:spcPct val="0"/>
                </a:spcBef>
              </a:pPr>
              <a:t>11</a:t>
            </a:fld>
            <a:endParaRPr lang="el-GR" altLang="el-GR">
              <a:latin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 Θέση εικόνας διαφάνειας">
            <a:extLst>
              <a:ext uri="{FF2B5EF4-FFF2-40B4-BE49-F238E27FC236}">
                <a16:creationId xmlns:a16="http://schemas.microsoft.com/office/drawing/2014/main" id="{5D01CE37-D73B-C60B-29FC-807EEF2F8E2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2 - Θέση σημειώσεων">
            <a:extLst>
              <a:ext uri="{FF2B5EF4-FFF2-40B4-BE49-F238E27FC236}">
                <a16:creationId xmlns:a16="http://schemas.microsoft.com/office/drawing/2014/main" id="{873F64BD-789A-09D5-AACA-A722535DDF9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27652" name="3 - Θέση αριθμού διαφάνειας">
            <a:extLst>
              <a:ext uri="{FF2B5EF4-FFF2-40B4-BE49-F238E27FC236}">
                <a16:creationId xmlns:a16="http://schemas.microsoft.com/office/drawing/2014/main" id="{DFF59CC5-B92F-C5D3-DF87-DD36929E97F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5AD0C95-1C23-4A7D-B3C6-57125CFBAAF4}" type="slidenum">
              <a:rPr lang="el-GR" altLang="el-GR" smtClean="0">
                <a:latin typeface="Arial" panose="020B0604020202020204" pitchFamily="34" charset="0"/>
              </a:rPr>
              <a:pPr>
                <a:spcBef>
                  <a:spcPct val="0"/>
                </a:spcBef>
              </a:pPr>
              <a:t>12</a:t>
            </a:fld>
            <a:endParaRPr lang="el-GR" altLang="el-GR">
              <a:latin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 Θέση εικόνας διαφάνειας">
            <a:extLst>
              <a:ext uri="{FF2B5EF4-FFF2-40B4-BE49-F238E27FC236}">
                <a16:creationId xmlns:a16="http://schemas.microsoft.com/office/drawing/2014/main" id="{71C71895-ED63-F653-83D3-AA2B7FD75DD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2 - Θέση σημειώσεων">
            <a:extLst>
              <a:ext uri="{FF2B5EF4-FFF2-40B4-BE49-F238E27FC236}">
                <a16:creationId xmlns:a16="http://schemas.microsoft.com/office/drawing/2014/main" id="{6DE560B5-62EF-AAEA-26C9-B09DAE57D9B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29700" name="3 - Θέση αριθμού διαφάνειας">
            <a:extLst>
              <a:ext uri="{FF2B5EF4-FFF2-40B4-BE49-F238E27FC236}">
                <a16:creationId xmlns:a16="http://schemas.microsoft.com/office/drawing/2014/main" id="{5347322A-4B5B-DF34-E284-221094728CE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B35F756-5FBB-4C9F-A205-D04485398F4A}" type="slidenum">
              <a:rPr lang="el-GR" altLang="el-GR" smtClean="0">
                <a:latin typeface="Arial" panose="020B0604020202020204" pitchFamily="34" charset="0"/>
              </a:rPr>
              <a:pPr>
                <a:spcBef>
                  <a:spcPct val="0"/>
                </a:spcBef>
              </a:pPr>
              <a:t>13</a:t>
            </a:fld>
            <a:endParaRPr lang="el-GR" altLang="el-GR">
              <a:latin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1 - Θέση εικόνας διαφάνειας">
            <a:extLst>
              <a:ext uri="{FF2B5EF4-FFF2-40B4-BE49-F238E27FC236}">
                <a16:creationId xmlns:a16="http://schemas.microsoft.com/office/drawing/2014/main" id="{F802619F-189F-A7F6-8887-DE89D6CD7A0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2 - Θέση σημειώσεων">
            <a:extLst>
              <a:ext uri="{FF2B5EF4-FFF2-40B4-BE49-F238E27FC236}">
                <a16:creationId xmlns:a16="http://schemas.microsoft.com/office/drawing/2014/main" id="{E274D0B1-A16C-37D6-F0D0-E9B6522C5AA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31748" name="3 - Θέση αριθμού διαφάνειας">
            <a:extLst>
              <a:ext uri="{FF2B5EF4-FFF2-40B4-BE49-F238E27FC236}">
                <a16:creationId xmlns:a16="http://schemas.microsoft.com/office/drawing/2014/main" id="{162E483E-A96F-0C75-2A58-E220F927FEB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3967B65-1E04-4F2D-B7AA-8954794EFA05}" type="slidenum">
              <a:rPr lang="el-GR" altLang="el-GR" smtClean="0">
                <a:latin typeface="Arial" panose="020B0604020202020204" pitchFamily="34" charset="0"/>
              </a:rPr>
              <a:pPr>
                <a:spcBef>
                  <a:spcPct val="0"/>
                </a:spcBef>
              </a:pPr>
              <a:t>14</a:t>
            </a:fld>
            <a:endParaRPr lang="el-GR" altLang="el-GR">
              <a:latin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1 - Θέση εικόνας διαφάνειας">
            <a:extLst>
              <a:ext uri="{FF2B5EF4-FFF2-40B4-BE49-F238E27FC236}">
                <a16:creationId xmlns:a16="http://schemas.microsoft.com/office/drawing/2014/main" id="{CE9A2901-B15A-06F6-632E-8C8E16357E9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2 - Θέση σημειώσεων">
            <a:extLst>
              <a:ext uri="{FF2B5EF4-FFF2-40B4-BE49-F238E27FC236}">
                <a16:creationId xmlns:a16="http://schemas.microsoft.com/office/drawing/2014/main" id="{F94379BD-96B1-2781-C0A5-44FEFD5E337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33796" name="3 - Θέση αριθμού διαφάνειας">
            <a:extLst>
              <a:ext uri="{FF2B5EF4-FFF2-40B4-BE49-F238E27FC236}">
                <a16:creationId xmlns:a16="http://schemas.microsoft.com/office/drawing/2014/main" id="{5674A3DC-D93D-470F-B2A6-4337F9ABCAC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3DCE59D-F52A-4B44-95E4-DF4133A00B03}" type="slidenum">
              <a:rPr lang="el-GR" altLang="el-GR" smtClean="0">
                <a:latin typeface="Arial" panose="020B0604020202020204" pitchFamily="34" charset="0"/>
              </a:rPr>
              <a:pPr>
                <a:spcBef>
                  <a:spcPct val="0"/>
                </a:spcBef>
              </a:pPr>
              <a:t>15</a:t>
            </a:fld>
            <a:endParaRPr lang="el-GR" altLang="el-GR">
              <a:latin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1 - Θέση εικόνας διαφάνειας">
            <a:extLst>
              <a:ext uri="{FF2B5EF4-FFF2-40B4-BE49-F238E27FC236}">
                <a16:creationId xmlns:a16="http://schemas.microsoft.com/office/drawing/2014/main" id="{67DBA72A-5932-8547-5F2B-F13F90471BB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2 - Θέση σημειώσεων">
            <a:extLst>
              <a:ext uri="{FF2B5EF4-FFF2-40B4-BE49-F238E27FC236}">
                <a16:creationId xmlns:a16="http://schemas.microsoft.com/office/drawing/2014/main" id="{F2B2B65C-2162-EF18-71C2-048D5A769E2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35844" name="3 - Θέση αριθμού διαφάνειας">
            <a:extLst>
              <a:ext uri="{FF2B5EF4-FFF2-40B4-BE49-F238E27FC236}">
                <a16:creationId xmlns:a16="http://schemas.microsoft.com/office/drawing/2014/main" id="{B941451E-43BD-99A3-58E8-37DADD4E276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8797726-5852-4A96-ACA9-135B5150A062}" type="slidenum">
              <a:rPr lang="el-GR" altLang="el-GR" smtClean="0">
                <a:latin typeface="Arial" panose="020B0604020202020204" pitchFamily="34" charset="0"/>
              </a:rPr>
              <a:pPr>
                <a:spcBef>
                  <a:spcPct val="0"/>
                </a:spcBef>
              </a:pPr>
              <a:t>16</a:t>
            </a:fld>
            <a:endParaRPr lang="el-GR" altLang="el-GR">
              <a:latin typeface="Arial" panose="020B060402020202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1 - Θέση εικόνας διαφάνειας">
            <a:extLst>
              <a:ext uri="{FF2B5EF4-FFF2-40B4-BE49-F238E27FC236}">
                <a16:creationId xmlns:a16="http://schemas.microsoft.com/office/drawing/2014/main" id="{FE46B048-EB97-D5A7-B9D6-D3251B03F76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2 - Θέση σημειώσεων">
            <a:extLst>
              <a:ext uri="{FF2B5EF4-FFF2-40B4-BE49-F238E27FC236}">
                <a16:creationId xmlns:a16="http://schemas.microsoft.com/office/drawing/2014/main" id="{95D4D233-B4CA-4537-CF5A-65A135C1CE8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37892" name="3 - Θέση αριθμού διαφάνειας">
            <a:extLst>
              <a:ext uri="{FF2B5EF4-FFF2-40B4-BE49-F238E27FC236}">
                <a16:creationId xmlns:a16="http://schemas.microsoft.com/office/drawing/2014/main" id="{858E3810-9FDC-3D5E-872A-4C68AAF4550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4A09316-FD3B-41C2-8BB0-360EAAC2D4D7}" type="slidenum">
              <a:rPr lang="el-GR" altLang="el-GR" smtClean="0">
                <a:latin typeface="Arial" panose="020B0604020202020204" pitchFamily="34" charset="0"/>
              </a:rPr>
              <a:pPr>
                <a:spcBef>
                  <a:spcPct val="0"/>
                </a:spcBef>
              </a:pPr>
              <a:t>17</a:t>
            </a:fld>
            <a:endParaRPr lang="el-GR" altLang="el-GR">
              <a:latin typeface="Arial" panose="020B060402020202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1 - Θέση εικόνας διαφάνειας">
            <a:extLst>
              <a:ext uri="{FF2B5EF4-FFF2-40B4-BE49-F238E27FC236}">
                <a16:creationId xmlns:a16="http://schemas.microsoft.com/office/drawing/2014/main" id="{12B90727-F79A-0705-DA6C-11A955B1CE8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2 - Θέση σημειώσεων">
            <a:extLst>
              <a:ext uri="{FF2B5EF4-FFF2-40B4-BE49-F238E27FC236}">
                <a16:creationId xmlns:a16="http://schemas.microsoft.com/office/drawing/2014/main" id="{71431D92-8C74-104C-06A6-959513C4326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39940" name="3 - Θέση αριθμού διαφάνειας">
            <a:extLst>
              <a:ext uri="{FF2B5EF4-FFF2-40B4-BE49-F238E27FC236}">
                <a16:creationId xmlns:a16="http://schemas.microsoft.com/office/drawing/2014/main" id="{9A0247ED-A185-26A5-6B09-126B15271C4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8C6E097-AE90-4DC5-884A-52BF8BC0EDD0}" type="slidenum">
              <a:rPr lang="el-GR" altLang="el-GR" smtClean="0">
                <a:latin typeface="Arial" panose="020B0604020202020204" pitchFamily="34" charset="0"/>
              </a:rPr>
              <a:pPr>
                <a:spcBef>
                  <a:spcPct val="0"/>
                </a:spcBef>
              </a:pPr>
              <a:t>18</a:t>
            </a:fld>
            <a:endParaRPr lang="el-GR" altLang="el-GR">
              <a:latin typeface="Arial" panose="020B060402020202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1 - Θέση εικόνας διαφάνειας">
            <a:extLst>
              <a:ext uri="{FF2B5EF4-FFF2-40B4-BE49-F238E27FC236}">
                <a16:creationId xmlns:a16="http://schemas.microsoft.com/office/drawing/2014/main" id="{33633A54-4D9B-3052-D404-1FE2CB90456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2 - Θέση σημειώσεων">
            <a:extLst>
              <a:ext uri="{FF2B5EF4-FFF2-40B4-BE49-F238E27FC236}">
                <a16:creationId xmlns:a16="http://schemas.microsoft.com/office/drawing/2014/main" id="{5455D83F-1347-60B6-68F2-ED3A5998270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41988" name="3 - Θέση αριθμού διαφάνειας">
            <a:extLst>
              <a:ext uri="{FF2B5EF4-FFF2-40B4-BE49-F238E27FC236}">
                <a16:creationId xmlns:a16="http://schemas.microsoft.com/office/drawing/2014/main" id="{9C4616DC-4E41-67F7-1F8F-86BD7658C86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EB3B02C-F128-4B4B-8C84-12509F9B2B02}" type="slidenum">
              <a:rPr lang="el-GR" altLang="el-GR" smtClean="0">
                <a:latin typeface="Arial" panose="020B0604020202020204" pitchFamily="34" charset="0"/>
              </a:rPr>
              <a:pPr>
                <a:spcBef>
                  <a:spcPct val="0"/>
                </a:spcBef>
              </a:pPr>
              <a:t>19</a:t>
            </a:fld>
            <a:endParaRPr lang="el-GR" altLang="el-GR">
              <a:latin typeface="Arial" panose="020B060402020202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1 - Θέση εικόνας διαφάνειας">
            <a:extLst>
              <a:ext uri="{FF2B5EF4-FFF2-40B4-BE49-F238E27FC236}">
                <a16:creationId xmlns:a16="http://schemas.microsoft.com/office/drawing/2014/main" id="{A743DDCB-28C2-8B29-608F-8A748E1F828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2 - Θέση σημειώσεων">
            <a:extLst>
              <a:ext uri="{FF2B5EF4-FFF2-40B4-BE49-F238E27FC236}">
                <a16:creationId xmlns:a16="http://schemas.microsoft.com/office/drawing/2014/main" id="{32EBED5C-20CF-9190-F21E-82A488213C5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44036" name="3 - Θέση αριθμού διαφάνειας">
            <a:extLst>
              <a:ext uri="{FF2B5EF4-FFF2-40B4-BE49-F238E27FC236}">
                <a16:creationId xmlns:a16="http://schemas.microsoft.com/office/drawing/2014/main" id="{FB86270A-C7DE-6EA3-C8AB-D3A53D66880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528C8EE-2FF5-4F31-BB53-63598A54AC87}" type="slidenum">
              <a:rPr lang="el-GR" altLang="el-GR" smtClean="0">
                <a:latin typeface="Arial" panose="020B0604020202020204" pitchFamily="34" charset="0"/>
              </a:rPr>
              <a:pPr>
                <a:spcBef>
                  <a:spcPct val="0"/>
                </a:spcBef>
              </a:pPr>
              <a:t>20</a:t>
            </a:fld>
            <a:endParaRPr lang="el-GR" altLang="el-GR">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 Θέση εικόνας διαφάνειας">
            <a:extLst>
              <a:ext uri="{FF2B5EF4-FFF2-40B4-BE49-F238E27FC236}">
                <a16:creationId xmlns:a16="http://schemas.microsoft.com/office/drawing/2014/main" id="{BBFDC254-6B86-0093-345E-4064A401BFB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2 - Θέση σημειώσεων">
            <a:extLst>
              <a:ext uri="{FF2B5EF4-FFF2-40B4-BE49-F238E27FC236}">
                <a16:creationId xmlns:a16="http://schemas.microsoft.com/office/drawing/2014/main" id="{C96C6895-C86C-8B60-8102-08768FAF38E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6148" name="3 - Θέση αριθμού διαφάνειας">
            <a:extLst>
              <a:ext uri="{FF2B5EF4-FFF2-40B4-BE49-F238E27FC236}">
                <a16:creationId xmlns:a16="http://schemas.microsoft.com/office/drawing/2014/main" id="{D19B99F3-AD4A-BA64-0749-28397FC76D0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08299DB-1280-437D-9BBC-A602287EF998}" type="slidenum">
              <a:rPr lang="el-GR" altLang="el-GR" smtClean="0">
                <a:latin typeface="Arial" panose="020B0604020202020204" pitchFamily="34" charset="0"/>
              </a:rPr>
              <a:pPr>
                <a:spcBef>
                  <a:spcPct val="0"/>
                </a:spcBef>
              </a:pPr>
              <a:t>2</a:t>
            </a:fld>
            <a:endParaRPr lang="el-GR" altLang="el-GR">
              <a:latin typeface="Arial" panose="020B060402020202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1 - Θέση εικόνας διαφάνειας">
            <a:extLst>
              <a:ext uri="{FF2B5EF4-FFF2-40B4-BE49-F238E27FC236}">
                <a16:creationId xmlns:a16="http://schemas.microsoft.com/office/drawing/2014/main" id="{4355DA8E-BFC9-3EBC-0644-E87B9177A70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2 - Θέση σημειώσεων">
            <a:extLst>
              <a:ext uri="{FF2B5EF4-FFF2-40B4-BE49-F238E27FC236}">
                <a16:creationId xmlns:a16="http://schemas.microsoft.com/office/drawing/2014/main" id="{FFD07591-5BB6-0EC3-367A-3D94BEB9933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47108" name="3 - Θέση αριθμού διαφάνειας">
            <a:extLst>
              <a:ext uri="{FF2B5EF4-FFF2-40B4-BE49-F238E27FC236}">
                <a16:creationId xmlns:a16="http://schemas.microsoft.com/office/drawing/2014/main" id="{BDB3AB09-ECB2-A5D0-E82B-0825DB4ADB7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C075AF4-1FFC-4103-B48D-1514EA0EBACD}" type="slidenum">
              <a:rPr lang="el-GR" altLang="el-GR" smtClean="0">
                <a:latin typeface="Arial" panose="020B0604020202020204" pitchFamily="34" charset="0"/>
              </a:rPr>
              <a:pPr>
                <a:spcBef>
                  <a:spcPct val="0"/>
                </a:spcBef>
              </a:pPr>
              <a:t>22</a:t>
            </a:fld>
            <a:endParaRPr lang="el-GR" altLang="el-GR">
              <a:latin typeface="Arial" panose="020B060402020202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1 - Θέση εικόνας διαφάνειας">
            <a:extLst>
              <a:ext uri="{FF2B5EF4-FFF2-40B4-BE49-F238E27FC236}">
                <a16:creationId xmlns:a16="http://schemas.microsoft.com/office/drawing/2014/main" id="{06C23AF1-1C3F-6533-119D-3A41E9D4F82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2 - Θέση σημειώσεων">
            <a:extLst>
              <a:ext uri="{FF2B5EF4-FFF2-40B4-BE49-F238E27FC236}">
                <a16:creationId xmlns:a16="http://schemas.microsoft.com/office/drawing/2014/main" id="{D1A6F0D2-5B2A-5EBE-5DBE-BE5FC281C87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49156" name="3 - Θέση αριθμού διαφάνειας">
            <a:extLst>
              <a:ext uri="{FF2B5EF4-FFF2-40B4-BE49-F238E27FC236}">
                <a16:creationId xmlns:a16="http://schemas.microsoft.com/office/drawing/2014/main" id="{B2886121-DD3B-CA0D-A37A-69E5CA71C32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B2025CA-4F7D-4ACA-9F06-36E0EEF38B70}" type="slidenum">
              <a:rPr lang="el-GR" altLang="el-GR" smtClean="0">
                <a:latin typeface="Arial" panose="020B0604020202020204" pitchFamily="34" charset="0"/>
              </a:rPr>
              <a:pPr>
                <a:spcBef>
                  <a:spcPct val="0"/>
                </a:spcBef>
              </a:pPr>
              <a:t>23</a:t>
            </a:fld>
            <a:endParaRPr lang="el-GR" altLang="el-GR">
              <a:latin typeface="Arial" panose="020B060402020202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1 - Θέση εικόνας διαφάνειας">
            <a:extLst>
              <a:ext uri="{FF2B5EF4-FFF2-40B4-BE49-F238E27FC236}">
                <a16:creationId xmlns:a16="http://schemas.microsoft.com/office/drawing/2014/main" id="{D028449D-03B3-E534-DCED-F765C042A09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2 - Θέση σημειώσεων">
            <a:extLst>
              <a:ext uri="{FF2B5EF4-FFF2-40B4-BE49-F238E27FC236}">
                <a16:creationId xmlns:a16="http://schemas.microsoft.com/office/drawing/2014/main" id="{BED4B9E4-2260-150B-E79E-74E59D636BB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51204" name="3 - Θέση αριθμού διαφάνειας">
            <a:extLst>
              <a:ext uri="{FF2B5EF4-FFF2-40B4-BE49-F238E27FC236}">
                <a16:creationId xmlns:a16="http://schemas.microsoft.com/office/drawing/2014/main" id="{38B96A10-F90B-8E91-C30C-3880B73B938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6C376FC-04B5-4793-B5D5-95516199F8F9}" type="slidenum">
              <a:rPr lang="el-GR" altLang="el-GR" smtClean="0">
                <a:latin typeface="Arial" panose="020B0604020202020204" pitchFamily="34" charset="0"/>
              </a:rPr>
              <a:pPr>
                <a:spcBef>
                  <a:spcPct val="0"/>
                </a:spcBef>
              </a:pPr>
              <a:t>24</a:t>
            </a:fld>
            <a:endParaRPr lang="el-GR" altLang="el-GR">
              <a:latin typeface="Arial" panose="020B060402020202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1 - Θέση εικόνας διαφάνειας">
            <a:extLst>
              <a:ext uri="{FF2B5EF4-FFF2-40B4-BE49-F238E27FC236}">
                <a16:creationId xmlns:a16="http://schemas.microsoft.com/office/drawing/2014/main" id="{C9FDE9E8-38B3-A55C-1F2B-8DA95F7648F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2 - Θέση σημειώσεων">
            <a:extLst>
              <a:ext uri="{FF2B5EF4-FFF2-40B4-BE49-F238E27FC236}">
                <a16:creationId xmlns:a16="http://schemas.microsoft.com/office/drawing/2014/main" id="{288CCF0F-A8FE-834A-691A-76A8B1D1C8E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53252" name="3 - Θέση αριθμού διαφάνειας">
            <a:extLst>
              <a:ext uri="{FF2B5EF4-FFF2-40B4-BE49-F238E27FC236}">
                <a16:creationId xmlns:a16="http://schemas.microsoft.com/office/drawing/2014/main" id="{252A1C6C-40C6-16D5-F937-F01444CF952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20BC083-4D3D-445E-B7EB-D8260C4822FE}" type="slidenum">
              <a:rPr lang="el-GR" altLang="el-GR" smtClean="0">
                <a:latin typeface="Arial" panose="020B0604020202020204" pitchFamily="34" charset="0"/>
              </a:rPr>
              <a:pPr>
                <a:spcBef>
                  <a:spcPct val="0"/>
                </a:spcBef>
              </a:pPr>
              <a:t>25</a:t>
            </a:fld>
            <a:endParaRPr lang="el-GR" altLang="el-GR">
              <a:latin typeface="Arial" panose="020B060402020202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1 - Θέση εικόνας διαφάνειας">
            <a:extLst>
              <a:ext uri="{FF2B5EF4-FFF2-40B4-BE49-F238E27FC236}">
                <a16:creationId xmlns:a16="http://schemas.microsoft.com/office/drawing/2014/main" id="{CF927A91-F2E3-F6B4-E963-6014AC26223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2 - Θέση σημειώσεων">
            <a:extLst>
              <a:ext uri="{FF2B5EF4-FFF2-40B4-BE49-F238E27FC236}">
                <a16:creationId xmlns:a16="http://schemas.microsoft.com/office/drawing/2014/main" id="{3F7F8457-954B-2C62-598B-38E7F1D9D3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56324" name="3 - Θέση αριθμού διαφάνειας">
            <a:extLst>
              <a:ext uri="{FF2B5EF4-FFF2-40B4-BE49-F238E27FC236}">
                <a16:creationId xmlns:a16="http://schemas.microsoft.com/office/drawing/2014/main" id="{9EF7711E-D8F9-FF06-ABE1-88A62108269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3AC61F5-17F7-4A14-A52B-66C39D0C9397}" type="slidenum">
              <a:rPr lang="el-GR" altLang="el-GR" smtClean="0">
                <a:latin typeface="Arial" panose="020B0604020202020204" pitchFamily="34" charset="0"/>
              </a:rPr>
              <a:pPr>
                <a:spcBef>
                  <a:spcPct val="0"/>
                </a:spcBef>
              </a:pPr>
              <a:t>27</a:t>
            </a:fld>
            <a:endParaRPr lang="el-GR" altLang="el-GR">
              <a:latin typeface="Arial" panose="020B060402020202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1 - Θέση εικόνας διαφάνειας">
            <a:extLst>
              <a:ext uri="{FF2B5EF4-FFF2-40B4-BE49-F238E27FC236}">
                <a16:creationId xmlns:a16="http://schemas.microsoft.com/office/drawing/2014/main" id="{B0348341-0A23-03D3-8B41-0B91BB0D563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2 - Θέση σημειώσεων">
            <a:extLst>
              <a:ext uri="{FF2B5EF4-FFF2-40B4-BE49-F238E27FC236}">
                <a16:creationId xmlns:a16="http://schemas.microsoft.com/office/drawing/2014/main" id="{0F68521B-1420-6C82-E4EC-A751267C95F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58372" name="3 - Θέση αριθμού διαφάνειας">
            <a:extLst>
              <a:ext uri="{FF2B5EF4-FFF2-40B4-BE49-F238E27FC236}">
                <a16:creationId xmlns:a16="http://schemas.microsoft.com/office/drawing/2014/main" id="{21EA929F-C754-38E9-AD5E-DB9E6E37476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5FD9585-ECDD-4F93-B6FA-CB4E96218FFA}" type="slidenum">
              <a:rPr lang="el-GR" altLang="el-GR" smtClean="0">
                <a:latin typeface="Arial" panose="020B0604020202020204" pitchFamily="34" charset="0"/>
              </a:rPr>
              <a:pPr>
                <a:spcBef>
                  <a:spcPct val="0"/>
                </a:spcBef>
              </a:pPr>
              <a:t>28</a:t>
            </a:fld>
            <a:endParaRPr lang="el-GR" altLang="el-GR">
              <a:latin typeface="Arial" panose="020B0604020202020204"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1 - Θέση εικόνας διαφάνειας">
            <a:extLst>
              <a:ext uri="{FF2B5EF4-FFF2-40B4-BE49-F238E27FC236}">
                <a16:creationId xmlns:a16="http://schemas.microsoft.com/office/drawing/2014/main" id="{67FBAF12-72DC-2BAD-CD33-E9CCC84099E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2 - Θέση σημειώσεων">
            <a:extLst>
              <a:ext uri="{FF2B5EF4-FFF2-40B4-BE49-F238E27FC236}">
                <a16:creationId xmlns:a16="http://schemas.microsoft.com/office/drawing/2014/main" id="{25821A28-0EC0-3CC9-ED85-4515BDBEFFE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60420" name="3 - Θέση αριθμού διαφάνειας">
            <a:extLst>
              <a:ext uri="{FF2B5EF4-FFF2-40B4-BE49-F238E27FC236}">
                <a16:creationId xmlns:a16="http://schemas.microsoft.com/office/drawing/2014/main" id="{0330ECD4-625B-CA75-F19B-5B004F3F644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B737804-A41D-436F-9082-75E83F849D65}" type="slidenum">
              <a:rPr lang="el-GR" altLang="el-GR" smtClean="0">
                <a:latin typeface="Arial" panose="020B0604020202020204" pitchFamily="34" charset="0"/>
              </a:rPr>
              <a:pPr>
                <a:spcBef>
                  <a:spcPct val="0"/>
                </a:spcBef>
              </a:pPr>
              <a:t>29</a:t>
            </a:fld>
            <a:endParaRPr lang="el-GR" altLang="el-GR">
              <a:latin typeface="Arial" panose="020B0604020202020204"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1 - Θέση εικόνας διαφάνειας">
            <a:extLst>
              <a:ext uri="{FF2B5EF4-FFF2-40B4-BE49-F238E27FC236}">
                <a16:creationId xmlns:a16="http://schemas.microsoft.com/office/drawing/2014/main" id="{8F4ADE58-CAD8-E091-FA6F-A58BF92898F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2 - Θέση σημειώσεων">
            <a:extLst>
              <a:ext uri="{FF2B5EF4-FFF2-40B4-BE49-F238E27FC236}">
                <a16:creationId xmlns:a16="http://schemas.microsoft.com/office/drawing/2014/main" id="{A8EF37BE-F5AB-BC87-5436-9508DA363C6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62468" name="3 - Θέση αριθμού διαφάνειας">
            <a:extLst>
              <a:ext uri="{FF2B5EF4-FFF2-40B4-BE49-F238E27FC236}">
                <a16:creationId xmlns:a16="http://schemas.microsoft.com/office/drawing/2014/main" id="{4EDF004F-0CC2-B0FC-117D-AA1AFF83587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9BC91B6-2A77-43C8-98FC-BA3ACF97E270}" type="slidenum">
              <a:rPr lang="el-GR" altLang="el-GR" smtClean="0">
                <a:latin typeface="Arial" panose="020B0604020202020204" pitchFamily="34" charset="0"/>
              </a:rPr>
              <a:pPr>
                <a:spcBef>
                  <a:spcPct val="0"/>
                </a:spcBef>
              </a:pPr>
              <a:t>30</a:t>
            </a:fld>
            <a:endParaRPr lang="el-GR" altLang="el-GR">
              <a:latin typeface="Arial" panose="020B0604020202020204"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1 - Θέση εικόνας διαφάνειας">
            <a:extLst>
              <a:ext uri="{FF2B5EF4-FFF2-40B4-BE49-F238E27FC236}">
                <a16:creationId xmlns:a16="http://schemas.microsoft.com/office/drawing/2014/main" id="{113A5CCD-71B6-0C7B-6291-F0EE13D66D4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2 - Θέση σημειώσεων">
            <a:extLst>
              <a:ext uri="{FF2B5EF4-FFF2-40B4-BE49-F238E27FC236}">
                <a16:creationId xmlns:a16="http://schemas.microsoft.com/office/drawing/2014/main" id="{066B62A2-F5DC-9AC1-D76B-04CF32580D0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64516" name="3 - Θέση αριθμού διαφάνειας">
            <a:extLst>
              <a:ext uri="{FF2B5EF4-FFF2-40B4-BE49-F238E27FC236}">
                <a16:creationId xmlns:a16="http://schemas.microsoft.com/office/drawing/2014/main" id="{29D8E453-F538-D0EC-F680-4A49328BEB9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2A4DD9A-83E9-454B-B7DE-6E6EAD5BF446}" type="slidenum">
              <a:rPr lang="el-GR" altLang="el-GR" smtClean="0">
                <a:latin typeface="Arial" panose="020B0604020202020204" pitchFamily="34" charset="0"/>
              </a:rPr>
              <a:pPr>
                <a:spcBef>
                  <a:spcPct val="0"/>
                </a:spcBef>
              </a:pPr>
              <a:t>31</a:t>
            </a:fld>
            <a:endParaRPr lang="el-GR" altLang="el-GR">
              <a:latin typeface="Arial" panose="020B0604020202020204"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1 - Θέση εικόνας διαφάνειας">
            <a:extLst>
              <a:ext uri="{FF2B5EF4-FFF2-40B4-BE49-F238E27FC236}">
                <a16:creationId xmlns:a16="http://schemas.microsoft.com/office/drawing/2014/main" id="{350050D9-1D1A-902C-9670-E6A829FD4E0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2 - Θέση σημειώσεων">
            <a:extLst>
              <a:ext uri="{FF2B5EF4-FFF2-40B4-BE49-F238E27FC236}">
                <a16:creationId xmlns:a16="http://schemas.microsoft.com/office/drawing/2014/main" id="{C98BCA16-D4EB-4FB6-E623-F1F54D31AF1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67588" name="3 - Θέση αριθμού διαφάνειας">
            <a:extLst>
              <a:ext uri="{FF2B5EF4-FFF2-40B4-BE49-F238E27FC236}">
                <a16:creationId xmlns:a16="http://schemas.microsoft.com/office/drawing/2014/main" id="{B967984D-F63F-B356-25B9-00A64848EAC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2AE252A-F60F-487A-834D-F0F5542B4AE1}" type="slidenum">
              <a:rPr lang="el-GR" altLang="el-GR" smtClean="0">
                <a:latin typeface="Arial" panose="020B0604020202020204" pitchFamily="34" charset="0"/>
              </a:rPr>
              <a:pPr>
                <a:spcBef>
                  <a:spcPct val="0"/>
                </a:spcBef>
              </a:pPr>
              <a:t>33</a:t>
            </a:fld>
            <a:endParaRPr lang="el-GR" altLang="el-GR">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1 - Θέση εικόνας διαφάνειας">
            <a:extLst>
              <a:ext uri="{FF2B5EF4-FFF2-40B4-BE49-F238E27FC236}">
                <a16:creationId xmlns:a16="http://schemas.microsoft.com/office/drawing/2014/main" id="{41DDB668-9837-4C86-0C8F-41F80470CFA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2 - Θέση σημειώσεων">
            <a:extLst>
              <a:ext uri="{FF2B5EF4-FFF2-40B4-BE49-F238E27FC236}">
                <a16:creationId xmlns:a16="http://schemas.microsoft.com/office/drawing/2014/main" id="{6356F819-EB34-FDC8-9E33-FEED48359FC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8196" name="3 - Θέση αριθμού διαφάνειας">
            <a:extLst>
              <a:ext uri="{FF2B5EF4-FFF2-40B4-BE49-F238E27FC236}">
                <a16:creationId xmlns:a16="http://schemas.microsoft.com/office/drawing/2014/main" id="{E7F44CA8-C16B-BCBF-D451-D248DF51C73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19CBAF0-1574-4B23-A3D1-7010F2C78C52}" type="slidenum">
              <a:rPr lang="el-GR" altLang="el-GR" smtClean="0">
                <a:latin typeface="Arial" panose="020B0604020202020204" pitchFamily="34" charset="0"/>
              </a:rPr>
              <a:pPr>
                <a:spcBef>
                  <a:spcPct val="0"/>
                </a:spcBef>
              </a:pPr>
              <a:t>3</a:t>
            </a:fld>
            <a:endParaRPr lang="el-GR" altLang="el-GR">
              <a:latin typeface="Arial" panose="020B0604020202020204"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1 - Θέση εικόνας διαφάνειας">
            <a:extLst>
              <a:ext uri="{FF2B5EF4-FFF2-40B4-BE49-F238E27FC236}">
                <a16:creationId xmlns:a16="http://schemas.microsoft.com/office/drawing/2014/main" id="{8A22E04C-A352-CE8C-8FD1-01B089F4827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2 - Θέση σημειώσεων">
            <a:extLst>
              <a:ext uri="{FF2B5EF4-FFF2-40B4-BE49-F238E27FC236}">
                <a16:creationId xmlns:a16="http://schemas.microsoft.com/office/drawing/2014/main" id="{9B93DDC3-1932-75E5-95A3-0E2D628EE6E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69636" name="3 - Θέση αριθμού διαφάνειας">
            <a:extLst>
              <a:ext uri="{FF2B5EF4-FFF2-40B4-BE49-F238E27FC236}">
                <a16:creationId xmlns:a16="http://schemas.microsoft.com/office/drawing/2014/main" id="{4AC676F2-0566-00A5-72AB-7AC85A0BCF1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77D396D-5580-4E4F-A390-80FC90DE01EC}" type="slidenum">
              <a:rPr lang="el-GR" altLang="el-GR" smtClean="0">
                <a:latin typeface="Arial" panose="020B0604020202020204" pitchFamily="34" charset="0"/>
              </a:rPr>
              <a:pPr>
                <a:spcBef>
                  <a:spcPct val="0"/>
                </a:spcBef>
              </a:pPr>
              <a:t>34</a:t>
            </a:fld>
            <a:endParaRPr lang="el-GR" altLang="el-GR">
              <a:latin typeface="Arial" panose="020B0604020202020204"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1 - Θέση εικόνας διαφάνειας">
            <a:extLst>
              <a:ext uri="{FF2B5EF4-FFF2-40B4-BE49-F238E27FC236}">
                <a16:creationId xmlns:a16="http://schemas.microsoft.com/office/drawing/2014/main" id="{06235CD5-F81E-618C-F567-852FC1D3F65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3" name="2 - Θέση σημειώσεων">
            <a:extLst>
              <a:ext uri="{FF2B5EF4-FFF2-40B4-BE49-F238E27FC236}">
                <a16:creationId xmlns:a16="http://schemas.microsoft.com/office/drawing/2014/main" id="{A0CEF931-B2EF-D71F-7755-17117C0181A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71684" name="3 - Θέση αριθμού διαφάνειας">
            <a:extLst>
              <a:ext uri="{FF2B5EF4-FFF2-40B4-BE49-F238E27FC236}">
                <a16:creationId xmlns:a16="http://schemas.microsoft.com/office/drawing/2014/main" id="{7B90DB17-5F24-AE9B-6936-E484D83D807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568FAFE-F6F2-4323-A5DF-B23D8DC99900}" type="slidenum">
              <a:rPr lang="el-GR" altLang="el-GR" smtClean="0">
                <a:latin typeface="Arial" panose="020B0604020202020204" pitchFamily="34" charset="0"/>
              </a:rPr>
              <a:pPr>
                <a:spcBef>
                  <a:spcPct val="0"/>
                </a:spcBef>
              </a:pPr>
              <a:t>35</a:t>
            </a:fld>
            <a:endParaRPr lang="el-GR" altLang="el-GR">
              <a:latin typeface="Arial" panose="020B0604020202020204"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1 - Θέση εικόνας διαφάνειας">
            <a:extLst>
              <a:ext uri="{FF2B5EF4-FFF2-40B4-BE49-F238E27FC236}">
                <a16:creationId xmlns:a16="http://schemas.microsoft.com/office/drawing/2014/main" id="{316FF84C-E3D7-5997-9F5B-71D9298E469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1" name="2 - Θέση σημειώσεων">
            <a:extLst>
              <a:ext uri="{FF2B5EF4-FFF2-40B4-BE49-F238E27FC236}">
                <a16:creationId xmlns:a16="http://schemas.microsoft.com/office/drawing/2014/main" id="{4590EE1B-A487-C10F-9E4A-73655A0AA0F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73732" name="3 - Θέση αριθμού διαφάνειας">
            <a:extLst>
              <a:ext uri="{FF2B5EF4-FFF2-40B4-BE49-F238E27FC236}">
                <a16:creationId xmlns:a16="http://schemas.microsoft.com/office/drawing/2014/main" id="{A312E400-A81F-5ED8-FA74-715F49CE171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2AD77F4-9549-4B02-960B-C7D07D57B5C3}" type="slidenum">
              <a:rPr lang="el-GR" altLang="el-GR" smtClean="0">
                <a:latin typeface="Arial" panose="020B0604020202020204" pitchFamily="34" charset="0"/>
              </a:rPr>
              <a:pPr>
                <a:spcBef>
                  <a:spcPct val="0"/>
                </a:spcBef>
              </a:pPr>
              <a:t>36</a:t>
            </a:fld>
            <a:endParaRPr lang="el-GR" altLang="el-GR">
              <a:latin typeface="Arial" panose="020B0604020202020204" pitchFamily="34"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1 - Θέση εικόνας διαφάνειας">
            <a:extLst>
              <a:ext uri="{FF2B5EF4-FFF2-40B4-BE49-F238E27FC236}">
                <a16:creationId xmlns:a16="http://schemas.microsoft.com/office/drawing/2014/main" id="{6A0D20E4-C70E-3A2C-832F-F41C3FE7B5D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79" name="2 - Θέση σημειώσεων">
            <a:extLst>
              <a:ext uri="{FF2B5EF4-FFF2-40B4-BE49-F238E27FC236}">
                <a16:creationId xmlns:a16="http://schemas.microsoft.com/office/drawing/2014/main" id="{45BA2463-59D5-01B4-05F0-95B086DF373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75780" name="3 - Θέση αριθμού διαφάνειας">
            <a:extLst>
              <a:ext uri="{FF2B5EF4-FFF2-40B4-BE49-F238E27FC236}">
                <a16:creationId xmlns:a16="http://schemas.microsoft.com/office/drawing/2014/main" id="{72AB586F-EF70-5CD7-F61A-582AFA1FC3E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B712B47-32FF-467D-891D-09F08744AC6C}" type="slidenum">
              <a:rPr lang="el-GR" altLang="el-GR" smtClean="0">
                <a:latin typeface="Arial" panose="020B0604020202020204" pitchFamily="34" charset="0"/>
              </a:rPr>
              <a:pPr>
                <a:spcBef>
                  <a:spcPct val="0"/>
                </a:spcBef>
              </a:pPr>
              <a:t>37</a:t>
            </a:fld>
            <a:endParaRPr lang="el-GR" altLang="el-GR">
              <a:latin typeface="Arial" panose="020B0604020202020204" pitchFamily="34"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1 - Θέση εικόνας διαφάνειας">
            <a:extLst>
              <a:ext uri="{FF2B5EF4-FFF2-40B4-BE49-F238E27FC236}">
                <a16:creationId xmlns:a16="http://schemas.microsoft.com/office/drawing/2014/main" id="{6BDB58D6-CBB9-5692-B2CD-BBAB868A304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7827" name="2 - Θέση σημειώσεων">
            <a:extLst>
              <a:ext uri="{FF2B5EF4-FFF2-40B4-BE49-F238E27FC236}">
                <a16:creationId xmlns:a16="http://schemas.microsoft.com/office/drawing/2014/main" id="{DE4BAF36-83FC-5EE4-2EE8-7EC9365E91C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77828" name="3 - Θέση αριθμού διαφάνειας">
            <a:extLst>
              <a:ext uri="{FF2B5EF4-FFF2-40B4-BE49-F238E27FC236}">
                <a16:creationId xmlns:a16="http://schemas.microsoft.com/office/drawing/2014/main" id="{0EA1F70D-541B-EA83-C236-D7E4C698FCF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469D956-1B59-44F8-A33F-2CE05D4A2CE1}" type="slidenum">
              <a:rPr lang="el-GR" altLang="el-GR" smtClean="0">
                <a:latin typeface="Arial" panose="020B0604020202020204" pitchFamily="34" charset="0"/>
              </a:rPr>
              <a:pPr>
                <a:spcBef>
                  <a:spcPct val="0"/>
                </a:spcBef>
              </a:pPr>
              <a:t>38</a:t>
            </a:fld>
            <a:endParaRPr lang="el-GR" altLang="el-GR">
              <a:latin typeface="Arial" panose="020B0604020202020204" pitchFamily="34"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1 - Θέση εικόνας διαφάνειας">
            <a:extLst>
              <a:ext uri="{FF2B5EF4-FFF2-40B4-BE49-F238E27FC236}">
                <a16:creationId xmlns:a16="http://schemas.microsoft.com/office/drawing/2014/main" id="{011D50F5-E316-B30E-0D6C-AE07E3E2C49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9875" name="2 - Θέση σημειώσεων">
            <a:extLst>
              <a:ext uri="{FF2B5EF4-FFF2-40B4-BE49-F238E27FC236}">
                <a16:creationId xmlns:a16="http://schemas.microsoft.com/office/drawing/2014/main" id="{D82F908B-B00B-50E5-AC92-04DD5757F8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79876" name="3 - Θέση αριθμού διαφάνειας">
            <a:extLst>
              <a:ext uri="{FF2B5EF4-FFF2-40B4-BE49-F238E27FC236}">
                <a16:creationId xmlns:a16="http://schemas.microsoft.com/office/drawing/2014/main" id="{11A1FD8D-28CA-C236-B3F2-4107003FB99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141E8E5-002C-4339-B6FB-DA47E52F5200}" type="slidenum">
              <a:rPr lang="el-GR" altLang="el-GR" smtClean="0">
                <a:latin typeface="Arial" panose="020B0604020202020204" pitchFamily="34" charset="0"/>
              </a:rPr>
              <a:pPr>
                <a:spcBef>
                  <a:spcPct val="0"/>
                </a:spcBef>
              </a:pPr>
              <a:t>39</a:t>
            </a:fld>
            <a:endParaRPr lang="el-GR" altLang="el-GR">
              <a:latin typeface="Arial" panose="020B0604020202020204" pitchFamily="34"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1 - Θέση εικόνας διαφάνειας">
            <a:extLst>
              <a:ext uri="{FF2B5EF4-FFF2-40B4-BE49-F238E27FC236}">
                <a16:creationId xmlns:a16="http://schemas.microsoft.com/office/drawing/2014/main" id="{7CDC361D-F1AF-3A47-BF23-32EF70EF671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3" name="2 - Θέση σημειώσεων">
            <a:extLst>
              <a:ext uri="{FF2B5EF4-FFF2-40B4-BE49-F238E27FC236}">
                <a16:creationId xmlns:a16="http://schemas.microsoft.com/office/drawing/2014/main" id="{401DA2E3-821C-46B8-C1AE-BC0B0088FA9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81924" name="3 - Θέση αριθμού διαφάνειας">
            <a:extLst>
              <a:ext uri="{FF2B5EF4-FFF2-40B4-BE49-F238E27FC236}">
                <a16:creationId xmlns:a16="http://schemas.microsoft.com/office/drawing/2014/main" id="{F6F525FA-63AE-010B-40EA-17312D7FFDC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F345CE7-63F0-4BFB-ABC5-9DF6CA3FB16B}" type="slidenum">
              <a:rPr lang="el-GR" altLang="el-GR" smtClean="0">
                <a:latin typeface="Arial" panose="020B0604020202020204" pitchFamily="34" charset="0"/>
              </a:rPr>
              <a:pPr>
                <a:spcBef>
                  <a:spcPct val="0"/>
                </a:spcBef>
              </a:pPr>
              <a:t>40</a:t>
            </a:fld>
            <a:endParaRPr lang="el-GR" altLang="el-GR">
              <a:latin typeface="Arial" panose="020B0604020202020204" pitchFamily="34"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1 - Θέση εικόνας διαφάνειας">
            <a:extLst>
              <a:ext uri="{FF2B5EF4-FFF2-40B4-BE49-F238E27FC236}">
                <a16:creationId xmlns:a16="http://schemas.microsoft.com/office/drawing/2014/main" id="{24B0D9A7-5620-7761-5036-6A07A1EF846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1" name="2 - Θέση σημειώσεων">
            <a:extLst>
              <a:ext uri="{FF2B5EF4-FFF2-40B4-BE49-F238E27FC236}">
                <a16:creationId xmlns:a16="http://schemas.microsoft.com/office/drawing/2014/main" id="{A0271245-D8D1-36C2-46AA-183C655C7EF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83972" name="3 - Θέση αριθμού διαφάνειας">
            <a:extLst>
              <a:ext uri="{FF2B5EF4-FFF2-40B4-BE49-F238E27FC236}">
                <a16:creationId xmlns:a16="http://schemas.microsoft.com/office/drawing/2014/main" id="{6E452CD3-E009-382A-90C5-B387216CF6A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A562068-EA12-44B2-AF3D-4506D3518788}" type="slidenum">
              <a:rPr lang="el-GR" altLang="el-GR" smtClean="0">
                <a:latin typeface="Arial" panose="020B0604020202020204" pitchFamily="34" charset="0"/>
              </a:rPr>
              <a:pPr>
                <a:spcBef>
                  <a:spcPct val="0"/>
                </a:spcBef>
              </a:pPr>
              <a:t>41</a:t>
            </a:fld>
            <a:endParaRPr lang="el-GR" altLang="el-GR">
              <a:latin typeface="Arial" panose="020B0604020202020204" pitchFamily="34"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1 - Θέση εικόνας διαφάνειας">
            <a:extLst>
              <a:ext uri="{FF2B5EF4-FFF2-40B4-BE49-F238E27FC236}">
                <a16:creationId xmlns:a16="http://schemas.microsoft.com/office/drawing/2014/main" id="{00A9EB44-CBA2-A8B7-AB24-1863320E4D0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2 - Θέση σημειώσεων">
            <a:extLst>
              <a:ext uri="{FF2B5EF4-FFF2-40B4-BE49-F238E27FC236}">
                <a16:creationId xmlns:a16="http://schemas.microsoft.com/office/drawing/2014/main" id="{F56B89AB-13EA-63DE-6A86-BE8D1F8E462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87044" name="3 - Θέση αριθμού διαφάνειας">
            <a:extLst>
              <a:ext uri="{FF2B5EF4-FFF2-40B4-BE49-F238E27FC236}">
                <a16:creationId xmlns:a16="http://schemas.microsoft.com/office/drawing/2014/main" id="{628F1706-B0CD-1A82-5692-8ABCC0B4586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0FFB7DB-305E-4BCE-83EA-E807842E443F}" type="slidenum">
              <a:rPr lang="el-GR" altLang="el-GR" smtClean="0">
                <a:latin typeface="Arial" panose="020B0604020202020204" pitchFamily="34" charset="0"/>
              </a:rPr>
              <a:pPr>
                <a:spcBef>
                  <a:spcPct val="0"/>
                </a:spcBef>
              </a:pPr>
              <a:t>43</a:t>
            </a:fld>
            <a:endParaRPr lang="el-GR" altLang="el-GR">
              <a:latin typeface="Arial" panose="020B0604020202020204" pitchFamily="34"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1 - Θέση εικόνας διαφάνειας">
            <a:extLst>
              <a:ext uri="{FF2B5EF4-FFF2-40B4-BE49-F238E27FC236}">
                <a16:creationId xmlns:a16="http://schemas.microsoft.com/office/drawing/2014/main" id="{D675C2EF-FA00-EA7A-EAFC-B8F05B1B997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1" name="2 - Θέση σημειώσεων">
            <a:extLst>
              <a:ext uri="{FF2B5EF4-FFF2-40B4-BE49-F238E27FC236}">
                <a16:creationId xmlns:a16="http://schemas.microsoft.com/office/drawing/2014/main" id="{30989ABC-C6B2-5A6E-7CC1-4CE662A6434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89092" name="3 - Θέση αριθμού διαφάνειας">
            <a:extLst>
              <a:ext uri="{FF2B5EF4-FFF2-40B4-BE49-F238E27FC236}">
                <a16:creationId xmlns:a16="http://schemas.microsoft.com/office/drawing/2014/main" id="{6B6A6921-73A8-64BE-06CE-6B0AD49F6A6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278A040-664E-4D59-B723-4AC6643D0D7D}" type="slidenum">
              <a:rPr lang="el-GR" altLang="el-GR" smtClean="0">
                <a:latin typeface="Arial" panose="020B0604020202020204" pitchFamily="34" charset="0"/>
              </a:rPr>
              <a:pPr>
                <a:spcBef>
                  <a:spcPct val="0"/>
                </a:spcBef>
              </a:pPr>
              <a:t>44</a:t>
            </a:fld>
            <a:endParaRPr lang="el-GR" altLang="el-GR">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1 - Θέση εικόνας διαφάνειας">
            <a:extLst>
              <a:ext uri="{FF2B5EF4-FFF2-40B4-BE49-F238E27FC236}">
                <a16:creationId xmlns:a16="http://schemas.microsoft.com/office/drawing/2014/main" id="{E1D8164E-5447-4F11-6A30-9873599F4BD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2 - Θέση σημειώσεων">
            <a:extLst>
              <a:ext uri="{FF2B5EF4-FFF2-40B4-BE49-F238E27FC236}">
                <a16:creationId xmlns:a16="http://schemas.microsoft.com/office/drawing/2014/main" id="{71ED3646-95DC-F421-7CA7-1F4604B17BA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10244" name="3 - Θέση αριθμού διαφάνειας">
            <a:extLst>
              <a:ext uri="{FF2B5EF4-FFF2-40B4-BE49-F238E27FC236}">
                <a16:creationId xmlns:a16="http://schemas.microsoft.com/office/drawing/2014/main" id="{A392EB2E-1FBF-2080-54DE-B8B7EBDF8B0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67CEE5C-B5B0-4D02-8949-98C4E46D663E}" type="slidenum">
              <a:rPr lang="el-GR" altLang="el-GR" smtClean="0">
                <a:latin typeface="Arial" panose="020B0604020202020204" pitchFamily="34" charset="0"/>
              </a:rPr>
              <a:pPr>
                <a:spcBef>
                  <a:spcPct val="0"/>
                </a:spcBef>
              </a:pPr>
              <a:t>4</a:t>
            </a:fld>
            <a:endParaRPr lang="el-GR" altLang="el-GR">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 Θέση εικόνας διαφάνειας">
            <a:extLst>
              <a:ext uri="{FF2B5EF4-FFF2-40B4-BE49-F238E27FC236}">
                <a16:creationId xmlns:a16="http://schemas.microsoft.com/office/drawing/2014/main" id="{FF92A70A-55C0-86D3-C7BF-7D3E8DA75FB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2 - Θέση σημειώσεων">
            <a:extLst>
              <a:ext uri="{FF2B5EF4-FFF2-40B4-BE49-F238E27FC236}">
                <a16:creationId xmlns:a16="http://schemas.microsoft.com/office/drawing/2014/main" id="{90F3D9C8-A6CC-4969-F278-4B0A6A11D06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14340" name="3 - Θέση αριθμού διαφάνειας">
            <a:extLst>
              <a:ext uri="{FF2B5EF4-FFF2-40B4-BE49-F238E27FC236}">
                <a16:creationId xmlns:a16="http://schemas.microsoft.com/office/drawing/2014/main" id="{8329BF16-BA4D-9662-DD0C-F40DC731037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3809125-AB1D-4544-ABAF-620F30CDCC2D}" type="slidenum">
              <a:rPr lang="el-GR" altLang="el-GR" smtClean="0">
                <a:latin typeface="Arial" panose="020B0604020202020204" pitchFamily="34" charset="0"/>
              </a:rPr>
              <a:pPr>
                <a:spcBef>
                  <a:spcPct val="0"/>
                </a:spcBef>
              </a:pPr>
              <a:t>5</a:t>
            </a:fld>
            <a:endParaRPr lang="el-GR" altLang="el-GR">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 Θέση εικόνας διαφάνειας">
            <a:extLst>
              <a:ext uri="{FF2B5EF4-FFF2-40B4-BE49-F238E27FC236}">
                <a16:creationId xmlns:a16="http://schemas.microsoft.com/office/drawing/2014/main" id="{8EFF4310-86C2-8F02-9177-8E867AE2672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2 - Θέση σημειώσεων">
            <a:extLst>
              <a:ext uri="{FF2B5EF4-FFF2-40B4-BE49-F238E27FC236}">
                <a16:creationId xmlns:a16="http://schemas.microsoft.com/office/drawing/2014/main" id="{9B9EE4DE-7E45-8419-D5E3-36188C493B2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16388" name="3 - Θέση αριθμού διαφάνειας">
            <a:extLst>
              <a:ext uri="{FF2B5EF4-FFF2-40B4-BE49-F238E27FC236}">
                <a16:creationId xmlns:a16="http://schemas.microsoft.com/office/drawing/2014/main" id="{DF2C8C0C-A66F-FF52-8AF1-23605D64C21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63EDAC2-6A82-449D-B4A2-2BC48732C26B}" type="slidenum">
              <a:rPr lang="el-GR" altLang="el-GR" smtClean="0">
                <a:latin typeface="Arial" panose="020B0604020202020204" pitchFamily="34" charset="0"/>
              </a:rPr>
              <a:pPr>
                <a:spcBef>
                  <a:spcPct val="0"/>
                </a:spcBef>
              </a:pPr>
              <a:t>6</a:t>
            </a:fld>
            <a:endParaRPr lang="el-GR" altLang="el-GR">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 Θέση εικόνας διαφάνειας">
            <a:extLst>
              <a:ext uri="{FF2B5EF4-FFF2-40B4-BE49-F238E27FC236}">
                <a16:creationId xmlns:a16="http://schemas.microsoft.com/office/drawing/2014/main" id="{97BE0CA0-2B89-8F9C-6A92-F61238D4A5A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2 - Θέση σημειώσεων">
            <a:extLst>
              <a:ext uri="{FF2B5EF4-FFF2-40B4-BE49-F238E27FC236}">
                <a16:creationId xmlns:a16="http://schemas.microsoft.com/office/drawing/2014/main" id="{D559800B-46CB-AEB2-D8AC-10B10C20425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18436" name="3 - Θέση αριθμού διαφάνειας">
            <a:extLst>
              <a:ext uri="{FF2B5EF4-FFF2-40B4-BE49-F238E27FC236}">
                <a16:creationId xmlns:a16="http://schemas.microsoft.com/office/drawing/2014/main" id="{921B747C-A109-3899-2A6E-5B7209C2921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C4F4193-5178-497C-864A-EB2EC53CADBA}" type="slidenum">
              <a:rPr lang="el-GR" altLang="el-GR" smtClean="0">
                <a:latin typeface="Arial" panose="020B0604020202020204" pitchFamily="34" charset="0"/>
              </a:rPr>
              <a:pPr>
                <a:spcBef>
                  <a:spcPct val="0"/>
                </a:spcBef>
              </a:pPr>
              <a:t>7</a:t>
            </a:fld>
            <a:endParaRPr lang="el-GR" altLang="el-GR">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 Θέση εικόνας διαφάνειας">
            <a:extLst>
              <a:ext uri="{FF2B5EF4-FFF2-40B4-BE49-F238E27FC236}">
                <a16:creationId xmlns:a16="http://schemas.microsoft.com/office/drawing/2014/main" id="{7C6EBCAB-B4AD-4FE9-D4DC-D13E6069205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2 - Θέση σημειώσεων">
            <a:extLst>
              <a:ext uri="{FF2B5EF4-FFF2-40B4-BE49-F238E27FC236}">
                <a16:creationId xmlns:a16="http://schemas.microsoft.com/office/drawing/2014/main" id="{4DA5E896-D1A6-F657-508F-C1E7E11259D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21508" name="3 - Θέση αριθμού διαφάνειας">
            <a:extLst>
              <a:ext uri="{FF2B5EF4-FFF2-40B4-BE49-F238E27FC236}">
                <a16:creationId xmlns:a16="http://schemas.microsoft.com/office/drawing/2014/main" id="{B207A11A-DFDC-A1C5-2CC9-FE42C16C8CF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FEE1628-9394-4E7B-82C3-13E850994A3F}" type="slidenum">
              <a:rPr lang="el-GR" altLang="el-GR" smtClean="0">
                <a:latin typeface="Arial" panose="020B0604020202020204" pitchFamily="34" charset="0"/>
              </a:rPr>
              <a:pPr>
                <a:spcBef>
                  <a:spcPct val="0"/>
                </a:spcBef>
              </a:pPr>
              <a:t>9</a:t>
            </a:fld>
            <a:endParaRPr lang="el-GR" altLang="el-GR">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 Θέση εικόνας διαφάνειας">
            <a:extLst>
              <a:ext uri="{FF2B5EF4-FFF2-40B4-BE49-F238E27FC236}">
                <a16:creationId xmlns:a16="http://schemas.microsoft.com/office/drawing/2014/main" id="{D4FA39D5-CBBF-8193-8864-1E0161C645C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2 - Θέση σημειώσεων">
            <a:extLst>
              <a:ext uri="{FF2B5EF4-FFF2-40B4-BE49-F238E27FC236}">
                <a16:creationId xmlns:a16="http://schemas.microsoft.com/office/drawing/2014/main" id="{8B6FC6D1-6D7B-54E1-8DA2-A9CCDB52F69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23556" name="3 - Θέση αριθμού διαφάνειας">
            <a:extLst>
              <a:ext uri="{FF2B5EF4-FFF2-40B4-BE49-F238E27FC236}">
                <a16:creationId xmlns:a16="http://schemas.microsoft.com/office/drawing/2014/main" id="{11924288-9362-9D84-F6C4-554DFAC7BD1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CD10C4D-9FD1-453D-8511-625E749ACB9F}" type="slidenum">
              <a:rPr lang="el-GR" altLang="el-GR" smtClean="0">
                <a:latin typeface="Arial" panose="020B0604020202020204" pitchFamily="34" charset="0"/>
              </a:rPr>
              <a:pPr>
                <a:spcBef>
                  <a:spcPct val="0"/>
                </a:spcBef>
              </a:pPr>
              <a:t>10</a:t>
            </a:fld>
            <a:endParaRPr lang="el-GR" altLang="el-GR">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a:t>Kλικ για επεξεργασία του τίτλου</a:t>
            </a: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l-GR"/>
              <a:t>Κάντε κλικ για να επεξεργαστείτε τον υπότιτλο του υποδείγματος</a:t>
            </a:r>
          </a:p>
        </p:txBody>
      </p:sp>
      <p:sp>
        <p:nvSpPr>
          <p:cNvPr id="4" name="Rectangle 4">
            <a:extLst>
              <a:ext uri="{FF2B5EF4-FFF2-40B4-BE49-F238E27FC236}">
                <a16:creationId xmlns:a16="http://schemas.microsoft.com/office/drawing/2014/main" id="{40F700B9-06DB-5B04-4D7B-B568A4677DFA}"/>
              </a:ext>
            </a:extLst>
          </p:cNvPr>
          <p:cNvSpPr>
            <a:spLocks noGrp="1" noChangeArrowheads="1"/>
          </p:cNvSpPr>
          <p:nvPr>
            <p:ph type="dt" sz="half" idx="10"/>
          </p:nvPr>
        </p:nvSpPr>
        <p:spPr>
          <a:ln/>
        </p:spPr>
        <p:txBody>
          <a:bodyPr/>
          <a:lstStyle>
            <a:lvl1pPr>
              <a:defRPr/>
            </a:lvl1pPr>
          </a:lstStyle>
          <a:p>
            <a:pPr>
              <a:defRPr/>
            </a:pPr>
            <a:endParaRPr lang="el-GR"/>
          </a:p>
        </p:txBody>
      </p:sp>
      <p:sp>
        <p:nvSpPr>
          <p:cNvPr id="5" name="Rectangle 5">
            <a:extLst>
              <a:ext uri="{FF2B5EF4-FFF2-40B4-BE49-F238E27FC236}">
                <a16:creationId xmlns:a16="http://schemas.microsoft.com/office/drawing/2014/main" id="{394353D6-9234-E25A-1108-88E5CD58AAE6}"/>
              </a:ext>
            </a:extLst>
          </p:cNvPr>
          <p:cNvSpPr>
            <a:spLocks noGrp="1" noChangeArrowheads="1"/>
          </p:cNvSpPr>
          <p:nvPr>
            <p:ph type="ftr" sz="quarter" idx="11"/>
          </p:nvPr>
        </p:nvSpPr>
        <p:spPr>
          <a:ln/>
        </p:spPr>
        <p:txBody>
          <a:bodyPr/>
          <a:lstStyle>
            <a:lvl1pPr>
              <a:defRPr/>
            </a:lvl1pPr>
          </a:lstStyle>
          <a:p>
            <a:pPr>
              <a:defRPr/>
            </a:pPr>
            <a:endParaRPr lang="el-GR"/>
          </a:p>
        </p:txBody>
      </p:sp>
      <p:sp>
        <p:nvSpPr>
          <p:cNvPr id="6" name="Rectangle 6">
            <a:extLst>
              <a:ext uri="{FF2B5EF4-FFF2-40B4-BE49-F238E27FC236}">
                <a16:creationId xmlns:a16="http://schemas.microsoft.com/office/drawing/2014/main" id="{AA13573B-26E8-6269-4ED2-D06434D692FC}"/>
              </a:ext>
            </a:extLst>
          </p:cNvPr>
          <p:cNvSpPr>
            <a:spLocks noGrp="1" noChangeArrowheads="1"/>
          </p:cNvSpPr>
          <p:nvPr>
            <p:ph type="sldNum" sz="quarter" idx="12"/>
          </p:nvPr>
        </p:nvSpPr>
        <p:spPr>
          <a:ln/>
        </p:spPr>
        <p:txBody>
          <a:bodyPr/>
          <a:lstStyle>
            <a:lvl1pPr>
              <a:defRPr/>
            </a:lvl1pPr>
          </a:lstStyle>
          <a:p>
            <a:pPr>
              <a:defRPr/>
            </a:pPr>
            <a:fld id="{963EF229-EFFE-4C5B-A2D3-48D352A20B51}" type="slidenum">
              <a:rPr lang="el-GR" altLang="el-GR"/>
              <a:pPr>
                <a:defRPr/>
              </a:pPr>
              <a:t>‹#›</a:t>
            </a:fld>
            <a:endParaRPr lang="el-GR" altLang="el-GR"/>
          </a:p>
        </p:txBody>
      </p:sp>
    </p:spTree>
    <p:extLst>
      <p:ext uri="{BB962C8B-B14F-4D97-AF65-F5344CB8AC3E}">
        <p14:creationId xmlns:p14="http://schemas.microsoft.com/office/powerpoint/2010/main" val="4452839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Rectangle 4">
            <a:extLst>
              <a:ext uri="{FF2B5EF4-FFF2-40B4-BE49-F238E27FC236}">
                <a16:creationId xmlns:a16="http://schemas.microsoft.com/office/drawing/2014/main" id="{B7973A56-87E4-D258-2D00-A47D4AF88A08}"/>
              </a:ext>
            </a:extLst>
          </p:cNvPr>
          <p:cNvSpPr>
            <a:spLocks noGrp="1" noChangeArrowheads="1"/>
          </p:cNvSpPr>
          <p:nvPr>
            <p:ph type="dt" sz="half" idx="10"/>
          </p:nvPr>
        </p:nvSpPr>
        <p:spPr>
          <a:ln/>
        </p:spPr>
        <p:txBody>
          <a:bodyPr/>
          <a:lstStyle>
            <a:lvl1pPr>
              <a:defRPr/>
            </a:lvl1pPr>
          </a:lstStyle>
          <a:p>
            <a:pPr>
              <a:defRPr/>
            </a:pPr>
            <a:endParaRPr lang="el-GR"/>
          </a:p>
        </p:txBody>
      </p:sp>
      <p:sp>
        <p:nvSpPr>
          <p:cNvPr id="5" name="Rectangle 5">
            <a:extLst>
              <a:ext uri="{FF2B5EF4-FFF2-40B4-BE49-F238E27FC236}">
                <a16:creationId xmlns:a16="http://schemas.microsoft.com/office/drawing/2014/main" id="{CA6FD1EE-0ECD-27B4-BAEE-50EF40D87C5B}"/>
              </a:ext>
            </a:extLst>
          </p:cNvPr>
          <p:cNvSpPr>
            <a:spLocks noGrp="1" noChangeArrowheads="1"/>
          </p:cNvSpPr>
          <p:nvPr>
            <p:ph type="ftr" sz="quarter" idx="11"/>
          </p:nvPr>
        </p:nvSpPr>
        <p:spPr>
          <a:ln/>
        </p:spPr>
        <p:txBody>
          <a:bodyPr/>
          <a:lstStyle>
            <a:lvl1pPr>
              <a:defRPr/>
            </a:lvl1pPr>
          </a:lstStyle>
          <a:p>
            <a:pPr>
              <a:defRPr/>
            </a:pPr>
            <a:endParaRPr lang="el-GR"/>
          </a:p>
        </p:txBody>
      </p:sp>
      <p:sp>
        <p:nvSpPr>
          <p:cNvPr id="6" name="Rectangle 6">
            <a:extLst>
              <a:ext uri="{FF2B5EF4-FFF2-40B4-BE49-F238E27FC236}">
                <a16:creationId xmlns:a16="http://schemas.microsoft.com/office/drawing/2014/main" id="{DC3C9C44-1C82-169D-03F4-71B82209FD21}"/>
              </a:ext>
            </a:extLst>
          </p:cNvPr>
          <p:cNvSpPr>
            <a:spLocks noGrp="1" noChangeArrowheads="1"/>
          </p:cNvSpPr>
          <p:nvPr>
            <p:ph type="sldNum" sz="quarter" idx="12"/>
          </p:nvPr>
        </p:nvSpPr>
        <p:spPr>
          <a:ln/>
        </p:spPr>
        <p:txBody>
          <a:bodyPr/>
          <a:lstStyle>
            <a:lvl1pPr>
              <a:defRPr/>
            </a:lvl1pPr>
          </a:lstStyle>
          <a:p>
            <a:pPr>
              <a:defRPr/>
            </a:pPr>
            <a:fld id="{1977ED9D-C1A7-4D90-A30F-3017BD404E63}" type="slidenum">
              <a:rPr lang="el-GR" altLang="el-GR"/>
              <a:pPr>
                <a:defRPr/>
              </a:pPr>
              <a:t>‹#›</a:t>
            </a:fld>
            <a:endParaRPr lang="el-GR" altLang="el-GR"/>
          </a:p>
        </p:txBody>
      </p:sp>
    </p:spTree>
    <p:extLst>
      <p:ext uri="{BB962C8B-B14F-4D97-AF65-F5344CB8AC3E}">
        <p14:creationId xmlns:p14="http://schemas.microsoft.com/office/powerpoint/2010/main" val="23209807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Rectangle 4">
            <a:extLst>
              <a:ext uri="{FF2B5EF4-FFF2-40B4-BE49-F238E27FC236}">
                <a16:creationId xmlns:a16="http://schemas.microsoft.com/office/drawing/2014/main" id="{C6DDCCA1-C4FF-7F8F-8249-77409EB539CD}"/>
              </a:ext>
            </a:extLst>
          </p:cNvPr>
          <p:cNvSpPr>
            <a:spLocks noGrp="1" noChangeArrowheads="1"/>
          </p:cNvSpPr>
          <p:nvPr>
            <p:ph type="dt" sz="half" idx="10"/>
          </p:nvPr>
        </p:nvSpPr>
        <p:spPr>
          <a:ln/>
        </p:spPr>
        <p:txBody>
          <a:bodyPr/>
          <a:lstStyle>
            <a:lvl1pPr>
              <a:defRPr/>
            </a:lvl1pPr>
          </a:lstStyle>
          <a:p>
            <a:pPr>
              <a:defRPr/>
            </a:pPr>
            <a:endParaRPr lang="el-GR"/>
          </a:p>
        </p:txBody>
      </p:sp>
      <p:sp>
        <p:nvSpPr>
          <p:cNvPr id="5" name="Rectangle 5">
            <a:extLst>
              <a:ext uri="{FF2B5EF4-FFF2-40B4-BE49-F238E27FC236}">
                <a16:creationId xmlns:a16="http://schemas.microsoft.com/office/drawing/2014/main" id="{C143EEB2-4733-0F7A-DA91-49141FE1746A}"/>
              </a:ext>
            </a:extLst>
          </p:cNvPr>
          <p:cNvSpPr>
            <a:spLocks noGrp="1" noChangeArrowheads="1"/>
          </p:cNvSpPr>
          <p:nvPr>
            <p:ph type="ftr" sz="quarter" idx="11"/>
          </p:nvPr>
        </p:nvSpPr>
        <p:spPr>
          <a:ln/>
        </p:spPr>
        <p:txBody>
          <a:bodyPr/>
          <a:lstStyle>
            <a:lvl1pPr>
              <a:defRPr/>
            </a:lvl1pPr>
          </a:lstStyle>
          <a:p>
            <a:pPr>
              <a:defRPr/>
            </a:pPr>
            <a:endParaRPr lang="el-GR"/>
          </a:p>
        </p:txBody>
      </p:sp>
      <p:sp>
        <p:nvSpPr>
          <p:cNvPr id="6" name="Rectangle 6">
            <a:extLst>
              <a:ext uri="{FF2B5EF4-FFF2-40B4-BE49-F238E27FC236}">
                <a16:creationId xmlns:a16="http://schemas.microsoft.com/office/drawing/2014/main" id="{F150172D-97CB-01BC-917F-AD80ABBE29BE}"/>
              </a:ext>
            </a:extLst>
          </p:cNvPr>
          <p:cNvSpPr>
            <a:spLocks noGrp="1" noChangeArrowheads="1"/>
          </p:cNvSpPr>
          <p:nvPr>
            <p:ph type="sldNum" sz="quarter" idx="12"/>
          </p:nvPr>
        </p:nvSpPr>
        <p:spPr>
          <a:ln/>
        </p:spPr>
        <p:txBody>
          <a:bodyPr/>
          <a:lstStyle>
            <a:lvl1pPr>
              <a:defRPr/>
            </a:lvl1pPr>
          </a:lstStyle>
          <a:p>
            <a:pPr>
              <a:defRPr/>
            </a:pPr>
            <a:fld id="{56294164-E562-4EB8-89BE-332DB523BFA4}" type="slidenum">
              <a:rPr lang="el-GR" altLang="el-GR"/>
              <a:pPr>
                <a:defRPr/>
              </a:pPr>
              <a:t>‹#›</a:t>
            </a:fld>
            <a:endParaRPr lang="el-GR" altLang="el-GR"/>
          </a:p>
        </p:txBody>
      </p:sp>
    </p:spTree>
    <p:extLst>
      <p:ext uri="{BB962C8B-B14F-4D97-AF65-F5344CB8AC3E}">
        <p14:creationId xmlns:p14="http://schemas.microsoft.com/office/powerpoint/2010/main" val="1547216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Rectangle 4">
            <a:extLst>
              <a:ext uri="{FF2B5EF4-FFF2-40B4-BE49-F238E27FC236}">
                <a16:creationId xmlns:a16="http://schemas.microsoft.com/office/drawing/2014/main" id="{5EA41708-FB2E-B949-E31F-60F670C44B84}"/>
              </a:ext>
            </a:extLst>
          </p:cNvPr>
          <p:cNvSpPr>
            <a:spLocks noGrp="1" noChangeArrowheads="1"/>
          </p:cNvSpPr>
          <p:nvPr>
            <p:ph type="dt" sz="half" idx="10"/>
          </p:nvPr>
        </p:nvSpPr>
        <p:spPr>
          <a:ln/>
        </p:spPr>
        <p:txBody>
          <a:bodyPr/>
          <a:lstStyle>
            <a:lvl1pPr>
              <a:defRPr/>
            </a:lvl1pPr>
          </a:lstStyle>
          <a:p>
            <a:pPr>
              <a:defRPr/>
            </a:pPr>
            <a:endParaRPr lang="el-GR"/>
          </a:p>
        </p:txBody>
      </p:sp>
      <p:sp>
        <p:nvSpPr>
          <p:cNvPr id="5" name="Rectangle 5">
            <a:extLst>
              <a:ext uri="{FF2B5EF4-FFF2-40B4-BE49-F238E27FC236}">
                <a16:creationId xmlns:a16="http://schemas.microsoft.com/office/drawing/2014/main" id="{B3A04FC4-FA13-0E04-CC82-3F99C52717E6}"/>
              </a:ext>
            </a:extLst>
          </p:cNvPr>
          <p:cNvSpPr>
            <a:spLocks noGrp="1" noChangeArrowheads="1"/>
          </p:cNvSpPr>
          <p:nvPr>
            <p:ph type="ftr" sz="quarter" idx="11"/>
          </p:nvPr>
        </p:nvSpPr>
        <p:spPr>
          <a:ln/>
        </p:spPr>
        <p:txBody>
          <a:bodyPr/>
          <a:lstStyle>
            <a:lvl1pPr>
              <a:defRPr/>
            </a:lvl1pPr>
          </a:lstStyle>
          <a:p>
            <a:pPr>
              <a:defRPr/>
            </a:pPr>
            <a:endParaRPr lang="el-GR"/>
          </a:p>
        </p:txBody>
      </p:sp>
      <p:sp>
        <p:nvSpPr>
          <p:cNvPr id="6" name="Rectangle 6">
            <a:extLst>
              <a:ext uri="{FF2B5EF4-FFF2-40B4-BE49-F238E27FC236}">
                <a16:creationId xmlns:a16="http://schemas.microsoft.com/office/drawing/2014/main" id="{F2A3D62E-58AB-6FFD-DAC6-D2E0E2247915}"/>
              </a:ext>
            </a:extLst>
          </p:cNvPr>
          <p:cNvSpPr>
            <a:spLocks noGrp="1" noChangeArrowheads="1"/>
          </p:cNvSpPr>
          <p:nvPr>
            <p:ph type="sldNum" sz="quarter" idx="12"/>
          </p:nvPr>
        </p:nvSpPr>
        <p:spPr>
          <a:ln/>
        </p:spPr>
        <p:txBody>
          <a:bodyPr/>
          <a:lstStyle>
            <a:lvl1pPr>
              <a:defRPr/>
            </a:lvl1pPr>
          </a:lstStyle>
          <a:p>
            <a:pPr>
              <a:defRPr/>
            </a:pPr>
            <a:fld id="{AAB94CF5-EC2C-4FA5-AFE4-F88BB68926BC}" type="slidenum">
              <a:rPr lang="el-GR" altLang="el-GR"/>
              <a:pPr>
                <a:defRPr/>
              </a:pPr>
              <a:t>‹#›</a:t>
            </a:fld>
            <a:endParaRPr lang="el-GR" altLang="el-GR"/>
          </a:p>
        </p:txBody>
      </p:sp>
    </p:spTree>
    <p:extLst>
      <p:ext uri="{BB962C8B-B14F-4D97-AF65-F5344CB8AC3E}">
        <p14:creationId xmlns:p14="http://schemas.microsoft.com/office/powerpoint/2010/main" val="3682149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a:t>Kλικ για επεξεργασία των στυλ του υποδείγματος</a:t>
            </a:r>
          </a:p>
        </p:txBody>
      </p:sp>
      <p:sp>
        <p:nvSpPr>
          <p:cNvPr id="4" name="Rectangle 4">
            <a:extLst>
              <a:ext uri="{FF2B5EF4-FFF2-40B4-BE49-F238E27FC236}">
                <a16:creationId xmlns:a16="http://schemas.microsoft.com/office/drawing/2014/main" id="{88C47601-87A1-1BEB-D84C-6BE54D937AAF}"/>
              </a:ext>
            </a:extLst>
          </p:cNvPr>
          <p:cNvSpPr>
            <a:spLocks noGrp="1" noChangeArrowheads="1"/>
          </p:cNvSpPr>
          <p:nvPr>
            <p:ph type="dt" sz="half" idx="10"/>
          </p:nvPr>
        </p:nvSpPr>
        <p:spPr>
          <a:ln/>
        </p:spPr>
        <p:txBody>
          <a:bodyPr/>
          <a:lstStyle>
            <a:lvl1pPr>
              <a:defRPr/>
            </a:lvl1pPr>
          </a:lstStyle>
          <a:p>
            <a:pPr>
              <a:defRPr/>
            </a:pPr>
            <a:endParaRPr lang="el-GR"/>
          </a:p>
        </p:txBody>
      </p:sp>
      <p:sp>
        <p:nvSpPr>
          <p:cNvPr id="5" name="Rectangle 5">
            <a:extLst>
              <a:ext uri="{FF2B5EF4-FFF2-40B4-BE49-F238E27FC236}">
                <a16:creationId xmlns:a16="http://schemas.microsoft.com/office/drawing/2014/main" id="{09992055-B3BB-B4F8-21A3-E5CF7034CECD}"/>
              </a:ext>
            </a:extLst>
          </p:cNvPr>
          <p:cNvSpPr>
            <a:spLocks noGrp="1" noChangeArrowheads="1"/>
          </p:cNvSpPr>
          <p:nvPr>
            <p:ph type="ftr" sz="quarter" idx="11"/>
          </p:nvPr>
        </p:nvSpPr>
        <p:spPr>
          <a:ln/>
        </p:spPr>
        <p:txBody>
          <a:bodyPr/>
          <a:lstStyle>
            <a:lvl1pPr>
              <a:defRPr/>
            </a:lvl1pPr>
          </a:lstStyle>
          <a:p>
            <a:pPr>
              <a:defRPr/>
            </a:pPr>
            <a:endParaRPr lang="el-GR"/>
          </a:p>
        </p:txBody>
      </p:sp>
      <p:sp>
        <p:nvSpPr>
          <p:cNvPr id="6" name="Rectangle 6">
            <a:extLst>
              <a:ext uri="{FF2B5EF4-FFF2-40B4-BE49-F238E27FC236}">
                <a16:creationId xmlns:a16="http://schemas.microsoft.com/office/drawing/2014/main" id="{B9A53C25-1407-7397-180D-EB695DD6A1F4}"/>
              </a:ext>
            </a:extLst>
          </p:cNvPr>
          <p:cNvSpPr>
            <a:spLocks noGrp="1" noChangeArrowheads="1"/>
          </p:cNvSpPr>
          <p:nvPr>
            <p:ph type="sldNum" sz="quarter" idx="12"/>
          </p:nvPr>
        </p:nvSpPr>
        <p:spPr>
          <a:ln/>
        </p:spPr>
        <p:txBody>
          <a:bodyPr/>
          <a:lstStyle>
            <a:lvl1pPr>
              <a:defRPr/>
            </a:lvl1pPr>
          </a:lstStyle>
          <a:p>
            <a:pPr>
              <a:defRPr/>
            </a:pPr>
            <a:fld id="{C928EE29-95DC-4F6B-838E-AEE5BC04F432}" type="slidenum">
              <a:rPr lang="el-GR" altLang="el-GR"/>
              <a:pPr>
                <a:defRPr/>
              </a:pPr>
              <a:t>‹#›</a:t>
            </a:fld>
            <a:endParaRPr lang="el-GR" altLang="el-GR"/>
          </a:p>
        </p:txBody>
      </p:sp>
    </p:spTree>
    <p:extLst>
      <p:ext uri="{BB962C8B-B14F-4D97-AF65-F5344CB8AC3E}">
        <p14:creationId xmlns:p14="http://schemas.microsoft.com/office/powerpoint/2010/main" val="39243802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Rectangle 4">
            <a:extLst>
              <a:ext uri="{FF2B5EF4-FFF2-40B4-BE49-F238E27FC236}">
                <a16:creationId xmlns:a16="http://schemas.microsoft.com/office/drawing/2014/main" id="{84F606E5-9F1D-4D64-F1D5-88CF70D9075A}"/>
              </a:ext>
            </a:extLst>
          </p:cNvPr>
          <p:cNvSpPr>
            <a:spLocks noGrp="1" noChangeArrowheads="1"/>
          </p:cNvSpPr>
          <p:nvPr>
            <p:ph type="dt" sz="half" idx="10"/>
          </p:nvPr>
        </p:nvSpPr>
        <p:spPr>
          <a:ln/>
        </p:spPr>
        <p:txBody>
          <a:bodyPr/>
          <a:lstStyle>
            <a:lvl1pPr>
              <a:defRPr/>
            </a:lvl1pPr>
          </a:lstStyle>
          <a:p>
            <a:pPr>
              <a:defRPr/>
            </a:pPr>
            <a:endParaRPr lang="el-GR"/>
          </a:p>
        </p:txBody>
      </p:sp>
      <p:sp>
        <p:nvSpPr>
          <p:cNvPr id="6" name="Rectangle 5">
            <a:extLst>
              <a:ext uri="{FF2B5EF4-FFF2-40B4-BE49-F238E27FC236}">
                <a16:creationId xmlns:a16="http://schemas.microsoft.com/office/drawing/2014/main" id="{C63A996E-259D-A4FF-750F-1257D1942034}"/>
              </a:ext>
            </a:extLst>
          </p:cNvPr>
          <p:cNvSpPr>
            <a:spLocks noGrp="1" noChangeArrowheads="1"/>
          </p:cNvSpPr>
          <p:nvPr>
            <p:ph type="ftr" sz="quarter" idx="11"/>
          </p:nvPr>
        </p:nvSpPr>
        <p:spPr>
          <a:ln/>
        </p:spPr>
        <p:txBody>
          <a:bodyPr/>
          <a:lstStyle>
            <a:lvl1pPr>
              <a:defRPr/>
            </a:lvl1pPr>
          </a:lstStyle>
          <a:p>
            <a:pPr>
              <a:defRPr/>
            </a:pPr>
            <a:endParaRPr lang="el-GR"/>
          </a:p>
        </p:txBody>
      </p:sp>
      <p:sp>
        <p:nvSpPr>
          <p:cNvPr id="7" name="Rectangle 6">
            <a:extLst>
              <a:ext uri="{FF2B5EF4-FFF2-40B4-BE49-F238E27FC236}">
                <a16:creationId xmlns:a16="http://schemas.microsoft.com/office/drawing/2014/main" id="{99DF9ED3-4D91-562D-1C28-CF7FA4C0C001}"/>
              </a:ext>
            </a:extLst>
          </p:cNvPr>
          <p:cNvSpPr>
            <a:spLocks noGrp="1" noChangeArrowheads="1"/>
          </p:cNvSpPr>
          <p:nvPr>
            <p:ph type="sldNum" sz="quarter" idx="12"/>
          </p:nvPr>
        </p:nvSpPr>
        <p:spPr>
          <a:ln/>
        </p:spPr>
        <p:txBody>
          <a:bodyPr/>
          <a:lstStyle>
            <a:lvl1pPr>
              <a:defRPr/>
            </a:lvl1pPr>
          </a:lstStyle>
          <a:p>
            <a:pPr>
              <a:defRPr/>
            </a:pPr>
            <a:fld id="{404D16CB-3131-4466-900E-97D18ACC7D54}" type="slidenum">
              <a:rPr lang="el-GR" altLang="el-GR"/>
              <a:pPr>
                <a:defRPr/>
              </a:pPr>
              <a:t>‹#›</a:t>
            </a:fld>
            <a:endParaRPr lang="el-GR" altLang="el-GR"/>
          </a:p>
        </p:txBody>
      </p:sp>
    </p:spTree>
    <p:extLst>
      <p:ext uri="{BB962C8B-B14F-4D97-AF65-F5344CB8AC3E}">
        <p14:creationId xmlns:p14="http://schemas.microsoft.com/office/powerpoint/2010/main" val="29265855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Rectangle 4">
            <a:extLst>
              <a:ext uri="{FF2B5EF4-FFF2-40B4-BE49-F238E27FC236}">
                <a16:creationId xmlns:a16="http://schemas.microsoft.com/office/drawing/2014/main" id="{88184F24-6CCE-0B9E-AD61-7DE0E6D386BE}"/>
              </a:ext>
            </a:extLst>
          </p:cNvPr>
          <p:cNvSpPr>
            <a:spLocks noGrp="1" noChangeArrowheads="1"/>
          </p:cNvSpPr>
          <p:nvPr>
            <p:ph type="dt" sz="half" idx="10"/>
          </p:nvPr>
        </p:nvSpPr>
        <p:spPr>
          <a:ln/>
        </p:spPr>
        <p:txBody>
          <a:bodyPr/>
          <a:lstStyle>
            <a:lvl1pPr>
              <a:defRPr/>
            </a:lvl1pPr>
          </a:lstStyle>
          <a:p>
            <a:pPr>
              <a:defRPr/>
            </a:pPr>
            <a:endParaRPr lang="el-GR"/>
          </a:p>
        </p:txBody>
      </p:sp>
      <p:sp>
        <p:nvSpPr>
          <p:cNvPr id="8" name="Rectangle 5">
            <a:extLst>
              <a:ext uri="{FF2B5EF4-FFF2-40B4-BE49-F238E27FC236}">
                <a16:creationId xmlns:a16="http://schemas.microsoft.com/office/drawing/2014/main" id="{13405EB0-A97E-57F2-E676-2F3FA7E45C2B}"/>
              </a:ext>
            </a:extLst>
          </p:cNvPr>
          <p:cNvSpPr>
            <a:spLocks noGrp="1" noChangeArrowheads="1"/>
          </p:cNvSpPr>
          <p:nvPr>
            <p:ph type="ftr" sz="quarter" idx="11"/>
          </p:nvPr>
        </p:nvSpPr>
        <p:spPr>
          <a:ln/>
        </p:spPr>
        <p:txBody>
          <a:bodyPr/>
          <a:lstStyle>
            <a:lvl1pPr>
              <a:defRPr/>
            </a:lvl1pPr>
          </a:lstStyle>
          <a:p>
            <a:pPr>
              <a:defRPr/>
            </a:pPr>
            <a:endParaRPr lang="el-GR"/>
          </a:p>
        </p:txBody>
      </p:sp>
      <p:sp>
        <p:nvSpPr>
          <p:cNvPr id="9" name="Rectangle 6">
            <a:extLst>
              <a:ext uri="{FF2B5EF4-FFF2-40B4-BE49-F238E27FC236}">
                <a16:creationId xmlns:a16="http://schemas.microsoft.com/office/drawing/2014/main" id="{6ADAC1B0-4628-1A53-BD76-D7E02E89CD5B}"/>
              </a:ext>
            </a:extLst>
          </p:cNvPr>
          <p:cNvSpPr>
            <a:spLocks noGrp="1" noChangeArrowheads="1"/>
          </p:cNvSpPr>
          <p:nvPr>
            <p:ph type="sldNum" sz="quarter" idx="12"/>
          </p:nvPr>
        </p:nvSpPr>
        <p:spPr>
          <a:ln/>
        </p:spPr>
        <p:txBody>
          <a:bodyPr/>
          <a:lstStyle>
            <a:lvl1pPr>
              <a:defRPr/>
            </a:lvl1pPr>
          </a:lstStyle>
          <a:p>
            <a:pPr>
              <a:defRPr/>
            </a:pPr>
            <a:fld id="{9AD4A2A4-BE9D-4691-BB11-61F1AE7A78D3}" type="slidenum">
              <a:rPr lang="el-GR" altLang="el-GR"/>
              <a:pPr>
                <a:defRPr/>
              </a:pPr>
              <a:t>‹#›</a:t>
            </a:fld>
            <a:endParaRPr lang="el-GR" altLang="el-GR"/>
          </a:p>
        </p:txBody>
      </p:sp>
    </p:spTree>
    <p:extLst>
      <p:ext uri="{BB962C8B-B14F-4D97-AF65-F5344CB8AC3E}">
        <p14:creationId xmlns:p14="http://schemas.microsoft.com/office/powerpoint/2010/main" val="3910875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Rectangle 4">
            <a:extLst>
              <a:ext uri="{FF2B5EF4-FFF2-40B4-BE49-F238E27FC236}">
                <a16:creationId xmlns:a16="http://schemas.microsoft.com/office/drawing/2014/main" id="{5F5F19DB-E0D6-4DA2-792B-6C7A27E2F704}"/>
              </a:ext>
            </a:extLst>
          </p:cNvPr>
          <p:cNvSpPr>
            <a:spLocks noGrp="1" noChangeArrowheads="1"/>
          </p:cNvSpPr>
          <p:nvPr>
            <p:ph type="dt" sz="half" idx="10"/>
          </p:nvPr>
        </p:nvSpPr>
        <p:spPr>
          <a:ln/>
        </p:spPr>
        <p:txBody>
          <a:bodyPr/>
          <a:lstStyle>
            <a:lvl1pPr>
              <a:defRPr/>
            </a:lvl1pPr>
          </a:lstStyle>
          <a:p>
            <a:pPr>
              <a:defRPr/>
            </a:pPr>
            <a:endParaRPr lang="el-GR"/>
          </a:p>
        </p:txBody>
      </p:sp>
      <p:sp>
        <p:nvSpPr>
          <p:cNvPr id="4" name="Rectangle 5">
            <a:extLst>
              <a:ext uri="{FF2B5EF4-FFF2-40B4-BE49-F238E27FC236}">
                <a16:creationId xmlns:a16="http://schemas.microsoft.com/office/drawing/2014/main" id="{FD65FD27-AADE-221E-3CAE-7C114ACC5CE9}"/>
              </a:ext>
            </a:extLst>
          </p:cNvPr>
          <p:cNvSpPr>
            <a:spLocks noGrp="1" noChangeArrowheads="1"/>
          </p:cNvSpPr>
          <p:nvPr>
            <p:ph type="ftr" sz="quarter" idx="11"/>
          </p:nvPr>
        </p:nvSpPr>
        <p:spPr>
          <a:ln/>
        </p:spPr>
        <p:txBody>
          <a:bodyPr/>
          <a:lstStyle>
            <a:lvl1pPr>
              <a:defRPr/>
            </a:lvl1pPr>
          </a:lstStyle>
          <a:p>
            <a:pPr>
              <a:defRPr/>
            </a:pPr>
            <a:endParaRPr lang="el-GR"/>
          </a:p>
        </p:txBody>
      </p:sp>
      <p:sp>
        <p:nvSpPr>
          <p:cNvPr id="5" name="Rectangle 6">
            <a:extLst>
              <a:ext uri="{FF2B5EF4-FFF2-40B4-BE49-F238E27FC236}">
                <a16:creationId xmlns:a16="http://schemas.microsoft.com/office/drawing/2014/main" id="{FCA613C9-0DC3-9948-E159-5C9D75B7E76A}"/>
              </a:ext>
            </a:extLst>
          </p:cNvPr>
          <p:cNvSpPr>
            <a:spLocks noGrp="1" noChangeArrowheads="1"/>
          </p:cNvSpPr>
          <p:nvPr>
            <p:ph type="sldNum" sz="quarter" idx="12"/>
          </p:nvPr>
        </p:nvSpPr>
        <p:spPr>
          <a:ln/>
        </p:spPr>
        <p:txBody>
          <a:bodyPr/>
          <a:lstStyle>
            <a:lvl1pPr>
              <a:defRPr/>
            </a:lvl1pPr>
          </a:lstStyle>
          <a:p>
            <a:pPr>
              <a:defRPr/>
            </a:pPr>
            <a:fld id="{985B1D5D-9F48-46FC-93EB-3EE95A7AE32A}" type="slidenum">
              <a:rPr lang="el-GR" altLang="el-GR"/>
              <a:pPr>
                <a:defRPr/>
              </a:pPr>
              <a:t>‹#›</a:t>
            </a:fld>
            <a:endParaRPr lang="el-GR" altLang="el-GR"/>
          </a:p>
        </p:txBody>
      </p:sp>
    </p:spTree>
    <p:extLst>
      <p:ext uri="{BB962C8B-B14F-4D97-AF65-F5344CB8AC3E}">
        <p14:creationId xmlns:p14="http://schemas.microsoft.com/office/powerpoint/2010/main" val="2535500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D54D249E-6E4B-130B-C7D5-7AD53D169E22}"/>
              </a:ext>
            </a:extLst>
          </p:cNvPr>
          <p:cNvSpPr>
            <a:spLocks noGrp="1" noChangeArrowheads="1"/>
          </p:cNvSpPr>
          <p:nvPr>
            <p:ph type="dt" sz="half" idx="10"/>
          </p:nvPr>
        </p:nvSpPr>
        <p:spPr>
          <a:ln/>
        </p:spPr>
        <p:txBody>
          <a:bodyPr/>
          <a:lstStyle>
            <a:lvl1pPr>
              <a:defRPr/>
            </a:lvl1pPr>
          </a:lstStyle>
          <a:p>
            <a:pPr>
              <a:defRPr/>
            </a:pPr>
            <a:endParaRPr lang="el-GR"/>
          </a:p>
        </p:txBody>
      </p:sp>
      <p:sp>
        <p:nvSpPr>
          <p:cNvPr id="3" name="Rectangle 5">
            <a:extLst>
              <a:ext uri="{FF2B5EF4-FFF2-40B4-BE49-F238E27FC236}">
                <a16:creationId xmlns:a16="http://schemas.microsoft.com/office/drawing/2014/main" id="{701535DB-9F7C-C2BE-ABC1-2979910AA461}"/>
              </a:ext>
            </a:extLst>
          </p:cNvPr>
          <p:cNvSpPr>
            <a:spLocks noGrp="1" noChangeArrowheads="1"/>
          </p:cNvSpPr>
          <p:nvPr>
            <p:ph type="ftr" sz="quarter" idx="11"/>
          </p:nvPr>
        </p:nvSpPr>
        <p:spPr>
          <a:ln/>
        </p:spPr>
        <p:txBody>
          <a:bodyPr/>
          <a:lstStyle>
            <a:lvl1pPr>
              <a:defRPr/>
            </a:lvl1pPr>
          </a:lstStyle>
          <a:p>
            <a:pPr>
              <a:defRPr/>
            </a:pPr>
            <a:endParaRPr lang="el-GR"/>
          </a:p>
        </p:txBody>
      </p:sp>
      <p:sp>
        <p:nvSpPr>
          <p:cNvPr id="4" name="Rectangle 6">
            <a:extLst>
              <a:ext uri="{FF2B5EF4-FFF2-40B4-BE49-F238E27FC236}">
                <a16:creationId xmlns:a16="http://schemas.microsoft.com/office/drawing/2014/main" id="{EBE3F9ED-96E9-4CBA-90A5-51B0D78DCF73}"/>
              </a:ext>
            </a:extLst>
          </p:cNvPr>
          <p:cNvSpPr>
            <a:spLocks noGrp="1" noChangeArrowheads="1"/>
          </p:cNvSpPr>
          <p:nvPr>
            <p:ph type="sldNum" sz="quarter" idx="12"/>
          </p:nvPr>
        </p:nvSpPr>
        <p:spPr>
          <a:ln/>
        </p:spPr>
        <p:txBody>
          <a:bodyPr/>
          <a:lstStyle>
            <a:lvl1pPr>
              <a:defRPr/>
            </a:lvl1pPr>
          </a:lstStyle>
          <a:p>
            <a:pPr>
              <a:defRPr/>
            </a:pPr>
            <a:fld id="{CE01A855-CAD3-498C-BD4D-A13CC7B3972A}" type="slidenum">
              <a:rPr lang="el-GR" altLang="el-GR"/>
              <a:pPr>
                <a:defRPr/>
              </a:pPr>
              <a:t>‹#›</a:t>
            </a:fld>
            <a:endParaRPr lang="el-GR" altLang="el-GR"/>
          </a:p>
        </p:txBody>
      </p:sp>
    </p:spTree>
    <p:extLst>
      <p:ext uri="{BB962C8B-B14F-4D97-AF65-F5344CB8AC3E}">
        <p14:creationId xmlns:p14="http://schemas.microsoft.com/office/powerpoint/2010/main" val="2871787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Kλικ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Rectangle 4">
            <a:extLst>
              <a:ext uri="{FF2B5EF4-FFF2-40B4-BE49-F238E27FC236}">
                <a16:creationId xmlns:a16="http://schemas.microsoft.com/office/drawing/2014/main" id="{E22EF06A-E794-ACD8-EBB3-C5FF91C95160}"/>
              </a:ext>
            </a:extLst>
          </p:cNvPr>
          <p:cNvSpPr>
            <a:spLocks noGrp="1" noChangeArrowheads="1"/>
          </p:cNvSpPr>
          <p:nvPr>
            <p:ph type="dt" sz="half" idx="10"/>
          </p:nvPr>
        </p:nvSpPr>
        <p:spPr>
          <a:ln/>
        </p:spPr>
        <p:txBody>
          <a:bodyPr/>
          <a:lstStyle>
            <a:lvl1pPr>
              <a:defRPr/>
            </a:lvl1pPr>
          </a:lstStyle>
          <a:p>
            <a:pPr>
              <a:defRPr/>
            </a:pPr>
            <a:endParaRPr lang="el-GR"/>
          </a:p>
        </p:txBody>
      </p:sp>
      <p:sp>
        <p:nvSpPr>
          <p:cNvPr id="6" name="Rectangle 5">
            <a:extLst>
              <a:ext uri="{FF2B5EF4-FFF2-40B4-BE49-F238E27FC236}">
                <a16:creationId xmlns:a16="http://schemas.microsoft.com/office/drawing/2014/main" id="{BD9B5284-2A47-F9C0-48BE-FDBF16AB826A}"/>
              </a:ext>
            </a:extLst>
          </p:cNvPr>
          <p:cNvSpPr>
            <a:spLocks noGrp="1" noChangeArrowheads="1"/>
          </p:cNvSpPr>
          <p:nvPr>
            <p:ph type="ftr" sz="quarter" idx="11"/>
          </p:nvPr>
        </p:nvSpPr>
        <p:spPr>
          <a:ln/>
        </p:spPr>
        <p:txBody>
          <a:bodyPr/>
          <a:lstStyle>
            <a:lvl1pPr>
              <a:defRPr/>
            </a:lvl1pPr>
          </a:lstStyle>
          <a:p>
            <a:pPr>
              <a:defRPr/>
            </a:pPr>
            <a:endParaRPr lang="el-GR"/>
          </a:p>
        </p:txBody>
      </p:sp>
      <p:sp>
        <p:nvSpPr>
          <p:cNvPr id="7" name="Rectangle 6">
            <a:extLst>
              <a:ext uri="{FF2B5EF4-FFF2-40B4-BE49-F238E27FC236}">
                <a16:creationId xmlns:a16="http://schemas.microsoft.com/office/drawing/2014/main" id="{81DA9C59-07F5-F17D-E835-C87590A6FD65}"/>
              </a:ext>
            </a:extLst>
          </p:cNvPr>
          <p:cNvSpPr>
            <a:spLocks noGrp="1" noChangeArrowheads="1"/>
          </p:cNvSpPr>
          <p:nvPr>
            <p:ph type="sldNum" sz="quarter" idx="12"/>
          </p:nvPr>
        </p:nvSpPr>
        <p:spPr>
          <a:ln/>
        </p:spPr>
        <p:txBody>
          <a:bodyPr/>
          <a:lstStyle>
            <a:lvl1pPr>
              <a:defRPr/>
            </a:lvl1pPr>
          </a:lstStyle>
          <a:p>
            <a:pPr>
              <a:defRPr/>
            </a:pPr>
            <a:fld id="{04D877F4-7C5D-4DBE-AC24-0440BAB9EF82}" type="slidenum">
              <a:rPr lang="el-GR" altLang="el-GR"/>
              <a:pPr>
                <a:defRPr/>
              </a:pPr>
              <a:t>‹#›</a:t>
            </a:fld>
            <a:endParaRPr lang="el-GR" altLang="el-GR"/>
          </a:p>
        </p:txBody>
      </p:sp>
    </p:spTree>
    <p:extLst>
      <p:ext uri="{BB962C8B-B14F-4D97-AF65-F5344CB8AC3E}">
        <p14:creationId xmlns:p14="http://schemas.microsoft.com/office/powerpoint/2010/main" val="10491733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Kλικ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Rectangle 4">
            <a:extLst>
              <a:ext uri="{FF2B5EF4-FFF2-40B4-BE49-F238E27FC236}">
                <a16:creationId xmlns:a16="http://schemas.microsoft.com/office/drawing/2014/main" id="{029F249D-02D7-5DE6-8CA0-8B646C76D53A}"/>
              </a:ext>
            </a:extLst>
          </p:cNvPr>
          <p:cNvSpPr>
            <a:spLocks noGrp="1" noChangeArrowheads="1"/>
          </p:cNvSpPr>
          <p:nvPr>
            <p:ph type="dt" sz="half" idx="10"/>
          </p:nvPr>
        </p:nvSpPr>
        <p:spPr>
          <a:ln/>
        </p:spPr>
        <p:txBody>
          <a:bodyPr/>
          <a:lstStyle>
            <a:lvl1pPr>
              <a:defRPr/>
            </a:lvl1pPr>
          </a:lstStyle>
          <a:p>
            <a:pPr>
              <a:defRPr/>
            </a:pPr>
            <a:endParaRPr lang="el-GR"/>
          </a:p>
        </p:txBody>
      </p:sp>
      <p:sp>
        <p:nvSpPr>
          <p:cNvPr id="6" name="Rectangle 5">
            <a:extLst>
              <a:ext uri="{FF2B5EF4-FFF2-40B4-BE49-F238E27FC236}">
                <a16:creationId xmlns:a16="http://schemas.microsoft.com/office/drawing/2014/main" id="{2340C031-A497-213C-3E0C-931689778F53}"/>
              </a:ext>
            </a:extLst>
          </p:cNvPr>
          <p:cNvSpPr>
            <a:spLocks noGrp="1" noChangeArrowheads="1"/>
          </p:cNvSpPr>
          <p:nvPr>
            <p:ph type="ftr" sz="quarter" idx="11"/>
          </p:nvPr>
        </p:nvSpPr>
        <p:spPr>
          <a:ln/>
        </p:spPr>
        <p:txBody>
          <a:bodyPr/>
          <a:lstStyle>
            <a:lvl1pPr>
              <a:defRPr/>
            </a:lvl1pPr>
          </a:lstStyle>
          <a:p>
            <a:pPr>
              <a:defRPr/>
            </a:pPr>
            <a:endParaRPr lang="el-GR"/>
          </a:p>
        </p:txBody>
      </p:sp>
      <p:sp>
        <p:nvSpPr>
          <p:cNvPr id="7" name="Rectangle 6">
            <a:extLst>
              <a:ext uri="{FF2B5EF4-FFF2-40B4-BE49-F238E27FC236}">
                <a16:creationId xmlns:a16="http://schemas.microsoft.com/office/drawing/2014/main" id="{9BE296AC-E08F-0F1E-08E5-76B0DCD00527}"/>
              </a:ext>
            </a:extLst>
          </p:cNvPr>
          <p:cNvSpPr>
            <a:spLocks noGrp="1" noChangeArrowheads="1"/>
          </p:cNvSpPr>
          <p:nvPr>
            <p:ph type="sldNum" sz="quarter" idx="12"/>
          </p:nvPr>
        </p:nvSpPr>
        <p:spPr>
          <a:ln/>
        </p:spPr>
        <p:txBody>
          <a:bodyPr/>
          <a:lstStyle>
            <a:lvl1pPr>
              <a:defRPr/>
            </a:lvl1pPr>
          </a:lstStyle>
          <a:p>
            <a:pPr>
              <a:defRPr/>
            </a:pPr>
            <a:fld id="{D2FDE848-D701-4CB8-853A-D3BCFADE5D7E}" type="slidenum">
              <a:rPr lang="el-GR" altLang="el-GR"/>
              <a:pPr>
                <a:defRPr/>
              </a:pPr>
              <a:t>‹#›</a:t>
            </a:fld>
            <a:endParaRPr lang="el-GR" altLang="el-GR"/>
          </a:p>
        </p:txBody>
      </p:sp>
    </p:spTree>
    <p:extLst>
      <p:ext uri="{BB962C8B-B14F-4D97-AF65-F5344CB8AC3E}">
        <p14:creationId xmlns:p14="http://schemas.microsoft.com/office/powerpoint/2010/main" val="6013295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EC51F56A-C01D-AB1E-968A-CCD217A97DBC}"/>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a:t>Κάντε κλικ για να επεξεργαστείτε τον τίτλο</a:t>
            </a:r>
          </a:p>
        </p:txBody>
      </p:sp>
      <p:sp>
        <p:nvSpPr>
          <p:cNvPr id="1027" name="Rectangle 3">
            <a:extLst>
              <a:ext uri="{FF2B5EF4-FFF2-40B4-BE49-F238E27FC236}">
                <a16:creationId xmlns:a16="http://schemas.microsoft.com/office/drawing/2014/main" id="{60858DC7-B947-1A0A-465F-660937CEEC1C}"/>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a:t>Κάντε κλικ για να επεξεργαστείτε τα στυλ κειμένου του υποδείγματος</a:t>
            </a:r>
          </a:p>
          <a:p>
            <a:pPr lvl="1"/>
            <a:r>
              <a:rPr lang="el-GR" altLang="el-GR"/>
              <a:t>Δεύτερου επιπέδου</a:t>
            </a:r>
          </a:p>
          <a:p>
            <a:pPr lvl="2"/>
            <a:r>
              <a:rPr lang="el-GR" altLang="el-GR"/>
              <a:t>Τρίτου επιπέδου</a:t>
            </a:r>
          </a:p>
          <a:p>
            <a:pPr lvl="3"/>
            <a:r>
              <a:rPr lang="el-GR" altLang="el-GR"/>
              <a:t>Τέταρτου επιπέδου</a:t>
            </a:r>
          </a:p>
          <a:p>
            <a:pPr lvl="4"/>
            <a:r>
              <a:rPr lang="el-GR" altLang="el-GR"/>
              <a:t>Πέμπτου επιπέδου</a:t>
            </a:r>
          </a:p>
        </p:txBody>
      </p:sp>
      <p:sp>
        <p:nvSpPr>
          <p:cNvPr id="1028" name="Rectangle 4">
            <a:extLst>
              <a:ext uri="{FF2B5EF4-FFF2-40B4-BE49-F238E27FC236}">
                <a16:creationId xmlns:a16="http://schemas.microsoft.com/office/drawing/2014/main" id="{E2ADA671-DB54-D2F5-9967-AC535C12033C}"/>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b="0">
                <a:latin typeface="Arial" charset="0"/>
              </a:defRPr>
            </a:lvl1pPr>
          </a:lstStyle>
          <a:p>
            <a:pPr>
              <a:defRPr/>
            </a:pPr>
            <a:endParaRPr lang="el-GR"/>
          </a:p>
        </p:txBody>
      </p:sp>
      <p:sp>
        <p:nvSpPr>
          <p:cNvPr id="1029" name="Rectangle 5">
            <a:extLst>
              <a:ext uri="{FF2B5EF4-FFF2-40B4-BE49-F238E27FC236}">
                <a16:creationId xmlns:a16="http://schemas.microsoft.com/office/drawing/2014/main" id="{6476A0F6-BC15-0877-DFC0-B91400B66F76}"/>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b="0">
                <a:latin typeface="Arial" charset="0"/>
              </a:defRPr>
            </a:lvl1pPr>
          </a:lstStyle>
          <a:p>
            <a:pPr>
              <a:defRPr/>
            </a:pPr>
            <a:endParaRPr lang="el-GR"/>
          </a:p>
        </p:txBody>
      </p:sp>
      <p:sp>
        <p:nvSpPr>
          <p:cNvPr id="1030" name="Rectangle 6">
            <a:extLst>
              <a:ext uri="{FF2B5EF4-FFF2-40B4-BE49-F238E27FC236}">
                <a16:creationId xmlns:a16="http://schemas.microsoft.com/office/drawing/2014/main" id="{33CFFACE-D586-4A15-2E42-723DFC03652D}"/>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b="0"/>
            </a:lvl1pPr>
          </a:lstStyle>
          <a:p>
            <a:pPr>
              <a:defRPr/>
            </a:pPr>
            <a:fld id="{8E0135E7-C4B9-49FF-B1D5-66D9C329CE55}" type="slidenum">
              <a:rPr lang="el-GR" altLang="el-GR"/>
              <a:pPr>
                <a:defRPr/>
              </a:pPr>
              <a:t>‹#›</a:t>
            </a:fld>
            <a:endParaRPr lang="el-GR" alt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8" Type="http://schemas.openxmlformats.org/officeDocument/2006/relationships/image" Target="../media/image28.wmf"/><Relationship Id="rId13" Type="http://schemas.openxmlformats.org/officeDocument/2006/relationships/oleObject" Target="../embeddings/oleObject28.bin"/><Relationship Id="rId3" Type="http://schemas.openxmlformats.org/officeDocument/2006/relationships/oleObject" Target="../embeddings/oleObject23.bin"/><Relationship Id="rId7" Type="http://schemas.openxmlformats.org/officeDocument/2006/relationships/oleObject" Target="../embeddings/oleObject25.bin"/><Relationship Id="rId12" Type="http://schemas.openxmlformats.org/officeDocument/2006/relationships/image" Target="../media/image24.wmf"/><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image" Target="../media/image27.wmf"/><Relationship Id="rId11" Type="http://schemas.openxmlformats.org/officeDocument/2006/relationships/oleObject" Target="../embeddings/oleObject27.bin"/><Relationship Id="rId5" Type="http://schemas.openxmlformats.org/officeDocument/2006/relationships/oleObject" Target="../embeddings/oleObject24.bin"/><Relationship Id="rId10" Type="http://schemas.openxmlformats.org/officeDocument/2006/relationships/image" Target="../media/image29.wmf"/><Relationship Id="rId4" Type="http://schemas.openxmlformats.org/officeDocument/2006/relationships/image" Target="../media/image26.wmf"/><Relationship Id="rId9" Type="http://schemas.openxmlformats.org/officeDocument/2006/relationships/oleObject" Target="../embeddings/oleObject26.bin"/><Relationship Id="rId14" Type="http://schemas.openxmlformats.org/officeDocument/2006/relationships/image" Target="../media/image30.wmf"/></Relationships>
</file>

<file path=ppt/slides/_rels/slide11.x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33.wmf"/></Relationships>
</file>

<file path=ppt/slides/_rels/slide13.xml.rels><?xml version="1.0" encoding="UTF-8" standalone="yes"?>
<Relationships xmlns="http://schemas.openxmlformats.org/package/2006/relationships"><Relationship Id="rId3" Type="http://schemas.openxmlformats.org/officeDocument/2006/relationships/image" Target="../media/image31.wmf"/><Relationship Id="rId7" Type="http://schemas.openxmlformats.org/officeDocument/2006/relationships/image" Target="../media/image35.wmf"/><Relationship Id="rId2" Type="http://schemas.openxmlformats.org/officeDocument/2006/relationships/notesSlide" Target="../notesSlides/notesSlide12.xml"/><Relationship Id="rId1" Type="http://schemas.openxmlformats.org/officeDocument/2006/relationships/slideLayout" Target="../slideLayouts/slideLayout7.xml"/><Relationship Id="rId6" Type="http://schemas.openxmlformats.org/officeDocument/2006/relationships/oleObject" Target="../embeddings/oleObject30.bin"/><Relationship Id="rId5" Type="http://schemas.openxmlformats.org/officeDocument/2006/relationships/image" Target="../media/image34.wmf"/><Relationship Id="rId4" Type="http://schemas.openxmlformats.org/officeDocument/2006/relationships/oleObject" Target="../embeddings/oleObject29.bin"/></Relationships>
</file>

<file path=ppt/slides/_rels/slide14.xml.rels><?xml version="1.0" encoding="UTF-8" standalone="yes"?>
<Relationships xmlns="http://schemas.openxmlformats.org/package/2006/relationships"><Relationship Id="rId8" Type="http://schemas.openxmlformats.org/officeDocument/2006/relationships/image" Target="../media/image38.wmf"/><Relationship Id="rId3" Type="http://schemas.openxmlformats.org/officeDocument/2006/relationships/oleObject" Target="../embeddings/oleObject31.bin"/><Relationship Id="rId7" Type="http://schemas.openxmlformats.org/officeDocument/2006/relationships/oleObject" Target="../embeddings/oleObject33.bin"/><Relationship Id="rId2" Type="http://schemas.openxmlformats.org/officeDocument/2006/relationships/notesSlide" Target="../notesSlides/notesSlide13.xml"/><Relationship Id="rId1" Type="http://schemas.openxmlformats.org/officeDocument/2006/relationships/slideLayout" Target="../slideLayouts/slideLayout7.xml"/><Relationship Id="rId6" Type="http://schemas.openxmlformats.org/officeDocument/2006/relationships/image" Target="../media/image37.wmf"/><Relationship Id="rId5" Type="http://schemas.openxmlformats.org/officeDocument/2006/relationships/oleObject" Target="../embeddings/oleObject32.bin"/><Relationship Id="rId10" Type="http://schemas.openxmlformats.org/officeDocument/2006/relationships/image" Target="../media/image39.wmf"/><Relationship Id="rId4" Type="http://schemas.openxmlformats.org/officeDocument/2006/relationships/image" Target="../media/image36.wmf"/><Relationship Id="rId9" Type="http://schemas.openxmlformats.org/officeDocument/2006/relationships/oleObject" Target="../embeddings/oleObject34.bin"/></Relationships>
</file>

<file path=ppt/slides/_rels/slide15.xml.rels><?xml version="1.0" encoding="UTF-8" standalone="yes"?>
<Relationships xmlns="http://schemas.openxmlformats.org/package/2006/relationships"><Relationship Id="rId8" Type="http://schemas.openxmlformats.org/officeDocument/2006/relationships/image" Target="../media/image42.wmf"/><Relationship Id="rId3" Type="http://schemas.openxmlformats.org/officeDocument/2006/relationships/oleObject" Target="../embeddings/oleObject35.bin"/><Relationship Id="rId7" Type="http://schemas.openxmlformats.org/officeDocument/2006/relationships/oleObject" Target="../embeddings/oleObject37.bin"/><Relationship Id="rId2" Type="http://schemas.openxmlformats.org/officeDocument/2006/relationships/notesSlide" Target="../notesSlides/notesSlide14.xml"/><Relationship Id="rId1" Type="http://schemas.openxmlformats.org/officeDocument/2006/relationships/slideLayout" Target="../slideLayouts/slideLayout7.xml"/><Relationship Id="rId6" Type="http://schemas.openxmlformats.org/officeDocument/2006/relationships/image" Target="../media/image41.wmf"/><Relationship Id="rId5" Type="http://schemas.openxmlformats.org/officeDocument/2006/relationships/oleObject" Target="../embeddings/oleObject36.bin"/><Relationship Id="rId4" Type="http://schemas.openxmlformats.org/officeDocument/2006/relationships/image" Target="../media/image40.wmf"/><Relationship Id="rId9" Type="http://schemas.openxmlformats.org/officeDocument/2006/relationships/image" Target="../media/image31.wmf"/></Relationships>
</file>

<file path=ppt/slides/_rels/slide16.xml.rels><?xml version="1.0" encoding="UTF-8" standalone="yes"?>
<Relationships xmlns="http://schemas.openxmlformats.org/package/2006/relationships"><Relationship Id="rId8" Type="http://schemas.openxmlformats.org/officeDocument/2006/relationships/image" Target="../media/image45.wmf"/><Relationship Id="rId13" Type="http://schemas.openxmlformats.org/officeDocument/2006/relationships/image" Target="../media/image47.wmf"/><Relationship Id="rId3" Type="http://schemas.openxmlformats.org/officeDocument/2006/relationships/oleObject" Target="../embeddings/oleObject38.bin"/><Relationship Id="rId7" Type="http://schemas.openxmlformats.org/officeDocument/2006/relationships/oleObject" Target="../embeddings/oleObject40.bin"/><Relationship Id="rId12" Type="http://schemas.openxmlformats.org/officeDocument/2006/relationships/oleObject" Target="../embeddings/oleObject42.bin"/><Relationship Id="rId2" Type="http://schemas.openxmlformats.org/officeDocument/2006/relationships/notesSlide" Target="../notesSlides/notesSlide15.xml"/><Relationship Id="rId1" Type="http://schemas.openxmlformats.org/officeDocument/2006/relationships/slideLayout" Target="../slideLayouts/slideLayout7.xml"/><Relationship Id="rId6" Type="http://schemas.openxmlformats.org/officeDocument/2006/relationships/image" Target="../media/image44.wmf"/><Relationship Id="rId11" Type="http://schemas.openxmlformats.org/officeDocument/2006/relationships/image" Target="../media/image31.wmf"/><Relationship Id="rId5" Type="http://schemas.openxmlformats.org/officeDocument/2006/relationships/oleObject" Target="../embeddings/oleObject39.bin"/><Relationship Id="rId10" Type="http://schemas.openxmlformats.org/officeDocument/2006/relationships/image" Target="../media/image46.wmf"/><Relationship Id="rId4" Type="http://schemas.openxmlformats.org/officeDocument/2006/relationships/image" Target="../media/image43.wmf"/><Relationship Id="rId9" Type="http://schemas.openxmlformats.org/officeDocument/2006/relationships/oleObject" Target="../embeddings/oleObject41.bin"/></Relationships>
</file>

<file path=ppt/slides/_rels/slide17.xml.rels><?xml version="1.0" encoding="UTF-8" standalone="yes"?>
<Relationships xmlns="http://schemas.openxmlformats.org/package/2006/relationships"><Relationship Id="rId8" Type="http://schemas.openxmlformats.org/officeDocument/2006/relationships/image" Target="../media/image50.wmf"/><Relationship Id="rId3" Type="http://schemas.openxmlformats.org/officeDocument/2006/relationships/oleObject" Target="../embeddings/oleObject43.bin"/><Relationship Id="rId7" Type="http://schemas.openxmlformats.org/officeDocument/2006/relationships/oleObject" Target="../embeddings/oleObject45.bin"/><Relationship Id="rId2" Type="http://schemas.openxmlformats.org/officeDocument/2006/relationships/notesSlide" Target="../notesSlides/notesSlide16.xml"/><Relationship Id="rId1" Type="http://schemas.openxmlformats.org/officeDocument/2006/relationships/slideLayout" Target="../slideLayouts/slideLayout7.xml"/><Relationship Id="rId6" Type="http://schemas.openxmlformats.org/officeDocument/2006/relationships/image" Target="../media/image49.wmf"/><Relationship Id="rId5" Type="http://schemas.openxmlformats.org/officeDocument/2006/relationships/oleObject" Target="../embeddings/oleObject44.bin"/><Relationship Id="rId4" Type="http://schemas.openxmlformats.org/officeDocument/2006/relationships/image" Target="../media/image48.wmf"/></Relationships>
</file>

<file path=ppt/slides/_rels/slide18.xml.rels><?xml version="1.0" encoding="UTF-8" standalone="yes"?>
<Relationships xmlns="http://schemas.openxmlformats.org/package/2006/relationships"><Relationship Id="rId8" Type="http://schemas.openxmlformats.org/officeDocument/2006/relationships/image" Target="../media/image53.wmf"/><Relationship Id="rId13" Type="http://schemas.openxmlformats.org/officeDocument/2006/relationships/oleObject" Target="../embeddings/oleObject51.bin"/><Relationship Id="rId18" Type="http://schemas.openxmlformats.org/officeDocument/2006/relationships/image" Target="../media/image57.wmf"/><Relationship Id="rId3" Type="http://schemas.openxmlformats.org/officeDocument/2006/relationships/oleObject" Target="../embeddings/oleObject46.bin"/><Relationship Id="rId7" Type="http://schemas.openxmlformats.org/officeDocument/2006/relationships/oleObject" Target="../embeddings/oleObject48.bin"/><Relationship Id="rId12" Type="http://schemas.openxmlformats.org/officeDocument/2006/relationships/image" Target="../media/image54.wmf"/><Relationship Id="rId17" Type="http://schemas.openxmlformats.org/officeDocument/2006/relationships/oleObject" Target="../embeddings/oleObject53.bin"/><Relationship Id="rId2" Type="http://schemas.openxmlformats.org/officeDocument/2006/relationships/notesSlide" Target="../notesSlides/notesSlide17.xml"/><Relationship Id="rId16" Type="http://schemas.openxmlformats.org/officeDocument/2006/relationships/image" Target="../media/image56.wmf"/><Relationship Id="rId1" Type="http://schemas.openxmlformats.org/officeDocument/2006/relationships/slideLayout" Target="../slideLayouts/slideLayout7.xml"/><Relationship Id="rId6" Type="http://schemas.openxmlformats.org/officeDocument/2006/relationships/image" Target="../media/image52.wmf"/><Relationship Id="rId11" Type="http://schemas.openxmlformats.org/officeDocument/2006/relationships/oleObject" Target="../embeddings/oleObject50.bin"/><Relationship Id="rId5" Type="http://schemas.openxmlformats.org/officeDocument/2006/relationships/oleObject" Target="../embeddings/oleObject47.bin"/><Relationship Id="rId15" Type="http://schemas.openxmlformats.org/officeDocument/2006/relationships/oleObject" Target="../embeddings/oleObject52.bin"/><Relationship Id="rId10" Type="http://schemas.openxmlformats.org/officeDocument/2006/relationships/image" Target="../media/image46.wmf"/><Relationship Id="rId4" Type="http://schemas.openxmlformats.org/officeDocument/2006/relationships/image" Target="../media/image51.wmf"/><Relationship Id="rId9" Type="http://schemas.openxmlformats.org/officeDocument/2006/relationships/oleObject" Target="../embeddings/oleObject49.bin"/><Relationship Id="rId14" Type="http://schemas.openxmlformats.org/officeDocument/2006/relationships/image" Target="../media/image55.wmf"/></Relationships>
</file>

<file path=ppt/slides/_rels/slide19.xml.rels><?xml version="1.0" encoding="UTF-8" standalone="yes"?>
<Relationships xmlns="http://schemas.openxmlformats.org/package/2006/relationships"><Relationship Id="rId8" Type="http://schemas.openxmlformats.org/officeDocument/2006/relationships/image" Target="../media/image60.wmf"/><Relationship Id="rId3" Type="http://schemas.openxmlformats.org/officeDocument/2006/relationships/oleObject" Target="../embeddings/oleObject54.bin"/><Relationship Id="rId7" Type="http://schemas.openxmlformats.org/officeDocument/2006/relationships/oleObject" Target="../embeddings/oleObject56.bin"/><Relationship Id="rId12" Type="http://schemas.openxmlformats.org/officeDocument/2006/relationships/image" Target="../media/image62.wmf"/><Relationship Id="rId2" Type="http://schemas.openxmlformats.org/officeDocument/2006/relationships/notesSlide" Target="../notesSlides/notesSlide18.xml"/><Relationship Id="rId1" Type="http://schemas.openxmlformats.org/officeDocument/2006/relationships/slideLayout" Target="../slideLayouts/slideLayout7.xml"/><Relationship Id="rId6" Type="http://schemas.openxmlformats.org/officeDocument/2006/relationships/image" Target="../media/image59.wmf"/><Relationship Id="rId11" Type="http://schemas.openxmlformats.org/officeDocument/2006/relationships/oleObject" Target="../embeddings/oleObject58.bin"/><Relationship Id="rId5" Type="http://schemas.openxmlformats.org/officeDocument/2006/relationships/oleObject" Target="../embeddings/oleObject55.bin"/><Relationship Id="rId10" Type="http://schemas.openxmlformats.org/officeDocument/2006/relationships/image" Target="../media/image61.wmf"/><Relationship Id="rId4" Type="http://schemas.openxmlformats.org/officeDocument/2006/relationships/image" Target="../media/image58.wmf"/><Relationship Id="rId9" Type="http://schemas.openxmlformats.org/officeDocument/2006/relationships/oleObject" Target="../embeddings/oleObject57.bin"/></Relationships>
</file>

<file path=ppt/slides/_rels/slide2.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8" Type="http://schemas.openxmlformats.org/officeDocument/2006/relationships/image" Target="../media/image65.wmf"/><Relationship Id="rId13" Type="http://schemas.openxmlformats.org/officeDocument/2006/relationships/oleObject" Target="../embeddings/oleObject64.bin"/><Relationship Id="rId3" Type="http://schemas.openxmlformats.org/officeDocument/2006/relationships/oleObject" Target="../embeddings/oleObject59.bin"/><Relationship Id="rId7" Type="http://schemas.openxmlformats.org/officeDocument/2006/relationships/oleObject" Target="../embeddings/oleObject61.bin"/><Relationship Id="rId12" Type="http://schemas.openxmlformats.org/officeDocument/2006/relationships/image" Target="../media/image34.wmf"/><Relationship Id="rId2" Type="http://schemas.openxmlformats.org/officeDocument/2006/relationships/notesSlide" Target="../notesSlides/notesSlide19.xml"/><Relationship Id="rId16" Type="http://schemas.openxmlformats.org/officeDocument/2006/relationships/image" Target="../media/image67.wmf"/><Relationship Id="rId1" Type="http://schemas.openxmlformats.org/officeDocument/2006/relationships/slideLayout" Target="../slideLayouts/slideLayout7.xml"/><Relationship Id="rId6" Type="http://schemas.openxmlformats.org/officeDocument/2006/relationships/image" Target="../media/image64.wmf"/><Relationship Id="rId11" Type="http://schemas.openxmlformats.org/officeDocument/2006/relationships/oleObject" Target="../embeddings/oleObject63.bin"/><Relationship Id="rId5" Type="http://schemas.openxmlformats.org/officeDocument/2006/relationships/oleObject" Target="../embeddings/oleObject60.bin"/><Relationship Id="rId15" Type="http://schemas.openxmlformats.org/officeDocument/2006/relationships/oleObject" Target="../embeddings/oleObject65.bin"/><Relationship Id="rId10" Type="http://schemas.openxmlformats.org/officeDocument/2006/relationships/image" Target="../media/image66.wmf"/><Relationship Id="rId4" Type="http://schemas.openxmlformats.org/officeDocument/2006/relationships/image" Target="../media/image63.wmf"/><Relationship Id="rId9" Type="http://schemas.openxmlformats.org/officeDocument/2006/relationships/oleObject" Target="../embeddings/oleObject62.bin"/><Relationship Id="rId14" Type="http://schemas.openxmlformats.org/officeDocument/2006/relationships/image" Target="../media/image35.wmf"/></Relationships>
</file>

<file path=ppt/slides/_rels/slide21.xml.rels><?xml version="1.0" encoding="UTF-8" standalone="yes"?>
<Relationships xmlns="http://schemas.openxmlformats.org/package/2006/relationships"><Relationship Id="rId3" Type="http://schemas.openxmlformats.org/officeDocument/2006/relationships/image" Target="../media/image3.wmf"/><Relationship Id="rId7" Type="http://schemas.openxmlformats.org/officeDocument/2006/relationships/image" Target="../media/image65.wmf"/><Relationship Id="rId2" Type="http://schemas.openxmlformats.org/officeDocument/2006/relationships/oleObject" Target="../embeddings/oleObject66.bin"/><Relationship Id="rId1" Type="http://schemas.openxmlformats.org/officeDocument/2006/relationships/slideLayout" Target="../slideLayouts/slideLayout7.xml"/><Relationship Id="rId6" Type="http://schemas.openxmlformats.org/officeDocument/2006/relationships/oleObject" Target="../embeddings/oleObject67.bin"/><Relationship Id="rId5" Type="http://schemas.openxmlformats.org/officeDocument/2006/relationships/image" Target="../media/image69.emf"/><Relationship Id="rId4" Type="http://schemas.openxmlformats.org/officeDocument/2006/relationships/image" Target="../media/image68.emf"/></Relationships>
</file>

<file path=ppt/slides/_rels/slide22.xml.rels><?xml version="1.0" encoding="UTF-8" standalone="yes"?>
<Relationships xmlns="http://schemas.openxmlformats.org/package/2006/relationships"><Relationship Id="rId8" Type="http://schemas.openxmlformats.org/officeDocument/2006/relationships/image" Target="../media/image72.wmf"/><Relationship Id="rId3" Type="http://schemas.openxmlformats.org/officeDocument/2006/relationships/oleObject" Target="../embeddings/oleObject68.bin"/><Relationship Id="rId7" Type="http://schemas.openxmlformats.org/officeDocument/2006/relationships/oleObject" Target="../embeddings/oleObject70.bin"/><Relationship Id="rId2" Type="http://schemas.openxmlformats.org/officeDocument/2006/relationships/notesSlide" Target="../notesSlides/notesSlide20.xml"/><Relationship Id="rId1" Type="http://schemas.openxmlformats.org/officeDocument/2006/relationships/slideLayout" Target="../slideLayouts/slideLayout7.xml"/><Relationship Id="rId6" Type="http://schemas.openxmlformats.org/officeDocument/2006/relationships/image" Target="../media/image71.wmf"/><Relationship Id="rId5" Type="http://schemas.openxmlformats.org/officeDocument/2006/relationships/oleObject" Target="../embeddings/oleObject69.bin"/><Relationship Id="rId10" Type="http://schemas.openxmlformats.org/officeDocument/2006/relationships/image" Target="../media/image65.wmf"/><Relationship Id="rId4" Type="http://schemas.openxmlformats.org/officeDocument/2006/relationships/image" Target="../media/image70.wmf"/><Relationship Id="rId9" Type="http://schemas.openxmlformats.org/officeDocument/2006/relationships/oleObject" Target="../embeddings/oleObject71.bin"/></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72.bin"/><Relationship Id="rId2" Type="http://schemas.openxmlformats.org/officeDocument/2006/relationships/notesSlide" Target="../notesSlides/notesSlide21.xml"/><Relationship Id="rId1" Type="http://schemas.openxmlformats.org/officeDocument/2006/relationships/slideLayout" Target="../slideLayouts/slideLayout7.xml"/><Relationship Id="rId6" Type="http://schemas.openxmlformats.org/officeDocument/2006/relationships/image" Target="../media/image21.wmf"/><Relationship Id="rId5" Type="http://schemas.openxmlformats.org/officeDocument/2006/relationships/oleObject" Target="../embeddings/oleObject73.bin"/><Relationship Id="rId4" Type="http://schemas.openxmlformats.org/officeDocument/2006/relationships/image" Target="../media/image73.wmf"/></Relationships>
</file>

<file path=ppt/slides/_rels/slide24.xml.rels><?xml version="1.0" encoding="UTF-8" standalone="yes"?>
<Relationships xmlns="http://schemas.openxmlformats.org/package/2006/relationships"><Relationship Id="rId8" Type="http://schemas.openxmlformats.org/officeDocument/2006/relationships/image" Target="../media/image76.wmf"/><Relationship Id="rId3" Type="http://schemas.openxmlformats.org/officeDocument/2006/relationships/oleObject" Target="../embeddings/oleObject74.bin"/><Relationship Id="rId7" Type="http://schemas.openxmlformats.org/officeDocument/2006/relationships/oleObject" Target="../embeddings/oleObject76.bin"/><Relationship Id="rId2" Type="http://schemas.openxmlformats.org/officeDocument/2006/relationships/notesSlide" Target="../notesSlides/notesSlide22.xml"/><Relationship Id="rId1" Type="http://schemas.openxmlformats.org/officeDocument/2006/relationships/slideLayout" Target="../slideLayouts/slideLayout7.xml"/><Relationship Id="rId6" Type="http://schemas.openxmlformats.org/officeDocument/2006/relationships/image" Target="../media/image75.wmf"/><Relationship Id="rId11" Type="http://schemas.openxmlformats.org/officeDocument/2006/relationships/image" Target="../media/image77.wmf"/><Relationship Id="rId5" Type="http://schemas.openxmlformats.org/officeDocument/2006/relationships/oleObject" Target="../embeddings/oleObject75.bin"/><Relationship Id="rId10" Type="http://schemas.openxmlformats.org/officeDocument/2006/relationships/oleObject" Target="../embeddings/oleObject77.bin"/><Relationship Id="rId4" Type="http://schemas.openxmlformats.org/officeDocument/2006/relationships/image" Target="../media/image74.wmf"/><Relationship Id="rId9" Type="http://schemas.openxmlformats.org/officeDocument/2006/relationships/image" Target="../media/image31.wmf"/></Relationships>
</file>

<file path=ppt/slides/_rels/slide25.xml.rels><?xml version="1.0" encoding="UTF-8" standalone="yes"?>
<Relationships xmlns="http://schemas.openxmlformats.org/package/2006/relationships"><Relationship Id="rId8" Type="http://schemas.openxmlformats.org/officeDocument/2006/relationships/image" Target="../media/image80.wmf"/><Relationship Id="rId13" Type="http://schemas.openxmlformats.org/officeDocument/2006/relationships/oleObject" Target="../embeddings/oleObject83.bin"/><Relationship Id="rId3" Type="http://schemas.openxmlformats.org/officeDocument/2006/relationships/oleObject" Target="../embeddings/oleObject78.bin"/><Relationship Id="rId7" Type="http://schemas.openxmlformats.org/officeDocument/2006/relationships/oleObject" Target="../embeddings/oleObject80.bin"/><Relationship Id="rId12" Type="http://schemas.openxmlformats.org/officeDocument/2006/relationships/image" Target="../media/image82.wmf"/><Relationship Id="rId2" Type="http://schemas.openxmlformats.org/officeDocument/2006/relationships/notesSlide" Target="../notesSlides/notesSlide23.xml"/><Relationship Id="rId1" Type="http://schemas.openxmlformats.org/officeDocument/2006/relationships/slideLayout" Target="../slideLayouts/slideLayout7.xml"/><Relationship Id="rId6" Type="http://schemas.openxmlformats.org/officeDocument/2006/relationships/image" Target="../media/image79.wmf"/><Relationship Id="rId11" Type="http://schemas.openxmlformats.org/officeDocument/2006/relationships/oleObject" Target="../embeddings/oleObject82.bin"/><Relationship Id="rId5" Type="http://schemas.openxmlformats.org/officeDocument/2006/relationships/oleObject" Target="../embeddings/oleObject79.bin"/><Relationship Id="rId10" Type="http://schemas.openxmlformats.org/officeDocument/2006/relationships/image" Target="../media/image81.wmf"/><Relationship Id="rId4" Type="http://schemas.openxmlformats.org/officeDocument/2006/relationships/image" Target="../media/image78.wmf"/><Relationship Id="rId9" Type="http://schemas.openxmlformats.org/officeDocument/2006/relationships/oleObject" Target="../embeddings/oleObject81.bin"/><Relationship Id="rId14" Type="http://schemas.openxmlformats.org/officeDocument/2006/relationships/image" Target="../media/image83.wmf"/></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18.bin"/><Relationship Id="rId13" Type="http://schemas.openxmlformats.org/officeDocument/2006/relationships/image" Target="../media/image87.wmf"/><Relationship Id="rId3" Type="http://schemas.openxmlformats.org/officeDocument/2006/relationships/image" Target="../media/image82.wmf"/><Relationship Id="rId7" Type="http://schemas.openxmlformats.org/officeDocument/2006/relationships/image" Target="../media/image85.wmf"/><Relationship Id="rId12" Type="http://schemas.openxmlformats.org/officeDocument/2006/relationships/oleObject" Target="../embeddings/oleObject87.bin"/><Relationship Id="rId17" Type="http://schemas.openxmlformats.org/officeDocument/2006/relationships/image" Target="../media/image89.wmf"/><Relationship Id="rId2" Type="http://schemas.openxmlformats.org/officeDocument/2006/relationships/oleObject" Target="../embeddings/oleObject82.bin"/><Relationship Id="rId16" Type="http://schemas.openxmlformats.org/officeDocument/2006/relationships/oleObject" Target="../embeddings/oleObject89.bin"/><Relationship Id="rId1" Type="http://schemas.openxmlformats.org/officeDocument/2006/relationships/slideLayout" Target="../slideLayouts/slideLayout7.xml"/><Relationship Id="rId6" Type="http://schemas.openxmlformats.org/officeDocument/2006/relationships/oleObject" Target="../embeddings/oleObject85.bin"/><Relationship Id="rId11" Type="http://schemas.openxmlformats.org/officeDocument/2006/relationships/image" Target="../media/image86.wmf"/><Relationship Id="rId5" Type="http://schemas.openxmlformats.org/officeDocument/2006/relationships/image" Target="../media/image84.wmf"/><Relationship Id="rId15" Type="http://schemas.openxmlformats.org/officeDocument/2006/relationships/image" Target="../media/image88.wmf"/><Relationship Id="rId10" Type="http://schemas.openxmlformats.org/officeDocument/2006/relationships/oleObject" Target="../embeddings/oleObject86.bin"/><Relationship Id="rId4" Type="http://schemas.openxmlformats.org/officeDocument/2006/relationships/oleObject" Target="../embeddings/oleObject84.bin"/><Relationship Id="rId9" Type="http://schemas.openxmlformats.org/officeDocument/2006/relationships/image" Target="../media/image21.wmf"/><Relationship Id="rId14" Type="http://schemas.openxmlformats.org/officeDocument/2006/relationships/oleObject" Target="../embeddings/oleObject88.bin"/></Relationships>
</file>

<file path=ppt/slides/_rels/slide27.xml.rels><?xml version="1.0" encoding="UTF-8" standalone="yes"?>
<Relationships xmlns="http://schemas.openxmlformats.org/package/2006/relationships"><Relationship Id="rId8" Type="http://schemas.openxmlformats.org/officeDocument/2006/relationships/image" Target="../media/image92.wmf"/><Relationship Id="rId13" Type="http://schemas.openxmlformats.org/officeDocument/2006/relationships/oleObject" Target="../embeddings/oleObject95.bin"/><Relationship Id="rId18" Type="http://schemas.openxmlformats.org/officeDocument/2006/relationships/image" Target="../media/image83.wmf"/><Relationship Id="rId3" Type="http://schemas.openxmlformats.org/officeDocument/2006/relationships/oleObject" Target="../embeddings/oleObject90.bin"/><Relationship Id="rId7" Type="http://schemas.openxmlformats.org/officeDocument/2006/relationships/oleObject" Target="../embeddings/oleObject92.bin"/><Relationship Id="rId12" Type="http://schemas.openxmlformats.org/officeDocument/2006/relationships/image" Target="../media/image79.wmf"/><Relationship Id="rId17" Type="http://schemas.openxmlformats.org/officeDocument/2006/relationships/oleObject" Target="../embeddings/oleObject83.bin"/><Relationship Id="rId2" Type="http://schemas.openxmlformats.org/officeDocument/2006/relationships/notesSlide" Target="../notesSlides/notesSlide24.xml"/><Relationship Id="rId16" Type="http://schemas.openxmlformats.org/officeDocument/2006/relationships/image" Target="../media/image95.wmf"/><Relationship Id="rId20" Type="http://schemas.openxmlformats.org/officeDocument/2006/relationships/image" Target="../media/image66.wmf"/><Relationship Id="rId1" Type="http://schemas.openxmlformats.org/officeDocument/2006/relationships/slideLayout" Target="../slideLayouts/slideLayout7.xml"/><Relationship Id="rId6" Type="http://schemas.openxmlformats.org/officeDocument/2006/relationships/image" Target="../media/image91.wmf"/><Relationship Id="rId11" Type="http://schemas.openxmlformats.org/officeDocument/2006/relationships/oleObject" Target="../embeddings/oleObject94.bin"/><Relationship Id="rId5" Type="http://schemas.openxmlformats.org/officeDocument/2006/relationships/oleObject" Target="../embeddings/oleObject91.bin"/><Relationship Id="rId15" Type="http://schemas.openxmlformats.org/officeDocument/2006/relationships/oleObject" Target="../embeddings/oleObject96.bin"/><Relationship Id="rId10" Type="http://schemas.openxmlformats.org/officeDocument/2006/relationships/image" Target="../media/image93.wmf"/><Relationship Id="rId19" Type="http://schemas.openxmlformats.org/officeDocument/2006/relationships/oleObject" Target="../embeddings/oleObject62.bin"/><Relationship Id="rId4" Type="http://schemas.openxmlformats.org/officeDocument/2006/relationships/image" Target="../media/image90.wmf"/><Relationship Id="rId9" Type="http://schemas.openxmlformats.org/officeDocument/2006/relationships/oleObject" Target="../embeddings/oleObject93.bin"/><Relationship Id="rId14" Type="http://schemas.openxmlformats.org/officeDocument/2006/relationships/image" Target="../media/image94.wmf"/></Relationships>
</file>

<file path=ppt/slides/_rels/slide28.xml.rels><?xml version="1.0" encoding="UTF-8" standalone="yes"?>
<Relationships xmlns="http://schemas.openxmlformats.org/package/2006/relationships"><Relationship Id="rId8" Type="http://schemas.openxmlformats.org/officeDocument/2006/relationships/image" Target="../media/image98.wmf"/><Relationship Id="rId3" Type="http://schemas.openxmlformats.org/officeDocument/2006/relationships/oleObject" Target="../embeddings/oleObject97.bin"/><Relationship Id="rId7" Type="http://schemas.openxmlformats.org/officeDocument/2006/relationships/oleObject" Target="../embeddings/oleObject99.bin"/><Relationship Id="rId2" Type="http://schemas.openxmlformats.org/officeDocument/2006/relationships/notesSlide" Target="../notesSlides/notesSlide25.xml"/><Relationship Id="rId1" Type="http://schemas.openxmlformats.org/officeDocument/2006/relationships/slideLayout" Target="../slideLayouts/slideLayout7.xml"/><Relationship Id="rId6" Type="http://schemas.openxmlformats.org/officeDocument/2006/relationships/image" Target="../media/image97.wmf"/><Relationship Id="rId5" Type="http://schemas.openxmlformats.org/officeDocument/2006/relationships/oleObject" Target="../embeddings/oleObject98.bin"/><Relationship Id="rId10" Type="http://schemas.openxmlformats.org/officeDocument/2006/relationships/image" Target="../media/image91.wmf"/><Relationship Id="rId4" Type="http://schemas.openxmlformats.org/officeDocument/2006/relationships/image" Target="../media/image96.wmf"/><Relationship Id="rId9" Type="http://schemas.openxmlformats.org/officeDocument/2006/relationships/oleObject" Target="../embeddings/oleObject100.bin"/></Relationships>
</file>

<file path=ppt/slides/_rels/slide29.xml.rels><?xml version="1.0" encoding="UTF-8" standalone="yes"?>
<Relationships xmlns="http://schemas.openxmlformats.org/package/2006/relationships"><Relationship Id="rId8" Type="http://schemas.openxmlformats.org/officeDocument/2006/relationships/image" Target="../media/image101.wmf"/><Relationship Id="rId3" Type="http://schemas.openxmlformats.org/officeDocument/2006/relationships/oleObject" Target="../embeddings/oleObject101.bin"/><Relationship Id="rId7" Type="http://schemas.openxmlformats.org/officeDocument/2006/relationships/oleObject" Target="../embeddings/oleObject103.bin"/><Relationship Id="rId12" Type="http://schemas.openxmlformats.org/officeDocument/2006/relationships/image" Target="../media/image103.wmf"/><Relationship Id="rId2" Type="http://schemas.openxmlformats.org/officeDocument/2006/relationships/notesSlide" Target="../notesSlides/notesSlide26.xml"/><Relationship Id="rId1" Type="http://schemas.openxmlformats.org/officeDocument/2006/relationships/slideLayout" Target="../slideLayouts/slideLayout7.xml"/><Relationship Id="rId6" Type="http://schemas.openxmlformats.org/officeDocument/2006/relationships/image" Target="../media/image100.wmf"/><Relationship Id="rId11" Type="http://schemas.openxmlformats.org/officeDocument/2006/relationships/oleObject" Target="../embeddings/oleObject105.bin"/><Relationship Id="rId5" Type="http://schemas.openxmlformats.org/officeDocument/2006/relationships/oleObject" Target="../embeddings/oleObject102.bin"/><Relationship Id="rId10" Type="http://schemas.openxmlformats.org/officeDocument/2006/relationships/image" Target="../media/image102.wmf"/><Relationship Id="rId4" Type="http://schemas.openxmlformats.org/officeDocument/2006/relationships/image" Target="../media/image99.wmf"/><Relationship Id="rId9" Type="http://schemas.openxmlformats.org/officeDocument/2006/relationships/oleObject" Target="../embeddings/oleObject104.bin"/></Relationships>
</file>

<file path=ppt/slides/_rels/slide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106.bin"/><Relationship Id="rId2" Type="http://schemas.openxmlformats.org/officeDocument/2006/relationships/notesSlide" Target="../notesSlides/notesSlide27.xml"/><Relationship Id="rId1" Type="http://schemas.openxmlformats.org/officeDocument/2006/relationships/slideLayout" Target="../slideLayouts/slideLayout7.xml"/><Relationship Id="rId4" Type="http://schemas.openxmlformats.org/officeDocument/2006/relationships/image" Target="../media/image104.wmf"/></Relationships>
</file>

<file path=ppt/slides/_rels/slide31.xml.rels><?xml version="1.0" encoding="UTF-8" standalone="yes"?>
<Relationships xmlns="http://schemas.openxmlformats.org/package/2006/relationships"><Relationship Id="rId8" Type="http://schemas.openxmlformats.org/officeDocument/2006/relationships/image" Target="../media/image107.wmf"/><Relationship Id="rId3" Type="http://schemas.openxmlformats.org/officeDocument/2006/relationships/oleObject" Target="../embeddings/oleObject107.bin"/><Relationship Id="rId7" Type="http://schemas.openxmlformats.org/officeDocument/2006/relationships/oleObject" Target="../embeddings/oleObject109.bin"/><Relationship Id="rId12" Type="http://schemas.openxmlformats.org/officeDocument/2006/relationships/image" Target="../media/image104.wmf"/><Relationship Id="rId2" Type="http://schemas.openxmlformats.org/officeDocument/2006/relationships/notesSlide" Target="../notesSlides/notesSlide28.xml"/><Relationship Id="rId1" Type="http://schemas.openxmlformats.org/officeDocument/2006/relationships/slideLayout" Target="../slideLayouts/slideLayout7.xml"/><Relationship Id="rId6" Type="http://schemas.openxmlformats.org/officeDocument/2006/relationships/image" Target="../media/image106.wmf"/><Relationship Id="rId11" Type="http://schemas.openxmlformats.org/officeDocument/2006/relationships/oleObject" Target="../embeddings/oleObject106.bin"/><Relationship Id="rId5" Type="http://schemas.openxmlformats.org/officeDocument/2006/relationships/oleObject" Target="../embeddings/oleObject108.bin"/><Relationship Id="rId10" Type="http://schemas.openxmlformats.org/officeDocument/2006/relationships/image" Target="../media/image92.wmf"/><Relationship Id="rId4" Type="http://schemas.openxmlformats.org/officeDocument/2006/relationships/image" Target="../media/image105.wmf"/><Relationship Id="rId9" Type="http://schemas.openxmlformats.org/officeDocument/2006/relationships/oleObject" Target="../embeddings/oleObject110.bin"/></Relationships>
</file>

<file path=ppt/slides/_rels/slide32.xml.rels><?xml version="1.0" encoding="UTF-8" standalone="yes"?>
<Relationships xmlns="http://schemas.openxmlformats.org/package/2006/relationships"><Relationship Id="rId8" Type="http://schemas.openxmlformats.org/officeDocument/2006/relationships/oleObject" Target="../embeddings/oleObject114.bin"/><Relationship Id="rId13" Type="http://schemas.openxmlformats.org/officeDocument/2006/relationships/image" Target="../media/image113.png"/><Relationship Id="rId3" Type="http://schemas.openxmlformats.org/officeDocument/2006/relationships/image" Target="../media/image108.wmf"/><Relationship Id="rId7" Type="http://schemas.openxmlformats.org/officeDocument/2006/relationships/image" Target="../media/image110.wmf"/><Relationship Id="rId12" Type="http://schemas.openxmlformats.org/officeDocument/2006/relationships/image" Target="../media/image112.png"/><Relationship Id="rId2" Type="http://schemas.openxmlformats.org/officeDocument/2006/relationships/oleObject" Target="../embeddings/oleObject111.bin"/><Relationship Id="rId1" Type="http://schemas.openxmlformats.org/officeDocument/2006/relationships/slideLayout" Target="../slideLayouts/slideLayout7.xml"/><Relationship Id="rId6" Type="http://schemas.openxmlformats.org/officeDocument/2006/relationships/oleObject" Target="../embeddings/oleObject113.bin"/><Relationship Id="rId11" Type="http://schemas.openxmlformats.org/officeDocument/2006/relationships/image" Target="../media/image111.wmf"/><Relationship Id="rId5" Type="http://schemas.openxmlformats.org/officeDocument/2006/relationships/image" Target="../media/image109.wmf"/><Relationship Id="rId10" Type="http://schemas.openxmlformats.org/officeDocument/2006/relationships/oleObject" Target="../embeddings/oleObject115.bin"/><Relationship Id="rId4" Type="http://schemas.openxmlformats.org/officeDocument/2006/relationships/oleObject" Target="../embeddings/oleObject112.bin"/><Relationship Id="rId9" Type="http://schemas.openxmlformats.org/officeDocument/2006/relationships/image" Target="../media/image92.wmf"/></Relationships>
</file>

<file path=ppt/slides/_rels/slide33.xml.rels><?xml version="1.0" encoding="UTF-8" standalone="yes"?>
<Relationships xmlns="http://schemas.openxmlformats.org/package/2006/relationships"><Relationship Id="rId8" Type="http://schemas.openxmlformats.org/officeDocument/2006/relationships/image" Target="../media/image91.wmf"/><Relationship Id="rId13" Type="http://schemas.openxmlformats.org/officeDocument/2006/relationships/oleObject" Target="../embeddings/oleObject121.bin"/><Relationship Id="rId3" Type="http://schemas.openxmlformats.org/officeDocument/2006/relationships/oleObject" Target="../embeddings/oleObject116.bin"/><Relationship Id="rId7" Type="http://schemas.openxmlformats.org/officeDocument/2006/relationships/oleObject" Target="../embeddings/oleObject118.bin"/><Relationship Id="rId12" Type="http://schemas.openxmlformats.org/officeDocument/2006/relationships/image" Target="../media/image94.wmf"/><Relationship Id="rId2" Type="http://schemas.openxmlformats.org/officeDocument/2006/relationships/notesSlide" Target="../notesSlides/notesSlide29.xml"/><Relationship Id="rId16" Type="http://schemas.openxmlformats.org/officeDocument/2006/relationships/image" Target="../media/image80.wmf"/><Relationship Id="rId1" Type="http://schemas.openxmlformats.org/officeDocument/2006/relationships/slideLayout" Target="../slideLayouts/slideLayout7.xml"/><Relationship Id="rId6" Type="http://schemas.openxmlformats.org/officeDocument/2006/relationships/image" Target="../media/image72.wmf"/><Relationship Id="rId11" Type="http://schemas.openxmlformats.org/officeDocument/2006/relationships/oleObject" Target="../embeddings/oleObject120.bin"/><Relationship Id="rId5" Type="http://schemas.openxmlformats.org/officeDocument/2006/relationships/oleObject" Target="../embeddings/oleObject117.bin"/><Relationship Id="rId15" Type="http://schemas.openxmlformats.org/officeDocument/2006/relationships/oleObject" Target="../embeddings/oleObject122.bin"/><Relationship Id="rId10" Type="http://schemas.openxmlformats.org/officeDocument/2006/relationships/image" Target="../media/image106.wmf"/><Relationship Id="rId4" Type="http://schemas.openxmlformats.org/officeDocument/2006/relationships/image" Target="../media/image93.wmf"/><Relationship Id="rId9" Type="http://schemas.openxmlformats.org/officeDocument/2006/relationships/oleObject" Target="../embeddings/oleObject119.bin"/><Relationship Id="rId14" Type="http://schemas.openxmlformats.org/officeDocument/2006/relationships/image" Target="../media/image109.wmf"/></Relationships>
</file>

<file path=ppt/slides/_rels/slide34.xml.rels><?xml version="1.0" encoding="UTF-8" standalone="yes"?>
<Relationships xmlns="http://schemas.openxmlformats.org/package/2006/relationships"><Relationship Id="rId8" Type="http://schemas.openxmlformats.org/officeDocument/2006/relationships/image" Target="../media/image115.wmf"/><Relationship Id="rId3" Type="http://schemas.openxmlformats.org/officeDocument/2006/relationships/oleObject" Target="../embeddings/oleObject123.bin"/><Relationship Id="rId7" Type="http://schemas.openxmlformats.org/officeDocument/2006/relationships/oleObject" Target="../embeddings/oleObject125.bin"/><Relationship Id="rId2" Type="http://schemas.openxmlformats.org/officeDocument/2006/relationships/notesSlide" Target="../notesSlides/notesSlide30.xml"/><Relationship Id="rId1" Type="http://schemas.openxmlformats.org/officeDocument/2006/relationships/slideLayout" Target="../slideLayouts/slideLayout7.xml"/><Relationship Id="rId6" Type="http://schemas.openxmlformats.org/officeDocument/2006/relationships/image" Target="../media/image109.wmf"/><Relationship Id="rId5" Type="http://schemas.openxmlformats.org/officeDocument/2006/relationships/oleObject" Target="../embeddings/oleObject124.bin"/><Relationship Id="rId10" Type="http://schemas.openxmlformats.org/officeDocument/2006/relationships/image" Target="../media/image116.wmf"/><Relationship Id="rId4" Type="http://schemas.openxmlformats.org/officeDocument/2006/relationships/image" Target="../media/image114.wmf"/><Relationship Id="rId9" Type="http://schemas.openxmlformats.org/officeDocument/2006/relationships/oleObject" Target="../embeddings/oleObject126.bin"/></Relationships>
</file>

<file path=ppt/slides/_rels/slide35.xml.rels><?xml version="1.0" encoding="UTF-8" standalone="yes"?>
<Relationships xmlns="http://schemas.openxmlformats.org/package/2006/relationships"><Relationship Id="rId8" Type="http://schemas.openxmlformats.org/officeDocument/2006/relationships/image" Target="../media/image119.wmf"/><Relationship Id="rId3" Type="http://schemas.openxmlformats.org/officeDocument/2006/relationships/oleObject" Target="../embeddings/oleObject127.bin"/><Relationship Id="rId7" Type="http://schemas.openxmlformats.org/officeDocument/2006/relationships/oleObject" Target="../embeddings/oleObject129.bin"/><Relationship Id="rId2" Type="http://schemas.openxmlformats.org/officeDocument/2006/relationships/notesSlide" Target="../notesSlides/notesSlide31.xml"/><Relationship Id="rId1" Type="http://schemas.openxmlformats.org/officeDocument/2006/relationships/slideLayout" Target="../slideLayouts/slideLayout7.xml"/><Relationship Id="rId6" Type="http://schemas.openxmlformats.org/officeDocument/2006/relationships/image" Target="../media/image118.wmf"/><Relationship Id="rId5" Type="http://schemas.openxmlformats.org/officeDocument/2006/relationships/oleObject" Target="../embeddings/oleObject128.bin"/><Relationship Id="rId10" Type="http://schemas.openxmlformats.org/officeDocument/2006/relationships/image" Target="../media/image120.wmf"/><Relationship Id="rId4" Type="http://schemas.openxmlformats.org/officeDocument/2006/relationships/image" Target="../media/image117.wmf"/><Relationship Id="rId9" Type="http://schemas.openxmlformats.org/officeDocument/2006/relationships/oleObject" Target="../embeddings/oleObject130.bin"/></Relationships>
</file>

<file path=ppt/slides/_rels/slide36.xml.rels><?xml version="1.0" encoding="UTF-8" standalone="yes"?>
<Relationships xmlns="http://schemas.openxmlformats.org/package/2006/relationships"><Relationship Id="rId8" Type="http://schemas.openxmlformats.org/officeDocument/2006/relationships/image" Target="../media/image123.wmf"/><Relationship Id="rId3" Type="http://schemas.openxmlformats.org/officeDocument/2006/relationships/oleObject" Target="../embeddings/oleObject131.bin"/><Relationship Id="rId7" Type="http://schemas.openxmlformats.org/officeDocument/2006/relationships/oleObject" Target="../embeddings/oleObject133.bin"/><Relationship Id="rId2" Type="http://schemas.openxmlformats.org/officeDocument/2006/relationships/notesSlide" Target="../notesSlides/notesSlide32.xml"/><Relationship Id="rId1" Type="http://schemas.openxmlformats.org/officeDocument/2006/relationships/slideLayout" Target="../slideLayouts/slideLayout7.xml"/><Relationship Id="rId6" Type="http://schemas.openxmlformats.org/officeDocument/2006/relationships/image" Target="../media/image122.wmf"/><Relationship Id="rId5" Type="http://schemas.openxmlformats.org/officeDocument/2006/relationships/oleObject" Target="../embeddings/oleObject132.bin"/><Relationship Id="rId10" Type="http://schemas.openxmlformats.org/officeDocument/2006/relationships/image" Target="../media/image125.png"/><Relationship Id="rId4" Type="http://schemas.openxmlformats.org/officeDocument/2006/relationships/image" Target="../media/image121.wmf"/><Relationship Id="rId9" Type="http://schemas.openxmlformats.org/officeDocument/2006/relationships/image" Target="../media/image124.png"/></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134.bin"/><Relationship Id="rId2" Type="http://schemas.openxmlformats.org/officeDocument/2006/relationships/notesSlide" Target="../notesSlides/notesSlide33.xml"/><Relationship Id="rId1" Type="http://schemas.openxmlformats.org/officeDocument/2006/relationships/slideLayout" Target="../slideLayouts/slideLayout7.xml"/><Relationship Id="rId6" Type="http://schemas.openxmlformats.org/officeDocument/2006/relationships/image" Target="../media/image122.wmf"/><Relationship Id="rId5" Type="http://schemas.openxmlformats.org/officeDocument/2006/relationships/oleObject" Target="../embeddings/oleObject135.bin"/><Relationship Id="rId4" Type="http://schemas.openxmlformats.org/officeDocument/2006/relationships/image" Target="../media/image94.wmf"/></Relationships>
</file>

<file path=ppt/slides/_rels/slide38.xml.rels><?xml version="1.0" encoding="UTF-8" standalone="yes"?>
<Relationships xmlns="http://schemas.openxmlformats.org/package/2006/relationships"><Relationship Id="rId3" Type="http://schemas.openxmlformats.org/officeDocument/2006/relationships/oleObject" Target="../embeddings/oleObject136.bin"/><Relationship Id="rId2" Type="http://schemas.openxmlformats.org/officeDocument/2006/relationships/notesSlide" Target="../notesSlides/notesSlide34.xml"/><Relationship Id="rId1" Type="http://schemas.openxmlformats.org/officeDocument/2006/relationships/slideLayout" Target="../slideLayouts/slideLayout7.xml"/><Relationship Id="rId5" Type="http://schemas.openxmlformats.org/officeDocument/2006/relationships/image" Target="../media/image127.wmf"/><Relationship Id="rId4" Type="http://schemas.openxmlformats.org/officeDocument/2006/relationships/image" Target="../media/image126.wmf"/></Relationships>
</file>

<file path=ppt/slides/_rels/slide39.xml.rels><?xml version="1.0" encoding="UTF-8" standalone="yes"?>
<Relationships xmlns="http://schemas.openxmlformats.org/package/2006/relationships"><Relationship Id="rId8" Type="http://schemas.openxmlformats.org/officeDocument/2006/relationships/image" Target="../media/image130.wmf"/><Relationship Id="rId13" Type="http://schemas.openxmlformats.org/officeDocument/2006/relationships/oleObject" Target="../embeddings/oleObject142.bin"/><Relationship Id="rId18" Type="http://schemas.openxmlformats.org/officeDocument/2006/relationships/image" Target="../media/image135.png"/><Relationship Id="rId3" Type="http://schemas.openxmlformats.org/officeDocument/2006/relationships/oleObject" Target="../embeddings/oleObject137.bin"/><Relationship Id="rId7" Type="http://schemas.openxmlformats.org/officeDocument/2006/relationships/oleObject" Target="../embeddings/oleObject139.bin"/><Relationship Id="rId12" Type="http://schemas.openxmlformats.org/officeDocument/2006/relationships/image" Target="../media/image131.wmf"/><Relationship Id="rId17" Type="http://schemas.openxmlformats.org/officeDocument/2006/relationships/image" Target="../media/image134.png"/><Relationship Id="rId2" Type="http://schemas.openxmlformats.org/officeDocument/2006/relationships/notesSlide" Target="../notesSlides/notesSlide35.xml"/><Relationship Id="rId16" Type="http://schemas.openxmlformats.org/officeDocument/2006/relationships/image" Target="../media/image133.wmf"/><Relationship Id="rId1" Type="http://schemas.openxmlformats.org/officeDocument/2006/relationships/slideLayout" Target="../slideLayouts/slideLayout7.xml"/><Relationship Id="rId6" Type="http://schemas.openxmlformats.org/officeDocument/2006/relationships/image" Target="../media/image129.wmf"/><Relationship Id="rId11" Type="http://schemas.openxmlformats.org/officeDocument/2006/relationships/oleObject" Target="../embeddings/oleObject141.bin"/><Relationship Id="rId5" Type="http://schemas.openxmlformats.org/officeDocument/2006/relationships/oleObject" Target="../embeddings/oleObject138.bin"/><Relationship Id="rId15" Type="http://schemas.openxmlformats.org/officeDocument/2006/relationships/oleObject" Target="../embeddings/oleObject143.bin"/><Relationship Id="rId10" Type="http://schemas.openxmlformats.org/officeDocument/2006/relationships/image" Target="../media/image121.wmf"/><Relationship Id="rId4" Type="http://schemas.openxmlformats.org/officeDocument/2006/relationships/image" Target="../media/image128.wmf"/><Relationship Id="rId9" Type="http://schemas.openxmlformats.org/officeDocument/2006/relationships/oleObject" Target="../embeddings/oleObject140.bin"/><Relationship Id="rId14" Type="http://schemas.openxmlformats.org/officeDocument/2006/relationships/image" Target="../media/image132.w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4.wmf"/><Relationship Id="rId5" Type="http://schemas.openxmlformats.org/officeDocument/2006/relationships/oleObject" Target="../embeddings/oleObject2.bin"/><Relationship Id="rId4" Type="http://schemas.openxmlformats.org/officeDocument/2006/relationships/image" Target="../media/image3.wmf"/></Relationships>
</file>

<file path=ppt/slides/_rels/slide40.xml.rels><?xml version="1.0" encoding="UTF-8" standalone="yes"?>
<Relationships xmlns="http://schemas.openxmlformats.org/package/2006/relationships"><Relationship Id="rId3" Type="http://schemas.openxmlformats.org/officeDocument/2006/relationships/oleObject" Target="../embeddings/oleObject144.bin"/><Relationship Id="rId2" Type="http://schemas.openxmlformats.org/officeDocument/2006/relationships/notesSlide" Target="../notesSlides/notesSlide36.xml"/><Relationship Id="rId1" Type="http://schemas.openxmlformats.org/officeDocument/2006/relationships/slideLayout" Target="../slideLayouts/slideLayout7.xml"/><Relationship Id="rId5" Type="http://schemas.openxmlformats.org/officeDocument/2006/relationships/image" Target="../media/image136.png"/><Relationship Id="rId4" Type="http://schemas.openxmlformats.org/officeDocument/2006/relationships/image" Target="../media/image131.wmf"/></Relationships>
</file>

<file path=ppt/slides/_rels/slide41.xml.rels><?xml version="1.0" encoding="UTF-8" standalone="yes"?>
<Relationships xmlns="http://schemas.openxmlformats.org/package/2006/relationships"><Relationship Id="rId8" Type="http://schemas.openxmlformats.org/officeDocument/2006/relationships/image" Target="../media/image138.wmf"/><Relationship Id="rId3" Type="http://schemas.openxmlformats.org/officeDocument/2006/relationships/oleObject" Target="../embeddings/oleObject145.bin"/><Relationship Id="rId7" Type="http://schemas.openxmlformats.org/officeDocument/2006/relationships/oleObject" Target="../embeddings/oleObject147.bin"/><Relationship Id="rId2" Type="http://schemas.openxmlformats.org/officeDocument/2006/relationships/notesSlide" Target="../notesSlides/notesSlide37.xml"/><Relationship Id="rId1" Type="http://schemas.openxmlformats.org/officeDocument/2006/relationships/slideLayout" Target="../slideLayouts/slideLayout7.xml"/><Relationship Id="rId6" Type="http://schemas.openxmlformats.org/officeDocument/2006/relationships/image" Target="../media/image102.wmf"/><Relationship Id="rId5" Type="http://schemas.openxmlformats.org/officeDocument/2006/relationships/oleObject" Target="../embeddings/oleObject146.bin"/><Relationship Id="rId10" Type="http://schemas.openxmlformats.org/officeDocument/2006/relationships/image" Target="../media/image139.wmf"/><Relationship Id="rId4" Type="http://schemas.openxmlformats.org/officeDocument/2006/relationships/image" Target="../media/image137.wmf"/><Relationship Id="rId9" Type="http://schemas.openxmlformats.org/officeDocument/2006/relationships/oleObject" Target="../embeddings/oleObject148.bin"/></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8" Type="http://schemas.openxmlformats.org/officeDocument/2006/relationships/image" Target="../media/image91.wmf"/><Relationship Id="rId13" Type="http://schemas.openxmlformats.org/officeDocument/2006/relationships/oleObject" Target="../embeddings/oleObject154.bin"/><Relationship Id="rId3" Type="http://schemas.openxmlformats.org/officeDocument/2006/relationships/oleObject" Target="../embeddings/oleObject149.bin"/><Relationship Id="rId7" Type="http://schemas.openxmlformats.org/officeDocument/2006/relationships/oleObject" Target="../embeddings/oleObject151.bin"/><Relationship Id="rId12" Type="http://schemas.openxmlformats.org/officeDocument/2006/relationships/image" Target="../media/image94.wmf"/><Relationship Id="rId2" Type="http://schemas.openxmlformats.org/officeDocument/2006/relationships/notesSlide" Target="../notesSlides/notesSlide38.xml"/><Relationship Id="rId16" Type="http://schemas.openxmlformats.org/officeDocument/2006/relationships/image" Target="../media/image80.wmf"/><Relationship Id="rId1" Type="http://schemas.openxmlformats.org/officeDocument/2006/relationships/slideLayout" Target="../slideLayouts/slideLayout7.xml"/><Relationship Id="rId6" Type="http://schemas.openxmlformats.org/officeDocument/2006/relationships/image" Target="../media/image72.wmf"/><Relationship Id="rId11" Type="http://schemas.openxmlformats.org/officeDocument/2006/relationships/oleObject" Target="../embeddings/oleObject153.bin"/><Relationship Id="rId5" Type="http://schemas.openxmlformats.org/officeDocument/2006/relationships/oleObject" Target="../embeddings/oleObject150.bin"/><Relationship Id="rId15" Type="http://schemas.openxmlformats.org/officeDocument/2006/relationships/oleObject" Target="../embeddings/oleObject155.bin"/><Relationship Id="rId10" Type="http://schemas.openxmlformats.org/officeDocument/2006/relationships/image" Target="../media/image106.wmf"/><Relationship Id="rId4" Type="http://schemas.openxmlformats.org/officeDocument/2006/relationships/image" Target="../media/image93.wmf"/><Relationship Id="rId9" Type="http://schemas.openxmlformats.org/officeDocument/2006/relationships/oleObject" Target="../embeddings/oleObject152.bin"/><Relationship Id="rId14" Type="http://schemas.openxmlformats.org/officeDocument/2006/relationships/image" Target="../media/image109.wmf"/></Relationships>
</file>

<file path=ppt/slides/_rels/slide44.xml.rels><?xml version="1.0" encoding="UTF-8" standalone="yes"?>
<Relationships xmlns="http://schemas.openxmlformats.org/package/2006/relationships"><Relationship Id="rId8" Type="http://schemas.openxmlformats.org/officeDocument/2006/relationships/image" Target="../media/image117.wmf"/><Relationship Id="rId13" Type="http://schemas.openxmlformats.org/officeDocument/2006/relationships/oleObject" Target="../embeddings/oleObject161.bin"/><Relationship Id="rId3" Type="http://schemas.openxmlformats.org/officeDocument/2006/relationships/oleObject" Target="../embeddings/oleObject156.bin"/><Relationship Id="rId7" Type="http://schemas.openxmlformats.org/officeDocument/2006/relationships/oleObject" Target="../embeddings/oleObject158.bin"/><Relationship Id="rId12" Type="http://schemas.openxmlformats.org/officeDocument/2006/relationships/image" Target="../media/image122.wmf"/><Relationship Id="rId2" Type="http://schemas.openxmlformats.org/officeDocument/2006/relationships/notesSlide" Target="../notesSlides/notesSlide39.xml"/><Relationship Id="rId16" Type="http://schemas.openxmlformats.org/officeDocument/2006/relationships/image" Target="../media/image131.wmf"/><Relationship Id="rId1" Type="http://schemas.openxmlformats.org/officeDocument/2006/relationships/slideLayout" Target="../slideLayouts/slideLayout7.xml"/><Relationship Id="rId6" Type="http://schemas.openxmlformats.org/officeDocument/2006/relationships/image" Target="../media/image126.wmf"/><Relationship Id="rId11" Type="http://schemas.openxmlformats.org/officeDocument/2006/relationships/oleObject" Target="../embeddings/oleObject160.bin"/><Relationship Id="rId5" Type="http://schemas.openxmlformats.org/officeDocument/2006/relationships/oleObject" Target="../embeddings/oleObject157.bin"/><Relationship Id="rId15" Type="http://schemas.openxmlformats.org/officeDocument/2006/relationships/oleObject" Target="../embeddings/oleObject162.bin"/><Relationship Id="rId10" Type="http://schemas.openxmlformats.org/officeDocument/2006/relationships/image" Target="../media/image141.wmf"/><Relationship Id="rId4" Type="http://schemas.openxmlformats.org/officeDocument/2006/relationships/image" Target="../media/image140.wmf"/><Relationship Id="rId9" Type="http://schemas.openxmlformats.org/officeDocument/2006/relationships/oleObject" Target="../embeddings/oleObject159.bin"/><Relationship Id="rId14" Type="http://schemas.openxmlformats.org/officeDocument/2006/relationships/image" Target="../media/image142.wmf"/></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3.bin"/><Relationship Id="rId7" Type="http://schemas.openxmlformats.org/officeDocument/2006/relationships/oleObject" Target="../embeddings/oleObject5.bin"/><Relationship Id="rId12" Type="http://schemas.openxmlformats.org/officeDocument/2006/relationships/image" Target="../media/image9.wmf"/><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6.wmf"/><Relationship Id="rId11" Type="http://schemas.openxmlformats.org/officeDocument/2006/relationships/oleObject" Target="../embeddings/oleObject7.bin"/><Relationship Id="rId5" Type="http://schemas.openxmlformats.org/officeDocument/2006/relationships/oleObject" Target="../embeddings/oleObject4.bin"/><Relationship Id="rId10" Type="http://schemas.openxmlformats.org/officeDocument/2006/relationships/image" Target="../media/image8.wmf"/><Relationship Id="rId4" Type="http://schemas.openxmlformats.org/officeDocument/2006/relationships/image" Target="../media/image5.wmf"/><Relationship Id="rId9" Type="http://schemas.openxmlformats.org/officeDocument/2006/relationships/oleObject" Target="../embeddings/oleObject6.bin"/></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8.bin"/><Relationship Id="rId7"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image" Target="../media/image12.wmf"/><Relationship Id="rId5" Type="http://schemas.openxmlformats.org/officeDocument/2006/relationships/oleObject" Target="../embeddings/oleObject9.bin"/><Relationship Id="rId4" Type="http://schemas.openxmlformats.org/officeDocument/2006/relationships/image" Target="../media/image11.wmf"/></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13.bin"/><Relationship Id="rId13" Type="http://schemas.openxmlformats.org/officeDocument/2006/relationships/image" Target="../media/image18.wmf"/><Relationship Id="rId3" Type="http://schemas.openxmlformats.org/officeDocument/2006/relationships/image" Target="../media/image13.wmf"/><Relationship Id="rId7" Type="http://schemas.openxmlformats.org/officeDocument/2006/relationships/image" Target="../media/image15.wmf"/><Relationship Id="rId12" Type="http://schemas.openxmlformats.org/officeDocument/2006/relationships/oleObject" Target="../embeddings/oleObject15.bin"/><Relationship Id="rId2" Type="http://schemas.openxmlformats.org/officeDocument/2006/relationships/oleObject" Target="../embeddings/oleObject10.bin"/><Relationship Id="rId1" Type="http://schemas.openxmlformats.org/officeDocument/2006/relationships/slideLayout" Target="../slideLayouts/slideLayout7.xml"/><Relationship Id="rId6" Type="http://schemas.openxmlformats.org/officeDocument/2006/relationships/oleObject" Target="../embeddings/oleObject12.bin"/><Relationship Id="rId11" Type="http://schemas.openxmlformats.org/officeDocument/2006/relationships/image" Target="../media/image17.wmf"/><Relationship Id="rId5" Type="http://schemas.openxmlformats.org/officeDocument/2006/relationships/image" Target="../media/image14.wmf"/><Relationship Id="rId15" Type="http://schemas.openxmlformats.org/officeDocument/2006/relationships/image" Target="../media/image19.wmf"/><Relationship Id="rId10" Type="http://schemas.openxmlformats.org/officeDocument/2006/relationships/oleObject" Target="../embeddings/oleObject14.bin"/><Relationship Id="rId4" Type="http://schemas.openxmlformats.org/officeDocument/2006/relationships/oleObject" Target="../embeddings/oleObject11.bin"/><Relationship Id="rId9" Type="http://schemas.openxmlformats.org/officeDocument/2006/relationships/image" Target="../media/image16.wmf"/><Relationship Id="rId14" Type="http://schemas.openxmlformats.org/officeDocument/2006/relationships/oleObject" Target="../embeddings/oleObject16.bin"/></Relationships>
</file>

<file path=ppt/slides/_rels/slide9.xml.rels><?xml version="1.0" encoding="UTF-8" standalone="yes"?>
<Relationships xmlns="http://schemas.openxmlformats.org/package/2006/relationships"><Relationship Id="rId8" Type="http://schemas.openxmlformats.org/officeDocument/2006/relationships/image" Target="../media/image22.wmf"/><Relationship Id="rId13" Type="http://schemas.openxmlformats.org/officeDocument/2006/relationships/oleObject" Target="../embeddings/oleObject22.bin"/><Relationship Id="rId3" Type="http://schemas.openxmlformats.org/officeDocument/2006/relationships/oleObject" Target="../embeddings/oleObject17.bin"/><Relationship Id="rId7" Type="http://schemas.openxmlformats.org/officeDocument/2006/relationships/oleObject" Target="../embeddings/oleObject19.bin"/><Relationship Id="rId12" Type="http://schemas.openxmlformats.org/officeDocument/2006/relationships/image" Target="../media/image24.wmf"/><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image" Target="../media/image21.wmf"/><Relationship Id="rId11" Type="http://schemas.openxmlformats.org/officeDocument/2006/relationships/oleObject" Target="../embeddings/oleObject21.bin"/><Relationship Id="rId5" Type="http://schemas.openxmlformats.org/officeDocument/2006/relationships/oleObject" Target="../embeddings/oleObject18.bin"/><Relationship Id="rId10" Type="http://schemas.openxmlformats.org/officeDocument/2006/relationships/image" Target="../media/image23.wmf"/><Relationship Id="rId4" Type="http://schemas.openxmlformats.org/officeDocument/2006/relationships/image" Target="../media/image20.wmf"/><Relationship Id="rId9" Type="http://schemas.openxmlformats.org/officeDocument/2006/relationships/oleObject" Target="../embeddings/oleObject20.bin"/><Relationship Id="rId14" Type="http://schemas.openxmlformats.org/officeDocument/2006/relationships/image" Target="../media/image25.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 Box 4">
            <a:extLst>
              <a:ext uri="{FF2B5EF4-FFF2-40B4-BE49-F238E27FC236}">
                <a16:creationId xmlns:a16="http://schemas.microsoft.com/office/drawing/2014/main" id="{FFAEC675-95D0-B2FF-3DB8-8EFF08C0B400}"/>
              </a:ext>
            </a:extLst>
          </p:cNvPr>
          <p:cNvSpPr txBox="1">
            <a:spLocks noChangeArrowheads="1"/>
          </p:cNvSpPr>
          <p:nvPr/>
        </p:nvSpPr>
        <p:spPr bwMode="auto">
          <a:xfrm>
            <a:off x="2484438" y="203200"/>
            <a:ext cx="4318000" cy="701675"/>
          </a:xfrm>
          <a:prstGeom prst="rect">
            <a:avLst/>
          </a:prstGeom>
          <a:noFill/>
          <a:ln w="9525">
            <a:noFill/>
            <a:miter lim="800000"/>
            <a:headEnd/>
            <a:tailEnd/>
          </a:ln>
        </p:spPr>
        <p:txBody>
          <a:bodyPr wrap="none">
            <a:spAutoFit/>
          </a:bodyPr>
          <a:lstStyle/>
          <a:p>
            <a:pPr algn="ctr" eaLnBrk="1" hangingPunct="1">
              <a:defRPr/>
            </a:pPr>
            <a:r>
              <a:rPr lang="el-GR" sz="2000" i="1" dirty="0">
                <a:solidFill>
                  <a:schemeClr val="accent6"/>
                </a:solidFill>
                <a:latin typeface="Arial" charset="0"/>
              </a:rPr>
              <a:t>ΣΤΑΤΙΣΤΙΚΗ</a:t>
            </a:r>
            <a:r>
              <a:rPr lang="el-GR" sz="2000" dirty="0">
                <a:latin typeface="Arial" charset="0"/>
              </a:rPr>
              <a:t> ΘΕΡΜΟΔΥΝΑΜΙΚΗ </a:t>
            </a:r>
          </a:p>
          <a:p>
            <a:pPr algn="ctr" eaLnBrk="1" hangingPunct="1">
              <a:defRPr/>
            </a:pPr>
            <a:r>
              <a:rPr lang="el-GR" sz="2000" dirty="0">
                <a:latin typeface="Arial" charset="0"/>
              </a:rPr>
              <a:t>ΜΑΚΡΟΜΟΡΙΑΚΩΝ ΔΙΑΛΥΜΑΤΩΝ</a:t>
            </a:r>
          </a:p>
        </p:txBody>
      </p:sp>
      <p:sp>
        <p:nvSpPr>
          <p:cNvPr id="3075" name="Text Box 5">
            <a:extLst>
              <a:ext uri="{FF2B5EF4-FFF2-40B4-BE49-F238E27FC236}">
                <a16:creationId xmlns:a16="http://schemas.microsoft.com/office/drawing/2014/main" id="{3A5420C7-AFAF-F2E4-4C18-B98B7A5688F7}"/>
              </a:ext>
            </a:extLst>
          </p:cNvPr>
          <p:cNvSpPr txBox="1">
            <a:spLocks noChangeArrowheads="1"/>
          </p:cNvSpPr>
          <p:nvPr/>
        </p:nvSpPr>
        <p:spPr bwMode="auto">
          <a:xfrm>
            <a:off x="1684338" y="2681288"/>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l-GR" sz="1800" b="0"/>
          </a:p>
        </p:txBody>
      </p:sp>
      <p:sp>
        <p:nvSpPr>
          <p:cNvPr id="3076" name="6 - TextBox">
            <a:extLst>
              <a:ext uri="{FF2B5EF4-FFF2-40B4-BE49-F238E27FC236}">
                <a16:creationId xmlns:a16="http://schemas.microsoft.com/office/drawing/2014/main" id="{1DFAFB92-45D3-FA54-91ED-8164AC3B1EDB}"/>
              </a:ext>
            </a:extLst>
          </p:cNvPr>
          <p:cNvSpPr txBox="1">
            <a:spLocks noChangeArrowheads="1"/>
          </p:cNvSpPr>
          <p:nvPr/>
        </p:nvSpPr>
        <p:spPr bwMode="auto">
          <a:xfrm>
            <a:off x="111125" y="3644900"/>
            <a:ext cx="88392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b="0"/>
          </a:p>
          <a:p>
            <a:pPr eaLnBrk="1" hangingPunct="1">
              <a:spcBef>
                <a:spcPct val="0"/>
              </a:spcBef>
              <a:buFontTx/>
              <a:buNone/>
            </a:pPr>
            <a:r>
              <a:rPr lang="el-GR" altLang="el-GR" sz="1800" b="0"/>
              <a:t>Η κλασική Θερμοδυναμική αγνοεί τις λεπτομέρειες της δομής της ύλης</a:t>
            </a:r>
          </a:p>
          <a:p>
            <a:pPr eaLnBrk="1" hangingPunct="1">
              <a:spcBef>
                <a:spcPct val="0"/>
              </a:spcBef>
              <a:buFontTx/>
              <a:buNone/>
            </a:pPr>
            <a:r>
              <a:rPr lang="el-GR" altLang="el-GR" sz="1800" b="0"/>
              <a:t>Η στατιστική Θερμοδυναμική λαμβάνει υπόψην τη δομή  σε ατομικό/μοριακό επίπεδο</a:t>
            </a:r>
          </a:p>
          <a:p>
            <a:pPr eaLnBrk="1" hangingPunct="1">
              <a:spcBef>
                <a:spcPct val="0"/>
              </a:spcBef>
              <a:buFontTx/>
              <a:buNone/>
            </a:pPr>
            <a:endParaRPr lang="el-GR" altLang="el-GR" sz="1800" b="0"/>
          </a:p>
          <a:p>
            <a:pPr eaLnBrk="1" hangingPunct="1">
              <a:spcBef>
                <a:spcPct val="0"/>
              </a:spcBef>
              <a:buFontTx/>
              <a:buNone/>
            </a:pPr>
            <a:r>
              <a:rPr lang="el-GR" altLang="el-GR" sz="1800" b="0"/>
              <a:t>Στην περίπτωση των </a:t>
            </a:r>
            <a:r>
              <a:rPr lang="el-GR" altLang="el-GR" sz="1800"/>
              <a:t>μακρομορίων</a:t>
            </a:r>
            <a:r>
              <a:rPr lang="el-GR" altLang="el-GR" sz="1800" b="0"/>
              <a:t>, λόγω της τεράστιας διαφοράς μεγέθους </a:t>
            </a:r>
          </a:p>
          <a:p>
            <a:pPr eaLnBrk="1" hangingPunct="1">
              <a:spcBef>
                <a:spcPct val="0"/>
              </a:spcBef>
              <a:buFontTx/>
              <a:buNone/>
            </a:pPr>
            <a:r>
              <a:rPr lang="el-GR" altLang="el-GR" sz="1800" b="0"/>
              <a:t>πολυμερούς διαλύτη,  η κατανόηση πολλών φαινομένων απαιτεί τη στατιστική,</a:t>
            </a:r>
          </a:p>
          <a:p>
            <a:pPr eaLnBrk="1" hangingPunct="1">
              <a:spcBef>
                <a:spcPct val="0"/>
              </a:spcBef>
              <a:buFontTx/>
              <a:buNone/>
            </a:pPr>
            <a:r>
              <a:rPr lang="el-GR" altLang="el-GR" sz="1800" b="0"/>
              <a:t>μοριακή θεώρηση της Θερμοδυναμικής</a:t>
            </a:r>
          </a:p>
          <a:p>
            <a:pPr eaLnBrk="1" hangingPunct="1">
              <a:spcBef>
                <a:spcPct val="0"/>
              </a:spcBef>
              <a:buFontTx/>
              <a:buNone/>
            </a:pPr>
            <a:r>
              <a:rPr lang="el-GR" altLang="el-GR" sz="1800" b="0"/>
              <a:t> </a:t>
            </a:r>
          </a:p>
        </p:txBody>
      </p:sp>
      <p:sp>
        <p:nvSpPr>
          <p:cNvPr id="5" name="4 - TextBox">
            <a:extLst>
              <a:ext uri="{FF2B5EF4-FFF2-40B4-BE49-F238E27FC236}">
                <a16:creationId xmlns:a16="http://schemas.microsoft.com/office/drawing/2014/main" id="{A9980CD6-20C7-7C23-FBE1-854327F22004}"/>
              </a:ext>
            </a:extLst>
          </p:cNvPr>
          <p:cNvSpPr txBox="1"/>
          <p:nvPr/>
        </p:nvSpPr>
        <p:spPr>
          <a:xfrm>
            <a:off x="190500" y="1046163"/>
            <a:ext cx="8739188" cy="1754187"/>
          </a:xfrm>
          <a:prstGeom prst="rect">
            <a:avLst/>
          </a:prstGeom>
          <a:noFill/>
        </p:spPr>
        <p:txBody>
          <a:bodyPr wrap="none">
            <a:spAutoFit/>
          </a:bodyPr>
          <a:lstStyle/>
          <a:p>
            <a:pPr eaLnBrk="1" hangingPunct="1">
              <a:defRPr/>
            </a:pPr>
            <a:r>
              <a:rPr lang="el-GR" b="0" dirty="0">
                <a:solidFill>
                  <a:schemeClr val="accent6"/>
                </a:solidFill>
                <a:latin typeface="Arial" charset="0"/>
              </a:rPr>
              <a:t>Στο κεφάλαιο αυτό θα μελετηθούν οι θερμοδυναμικές ιδιότητες των διαλυμάτων  των</a:t>
            </a:r>
          </a:p>
          <a:p>
            <a:pPr eaLnBrk="1" hangingPunct="1">
              <a:defRPr/>
            </a:pPr>
            <a:r>
              <a:rPr lang="el-GR" b="0" dirty="0" err="1">
                <a:solidFill>
                  <a:schemeClr val="accent6"/>
                </a:solidFill>
                <a:latin typeface="Arial" charset="0"/>
              </a:rPr>
              <a:t>μακρομορίων</a:t>
            </a:r>
            <a:r>
              <a:rPr lang="el-GR" b="0" dirty="0">
                <a:solidFill>
                  <a:schemeClr val="accent6"/>
                </a:solidFill>
                <a:latin typeface="Arial" charset="0"/>
              </a:rPr>
              <a:t>. Η γνώση της διαλυτότητας και των αλληλεπιδράσεων πολυμερούς </a:t>
            </a:r>
          </a:p>
          <a:p>
            <a:pPr eaLnBrk="1" hangingPunct="1">
              <a:defRPr/>
            </a:pPr>
            <a:r>
              <a:rPr lang="el-GR" b="0" dirty="0">
                <a:solidFill>
                  <a:schemeClr val="accent6"/>
                </a:solidFill>
                <a:latin typeface="Arial" charset="0"/>
              </a:rPr>
              <a:t>διαλύτη θα μας βοηθήσει να κατανοήσουμε τις αρχές που διέπουν πολλές </a:t>
            </a:r>
          </a:p>
          <a:p>
            <a:pPr eaLnBrk="1" hangingPunct="1">
              <a:defRPr/>
            </a:pPr>
            <a:r>
              <a:rPr lang="el-GR" b="0" dirty="0">
                <a:solidFill>
                  <a:schemeClr val="accent6"/>
                </a:solidFill>
                <a:latin typeface="Arial" charset="0"/>
              </a:rPr>
              <a:t>τεχνικές χαρακτηρισμού όπως η οσμομετρία, η σκέδαση του φωτός</a:t>
            </a:r>
            <a:r>
              <a:rPr lang="en-US" b="0" dirty="0">
                <a:solidFill>
                  <a:schemeClr val="accent6"/>
                </a:solidFill>
                <a:latin typeface="Arial" charset="0"/>
              </a:rPr>
              <a:t>,</a:t>
            </a:r>
            <a:r>
              <a:rPr lang="el-GR" b="0" dirty="0">
                <a:solidFill>
                  <a:schemeClr val="accent6"/>
                </a:solidFill>
                <a:latin typeface="Arial" charset="0"/>
              </a:rPr>
              <a:t> η </a:t>
            </a:r>
            <a:r>
              <a:rPr lang="el-GR" b="0" dirty="0" err="1">
                <a:solidFill>
                  <a:schemeClr val="accent6"/>
                </a:solidFill>
                <a:latin typeface="Arial" charset="0"/>
              </a:rPr>
              <a:t>ιξωδομετρία</a:t>
            </a:r>
            <a:r>
              <a:rPr lang="en-US" b="0" dirty="0">
                <a:solidFill>
                  <a:schemeClr val="accent6"/>
                </a:solidFill>
                <a:latin typeface="Arial" charset="0"/>
              </a:rPr>
              <a:t>,</a:t>
            </a:r>
            <a:r>
              <a:rPr lang="el-GR" b="0" dirty="0">
                <a:solidFill>
                  <a:schemeClr val="accent6"/>
                </a:solidFill>
                <a:latin typeface="Arial" charset="0"/>
              </a:rPr>
              <a:t> </a:t>
            </a:r>
            <a:endParaRPr lang="en-US" b="0" dirty="0">
              <a:solidFill>
                <a:schemeClr val="accent6"/>
              </a:solidFill>
              <a:latin typeface="Arial" charset="0"/>
            </a:endParaRPr>
          </a:p>
          <a:p>
            <a:pPr eaLnBrk="1" hangingPunct="1">
              <a:defRPr/>
            </a:pPr>
            <a:r>
              <a:rPr lang="el-GR" b="0" dirty="0">
                <a:solidFill>
                  <a:schemeClr val="accent6"/>
                </a:solidFill>
                <a:latin typeface="Arial" charset="0"/>
              </a:rPr>
              <a:t>η χρωματογραφία πηκτώματος, κλπ, καθώς επίσης και ποικίλες εφαρμογές </a:t>
            </a:r>
          </a:p>
          <a:p>
            <a:pPr eaLnBrk="1" hangingPunct="1">
              <a:defRPr/>
            </a:pPr>
            <a:r>
              <a:rPr lang="el-GR" b="0" dirty="0">
                <a:solidFill>
                  <a:schemeClr val="accent6"/>
                </a:solidFill>
                <a:latin typeface="Arial" charset="0"/>
              </a:rPr>
              <a:t>βασιζόμενες στα  </a:t>
            </a:r>
            <a:r>
              <a:rPr lang="el-GR" b="0" dirty="0" err="1">
                <a:solidFill>
                  <a:schemeClr val="accent6"/>
                </a:solidFill>
                <a:latin typeface="Arial" charset="0"/>
              </a:rPr>
              <a:t>μακρομοριακά</a:t>
            </a:r>
            <a:r>
              <a:rPr lang="el-GR" b="0" dirty="0">
                <a:solidFill>
                  <a:schemeClr val="accent6"/>
                </a:solidFill>
                <a:latin typeface="Arial" charset="0"/>
              </a:rPr>
              <a:t> διαλύματα</a:t>
            </a:r>
            <a:r>
              <a:rPr lang="en-US" b="0" dirty="0">
                <a:solidFill>
                  <a:schemeClr val="accent6"/>
                </a:solidFill>
                <a:latin typeface="Arial" charset="0"/>
              </a:rPr>
              <a:t> (</a:t>
            </a:r>
            <a:r>
              <a:rPr lang="el-GR" b="0" dirty="0" err="1">
                <a:solidFill>
                  <a:schemeClr val="accent6"/>
                </a:solidFill>
                <a:latin typeface="Arial" charset="0"/>
              </a:rPr>
              <a:t>κλασματοποίηση</a:t>
            </a:r>
            <a:r>
              <a:rPr lang="el-GR" b="0" dirty="0">
                <a:solidFill>
                  <a:schemeClr val="accent6"/>
                </a:solidFill>
                <a:latin typeface="Arial" charset="0"/>
              </a:rPr>
              <a:t>).</a:t>
            </a:r>
          </a:p>
        </p:txBody>
      </p:sp>
      <p:sp>
        <p:nvSpPr>
          <p:cNvPr id="3078" name="Text Box 8">
            <a:extLst>
              <a:ext uri="{FF2B5EF4-FFF2-40B4-BE49-F238E27FC236}">
                <a16:creationId xmlns:a16="http://schemas.microsoft.com/office/drawing/2014/main" id="{149FF58D-696C-7A73-D5E2-E3B1D0124CCD}"/>
              </a:ext>
            </a:extLst>
          </p:cNvPr>
          <p:cNvSpPr txBox="1">
            <a:spLocks noChangeArrowheads="1"/>
          </p:cNvSpPr>
          <p:nvPr/>
        </p:nvSpPr>
        <p:spPr bwMode="auto">
          <a:xfrm>
            <a:off x="663575" y="3144838"/>
            <a:ext cx="52038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a:solidFill>
                  <a:srgbClr val="FF0066"/>
                </a:solidFill>
              </a:rPr>
              <a:t>Κανονικά μακρομοριακά διαλύματα</a:t>
            </a:r>
          </a:p>
        </p:txBody>
      </p:sp>
      <p:sp>
        <p:nvSpPr>
          <p:cNvPr id="3079" name="Rectangle 10">
            <a:extLst>
              <a:ext uri="{FF2B5EF4-FFF2-40B4-BE49-F238E27FC236}">
                <a16:creationId xmlns:a16="http://schemas.microsoft.com/office/drawing/2014/main" id="{70E94823-6018-B50A-EC7E-3D02D2831B9A}"/>
              </a:ext>
            </a:extLst>
          </p:cNvPr>
          <p:cNvSpPr>
            <a:spLocks noChangeArrowheads="1"/>
          </p:cNvSpPr>
          <p:nvPr/>
        </p:nvSpPr>
        <p:spPr bwMode="auto">
          <a:xfrm>
            <a:off x="623888" y="3429000"/>
            <a:ext cx="4310062"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a:solidFill>
                  <a:schemeClr val="hlink"/>
                </a:solidFill>
              </a:rPr>
              <a:t>Πραγματικά μακρομοριακά διαλύματα</a:t>
            </a:r>
            <a:endParaRPr lang="en-US" altLang="el-GR" sz="1800">
              <a:solidFill>
                <a:schemeClr val="hlink"/>
              </a:solidFill>
            </a:endParaRPr>
          </a:p>
        </p:txBody>
      </p:sp>
      <p:sp>
        <p:nvSpPr>
          <p:cNvPr id="3080" name="Rectangle 12">
            <a:extLst>
              <a:ext uri="{FF2B5EF4-FFF2-40B4-BE49-F238E27FC236}">
                <a16:creationId xmlns:a16="http://schemas.microsoft.com/office/drawing/2014/main" id="{4D43AF5E-F61A-D8A5-6339-95808E7C9717}"/>
              </a:ext>
            </a:extLst>
          </p:cNvPr>
          <p:cNvSpPr>
            <a:spLocks noChangeArrowheads="1"/>
          </p:cNvSpPr>
          <p:nvPr/>
        </p:nvSpPr>
        <p:spPr bwMode="auto">
          <a:xfrm>
            <a:off x="650875" y="2879725"/>
            <a:ext cx="383381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l-GR" sz="1800">
                <a:solidFill>
                  <a:schemeClr val="accent2"/>
                </a:solidFill>
              </a:rPr>
              <a:t>I</a:t>
            </a:r>
            <a:r>
              <a:rPr lang="el-GR" altLang="el-GR" sz="1800">
                <a:solidFill>
                  <a:schemeClr val="accent2"/>
                </a:solidFill>
              </a:rPr>
              <a:t>δανικά μακρομοριακά διαλύματα</a:t>
            </a:r>
            <a:endParaRPr lang="en-US" altLang="el-GR" sz="1800">
              <a:solidFill>
                <a:schemeClr val="accent2"/>
              </a:solidFill>
            </a:endParaRPr>
          </a:p>
        </p:txBody>
      </p:sp>
    </p:spTree>
  </p:cSld>
  <p:clrMapOvr>
    <a:masterClrMapping/>
  </p:clrMapOvr>
  <p:transition spd="slow" advTm="134348"/>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6">
            <a:extLst>
              <a:ext uri="{FF2B5EF4-FFF2-40B4-BE49-F238E27FC236}">
                <a16:creationId xmlns:a16="http://schemas.microsoft.com/office/drawing/2014/main" id="{7AF2806C-F21A-A6D5-B891-0B43D97109F3}"/>
              </a:ext>
            </a:extLst>
          </p:cNvPr>
          <p:cNvSpPr>
            <a:spLocks noChangeArrowheads="1"/>
          </p:cNvSpPr>
          <p:nvPr/>
        </p:nvSpPr>
        <p:spPr bwMode="auto">
          <a:xfrm>
            <a:off x="0" y="27130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sp>
        <p:nvSpPr>
          <p:cNvPr id="22531" name="Rectangle 7">
            <a:extLst>
              <a:ext uri="{FF2B5EF4-FFF2-40B4-BE49-F238E27FC236}">
                <a16:creationId xmlns:a16="http://schemas.microsoft.com/office/drawing/2014/main" id="{000443B6-E94C-E2EC-CCD9-841FC2A5F238}"/>
              </a:ext>
            </a:extLst>
          </p:cNvPr>
          <p:cNvSpPr>
            <a:spLocks noChangeArrowheads="1"/>
          </p:cNvSpPr>
          <p:nvPr/>
        </p:nvSpPr>
        <p:spPr bwMode="auto">
          <a:xfrm>
            <a:off x="5940425" y="4541838"/>
            <a:ext cx="473075" cy="538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(18)</a:t>
            </a:r>
            <a:endParaRPr lang="el-GR" altLang="el-GR" sz="1100" b="0"/>
          </a:p>
          <a:p>
            <a:pPr>
              <a:spcBef>
                <a:spcPct val="0"/>
              </a:spcBef>
              <a:buFontTx/>
              <a:buNone/>
            </a:pPr>
            <a:endParaRPr lang="el-GR" altLang="el-GR" sz="1800" b="0"/>
          </a:p>
        </p:txBody>
      </p:sp>
      <p:sp>
        <p:nvSpPr>
          <p:cNvPr id="22532" name="Rectangle 8">
            <a:extLst>
              <a:ext uri="{FF2B5EF4-FFF2-40B4-BE49-F238E27FC236}">
                <a16:creationId xmlns:a16="http://schemas.microsoft.com/office/drawing/2014/main" id="{A22EEEAB-3415-0D75-9FAF-CFE57817CBB7}"/>
              </a:ext>
            </a:extLst>
          </p:cNvPr>
          <p:cNvSpPr>
            <a:spLocks noChangeArrowheads="1"/>
          </p:cNvSpPr>
          <p:nvPr/>
        </p:nvSpPr>
        <p:spPr bwMode="auto">
          <a:xfrm>
            <a:off x="7143750" y="5786438"/>
            <a:ext cx="473075"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(19)</a:t>
            </a:r>
            <a:endParaRPr lang="el-GR" altLang="el-GR" sz="1800" b="0"/>
          </a:p>
        </p:txBody>
      </p:sp>
      <p:sp>
        <p:nvSpPr>
          <p:cNvPr id="22533" name="Text Box 11">
            <a:extLst>
              <a:ext uri="{FF2B5EF4-FFF2-40B4-BE49-F238E27FC236}">
                <a16:creationId xmlns:a16="http://schemas.microsoft.com/office/drawing/2014/main" id="{764318F2-CF34-BDF4-26B9-60A84E520F28}"/>
              </a:ext>
            </a:extLst>
          </p:cNvPr>
          <p:cNvSpPr txBox="1">
            <a:spLocks noChangeArrowheads="1"/>
          </p:cNvSpPr>
          <p:nvPr/>
        </p:nvSpPr>
        <p:spPr bwMode="auto">
          <a:xfrm>
            <a:off x="357188" y="3500438"/>
            <a:ext cx="1173162" cy="1016000"/>
          </a:xfrm>
          <a:prstGeom prst="rect">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l-GR" sz="2000" b="0"/>
              <a:t>x</a:t>
            </a:r>
            <a:r>
              <a:rPr lang="el-GR" altLang="el-GR" sz="2000" b="0" baseline="-25000"/>
              <a:t>1</a:t>
            </a:r>
            <a:r>
              <a:rPr lang="el-GR" altLang="el-GR" sz="2000" b="0"/>
              <a:t>= </a:t>
            </a:r>
            <a:r>
              <a:rPr lang="en-GB" altLang="el-GR" sz="2000" b="0"/>
              <a:t>n</a:t>
            </a:r>
            <a:r>
              <a:rPr lang="en-GB" altLang="el-GR" sz="2000" b="0" baseline="-25000"/>
              <a:t>1</a:t>
            </a:r>
            <a:r>
              <a:rPr lang="en-GB" altLang="el-GR" sz="2000" b="0"/>
              <a:t>/n</a:t>
            </a:r>
          </a:p>
          <a:p>
            <a:pPr eaLnBrk="1" hangingPunct="1">
              <a:spcBef>
                <a:spcPct val="0"/>
              </a:spcBef>
              <a:buFontTx/>
              <a:buNone/>
            </a:pPr>
            <a:r>
              <a:rPr lang="en-GB" altLang="el-GR" sz="2000" b="0"/>
              <a:t>x</a:t>
            </a:r>
            <a:r>
              <a:rPr lang="en-GB" altLang="el-GR" sz="2000" b="0" baseline="-25000"/>
              <a:t>2</a:t>
            </a:r>
            <a:r>
              <a:rPr lang="el-GR" altLang="el-GR" sz="2000" b="0"/>
              <a:t>= </a:t>
            </a:r>
            <a:r>
              <a:rPr lang="en-GB" altLang="el-GR" sz="2000" b="0"/>
              <a:t>n</a:t>
            </a:r>
            <a:r>
              <a:rPr lang="en-GB" altLang="el-GR" sz="2000" b="0" baseline="-25000"/>
              <a:t>2</a:t>
            </a:r>
            <a:r>
              <a:rPr lang="en-GB" altLang="el-GR" sz="2000" b="0"/>
              <a:t>/n</a:t>
            </a:r>
          </a:p>
          <a:p>
            <a:pPr eaLnBrk="1" hangingPunct="1">
              <a:spcBef>
                <a:spcPct val="0"/>
              </a:spcBef>
              <a:buFontTx/>
              <a:buNone/>
            </a:pPr>
            <a:r>
              <a:rPr lang="en-GB" altLang="el-GR" sz="2000" b="0"/>
              <a:t>x</a:t>
            </a:r>
            <a:r>
              <a:rPr lang="en-GB" altLang="el-GR" sz="2000" b="0" baseline="-25000"/>
              <a:t>1</a:t>
            </a:r>
            <a:r>
              <a:rPr lang="en-GB" altLang="el-GR" sz="2000" b="0"/>
              <a:t>+x</a:t>
            </a:r>
            <a:r>
              <a:rPr lang="en-GB" altLang="el-GR" sz="2000" b="0" baseline="-25000"/>
              <a:t>2</a:t>
            </a:r>
            <a:r>
              <a:rPr lang="en-GB" altLang="el-GR" sz="2000" b="0"/>
              <a:t>=1</a:t>
            </a:r>
            <a:endParaRPr lang="en-US" altLang="el-GR" sz="2000" b="0"/>
          </a:p>
        </p:txBody>
      </p:sp>
      <p:graphicFrame>
        <p:nvGraphicFramePr>
          <p:cNvPr id="22534" name="Object 11">
            <a:extLst>
              <a:ext uri="{FF2B5EF4-FFF2-40B4-BE49-F238E27FC236}">
                <a16:creationId xmlns:a16="http://schemas.microsoft.com/office/drawing/2014/main" id="{2F3C6303-3C43-34D6-1252-7E987B235220}"/>
              </a:ext>
            </a:extLst>
          </p:cNvPr>
          <p:cNvGraphicFramePr>
            <a:graphicFrameLocks noChangeAspect="1"/>
          </p:cNvGraphicFramePr>
          <p:nvPr/>
        </p:nvGraphicFramePr>
        <p:xfrm>
          <a:off x="3203575" y="4365625"/>
          <a:ext cx="2476500" cy="511175"/>
        </p:xfrm>
        <a:graphic>
          <a:graphicData uri="http://schemas.openxmlformats.org/presentationml/2006/ole">
            <mc:AlternateContent xmlns:mc="http://schemas.openxmlformats.org/markup-compatibility/2006">
              <mc:Choice xmlns:v="urn:schemas-microsoft-com:vml" Requires="v">
                <p:oleObj name="Εξίσωση" r:id="rId3" imgW="1040948" imgH="215806" progId="Equation.3">
                  <p:embed/>
                </p:oleObj>
              </mc:Choice>
              <mc:Fallback>
                <p:oleObj name="Εξίσωση" r:id="rId3" imgW="1040948" imgH="215806" progId="Equation.3">
                  <p:embed/>
                  <p:pic>
                    <p:nvPicPr>
                      <p:cNvPr id="22534" name="Object 11">
                        <a:extLst>
                          <a:ext uri="{FF2B5EF4-FFF2-40B4-BE49-F238E27FC236}">
                            <a16:creationId xmlns:a16="http://schemas.microsoft.com/office/drawing/2014/main" id="{2F3C6303-3C43-34D6-1252-7E987B23522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3575" y="4365625"/>
                        <a:ext cx="2476500" cy="51117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2535" name="TextBox 11">
            <a:extLst>
              <a:ext uri="{FF2B5EF4-FFF2-40B4-BE49-F238E27FC236}">
                <a16:creationId xmlns:a16="http://schemas.microsoft.com/office/drawing/2014/main" id="{088C59BF-5969-80C2-0536-EA92F252FCAC}"/>
              </a:ext>
            </a:extLst>
          </p:cNvPr>
          <p:cNvSpPr txBox="1">
            <a:spLocks noChangeArrowheads="1"/>
          </p:cNvSpPr>
          <p:nvPr/>
        </p:nvSpPr>
        <p:spPr bwMode="auto">
          <a:xfrm>
            <a:off x="6516688" y="4468813"/>
            <a:ext cx="13081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a:t>ανά μόριο</a:t>
            </a:r>
          </a:p>
        </p:txBody>
      </p:sp>
      <p:graphicFrame>
        <p:nvGraphicFramePr>
          <p:cNvPr id="22536" name="Object 5">
            <a:extLst>
              <a:ext uri="{FF2B5EF4-FFF2-40B4-BE49-F238E27FC236}">
                <a16:creationId xmlns:a16="http://schemas.microsoft.com/office/drawing/2014/main" id="{187FF99E-60D0-938A-F128-CC1BD166A9C6}"/>
              </a:ext>
            </a:extLst>
          </p:cNvPr>
          <p:cNvGraphicFramePr>
            <a:graphicFrameLocks noChangeAspect="1"/>
          </p:cNvGraphicFramePr>
          <p:nvPr/>
        </p:nvGraphicFramePr>
        <p:xfrm>
          <a:off x="3190875" y="1984375"/>
          <a:ext cx="2587625" cy="585788"/>
        </p:xfrm>
        <a:graphic>
          <a:graphicData uri="http://schemas.openxmlformats.org/presentationml/2006/ole">
            <mc:AlternateContent xmlns:mc="http://schemas.openxmlformats.org/markup-compatibility/2006">
              <mc:Choice xmlns:v="urn:schemas-microsoft-com:vml" Requires="v">
                <p:oleObj name="Εξίσωση" r:id="rId5" imgW="1016000" imgH="228600" progId="Equation.3">
                  <p:embed/>
                </p:oleObj>
              </mc:Choice>
              <mc:Fallback>
                <p:oleObj name="Εξίσωση" r:id="rId5" imgW="1016000" imgH="228600" progId="Equation.3">
                  <p:embed/>
                  <p:pic>
                    <p:nvPicPr>
                      <p:cNvPr id="22536" name="Object 5">
                        <a:extLst>
                          <a:ext uri="{FF2B5EF4-FFF2-40B4-BE49-F238E27FC236}">
                            <a16:creationId xmlns:a16="http://schemas.microsoft.com/office/drawing/2014/main" id="{187FF99E-60D0-938A-F128-CC1BD166A9C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90875" y="1984375"/>
                        <a:ext cx="2587625" cy="585788"/>
                      </a:xfrm>
                      <a:prstGeom prst="rect">
                        <a:avLst/>
                      </a:prstGeom>
                      <a:noFill/>
                      <a:ln w="9525">
                        <a:solidFill>
                          <a:srgbClr val="FF0066"/>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537" name="Object 6">
            <a:extLst>
              <a:ext uri="{FF2B5EF4-FFF2-40B4-BE49-F238E27FC236}">
                <a16:creationId xmlns:a16="http://schemas.microsoft.com/office/drawing/2014/main" id="{F5049C8C-C44F-4293-A080-2CBCAFF6C70C}"/>
              </a:ext>
            </a:extLst>
          </p:cNvPr>
          <p:cNvGraphicFramePr>
            <a:graphicFrameLocks noChangeAspect="1"/>
          </p:cNvGraphicFramePr>
          <p:nvPr/>
        </p:nvGraphicFramePr>
        <p:xfrm>
          <a:off x="3111500" y="2789238"/>
          <a:ext cx="2747963" cy="584200"/>
        </p:xfrm>
        <a:graphic>
          <a:graphicData uri="http://schemas.openxmlformats.org/presentationml/2006/ole">
            <mc:AlternateContent xmlns:mc="http://schemas.openxmlformats.org/markup-compatibility/2006">
              <mc:Choice xmlns:v="urn:schemas-microsoft-com:vml" Requires="v">
                <p:oleObj name="Εξίσωση" r:id="rId7" imgW="1079500" imgH="228600" progId="Equation.3">
                  <p:embed/>
                </p:oleObj>
              </mc:Choice>
              <mc:Fallback>
                <p:oleObj name="Εξίσωση" r:id="rId7" imgW="1079500" imgH="228600" progId="Equation.3">
                  <p:embed/>
                  <p:pic>
                    <p:nvPicPr>
                      <p:cNvPr id="22537" name="Object 6">
                        <a:extLst>
                          <a:ext uri="{FF2B5EF4-FFF2-40B4-BE49-F238E27FC236}">
                            <a16:creationId xmlns:a16="http://schemas.microsoft.com/office/drawing/2014/main" id="{F5049C8C-C44F-4293-A080-2CBCAFF6C70C}"/>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11500" y="2789238"/>
                        <a:ext cx="2747963" cy="584200"/>
                      </a:xfrm>
                      <a:prstGeom prst="rect">
                        <a:avLst/>
                      </a:prstGeom>
                      <a:noFill/>
                      <a:ln w="9525">
                        <a:solidFill>
                          <a:srgbClr val="FF0066"/>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538" name="Object 7">
            <a:extLst>
              <a:ext uri="{FF2B5EF4-FFF2-40B4-BE49-F238E27FC236}">
                <a16:creationId xmlns:a16="http://schemas.microsoft.com/office/drawing/2014/main" id="{FD1325AF-7F5A-B88A-2181-17B65A071614}"/>
              </a:ext>
            </a:extLst>
          </p:cNvPr>
          <p:cNvGraphicFramePr>
            <a:graphicFrameLocks noChangeAspect="1"/>
          </p:cNvGraphicFramePr>
          <p:nvPr/>
        </p:nvGraphicFramePr>
        <p:xfrm>
          <a:off x="2165350" y="5656263"/>
          <a:ext cx="4784725" cy="438150"/>
        </p:xfrm>
        <a:graphic>
          <a:graphicData uri="http://schemas.openxmlformats.org/presentationml/2006/ole">
            <mc:AlternateContent xmlns:mc="http://schemas.openxmlformats.org/markup-compatibility/2006">
              <mc:Choice xmlns:v="urn:schemas-microsoft-com:vml" Requires="v">
                <p:oleObj name="Εξίσωση" r:id="rId9" imgW="2349500" imgH="215900" progId="Equation.3">
                  <p:embed/>
                </p:oleObj>
              </mc:Choice>
              <mc:Fallback>
                <p:oleObj name="Εξίσωση" r:id="rId9" imgW="2349500" imgH="215900" progId="Equation.3">
                  <p:embed/>
                  <p:pic>
                    <p:nvPicPr>
                      <p:cNvPr id="22538" name="Object 7">
                        <a:extLst>
                          <a:ext uri="{FF2B5EF4-FFF2-40B4-BE49-F238E27FC236}">
                            <a16:creationId xmlns:a16="http://schemas.microsoft.com/office/drawing/2014/main" id="{FD1325AF-7F5A-B88A-2181-17B65A071614}"/>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65350" y="5656263"/>
                        <a:ext cx="4784725" cy="438150"/>
                      </a:xfrm>
                      <a:prstGeom prst="rect">
                        <a:avLst/>
                      </a:prstGeom>
                      <a:solidFill>
                        <a:srgbClr val="CC99FF"/>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2539" name="TextBox 11">
            <a:extLst>
              <a:ext uri="{FF2B5EF4-FFF2-40B4-BE49-F238E27FC236}">
                <a16:creationId xmlns:a16="http://schemas.microsoft.com/office/drawing/2014/main" id="{5EC86517-3983-868F-A699-E8EC2CD8A535}"/>
              </a:ext>
            </a:extLst>
          </p:cNvPr>
          <p:cNvSpPr txBox="1">
            <a:spLocks noChangeArrowheads="1"/>
          </p:cNvSpPr>
          <p:nvPr/>
        </p:nvSpPr>
        <p:spPr bwMode="auto">
          <a:xfrm>
            <a:off x="7572375" y="5715000"/>
            <a:ext cx="13081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a:t>ανά μόριο</a:t>
            </a:r>
          </a:p>
        </p:txBody>
      </p:sp>
      <p:sp>
        <p:nvSpPr>
          <p:cNvPr id="22540" name="Rectangle 12">
            <a:extLst>
              <a:ext uri="{FF2B5EF4-FFF2-40B4-BE49-F238E27FC236}">
                <a16:creationId xmlns:a16="http://schemas.microsoft.com/office/drawing/2014/main" id="{79D1E7C2-011F-243F-FEF1-2040903C2EE5}"/>
              </a:ext>
            </a:extLst>
          </p:cNvPr>
          <p:cNvSpPr>
            <a:spLocks noChangeArrowheads="1"/>
          </p:cNvSpPr>
          <p:nvPr/>
        </p:nvSpPr>
        <p:spPr bwMode="auto">
          <a:xfrm>
            <a:off x="6156325" y="2205038"/>
            <a:ext cx="473075"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l-GR" sz="1100" b="0">
                <a:cs typeface="Times New Roman" panose="02020603050405020304" pitchFamily="18" charset="0"/>
              </a:rPr>
              <a:t> (1</a:t>
            </a:r>
            <a:r>
              <a:rPr lang="el-GR" altLang="el-GR" sz="1100" b="0">
                <a:cs typeface="Times New Roman" panose="02020603050405020304" pitchFamily="18" charset="0"/>
              </a:rPr>
              <a:t>6</a:t>
            </a:r>
            <a:r>
              <a:rPr lang="en-US" altLang="el-GR" sz="1100" b="0">
                <a:cs typeface="Times New Roman" panose="02020603050405020304" pitchFamily="18" charset="0"/>
              </a:rPr>
              <a:t>)</a:t>
            </a:r>
            <a:endParaRPr lang="en-US" altLang="el-GR" sz="1800" b="0"/>
          </a:p>
        </p:txBody>
      </p:sp>
      <p:sp>
        <p:nvSpPr>
          <p:cNvPr id="22541" name="Rectangle 12">
            <a:extLst>
              <a:ext uri="{FF2B5EF4-FFF2-40B4-BE49-F238E27FC236}">
                <a16:creationId xmlns:a16="http://schemas.microsoft.com/office/drawing/2014/main" id="{7651D0FC-50BC-C6D8-D58D-7E351A01D899}"/>
              </a:ext>
            </a:extLst>
          </p:cNvPr>
          <p:cNvSpPr>
            <a:spLocks noChangeArrowheads="1"/>
          </p:cNvSpPr>
          <p:nvPr/>
        </p:nvSpPr>
        <p:spPr bwMode="auto">
          <a:xfrm>
            <a:off x="6227763" y="2924175"/>
            <a:ext cx="473075"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l-GR" sz="1100" b="0">
                <a:cs typeface="Times New Roman" panose="02020603050405020304" pitchFamily="18" charset="0"/>
              </a:rPr>
              <a:t> (17)</a:t>
            </a:r>
            <a:endParaRPr lang="en-US" altLang="el-GR" sz="1800" b="0"/>
          </a:p>
        </p:txBody>
      </p:sp>
      <p:sp>
        <p:nvSpPr>
          <p:cNvPr id="22542" name="Text Box 12">
            <a:extLst>
              <a:ext uri="{FF2B5EF4-FFF2-40B4-BE49-F238E27FC236}">
                <a16:creationId xmlns:a16="http://schemas.microsoft.com/office/drawing/2014/main" id="{D81A5FFF-B809-E89A-0D11-B5846CF97EAA}"/>
              </a:ext>
            </a:extLst>
          </p:cNvPr>
          <p:cNvSpPr txBox="1">
            <a:spLocks noChangeArrowheads="1"/>
          </p:cNvSpPr>
          <p:nvPr/>
        </p:nvSpPr>
        <p:spPr bwMode="auto">
          <a:xfrm>
            <a:off x="214313" y="5286375"/>
            <a:ext cx="1803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b="0"/>
              <a:t>Δ</a:t>
            </a:r>
            <a:r>
              <a:rPr lang="en-GB" altLang="el-GR" sz="1800" b="0"/>
              <a:t>G</a:t>
            </a:r>
            <a:r>
              <a:rPr lang="el-GR" altLang="el-GR" sz="1800" b="0"/>
              <a:t>  = ΔΗ</a:t>
            </a:r>
            <a:r>
              <a:rPr lang="en-GB" altLang="el-GR" sz="1800" b="0"/>
              <a:t> </a:t>
            </a:r>
            <a:r>
              <a:rPr lang="el-GR" altLang="el-GR" sz="1800" b="0"/>
              <a:t>- ΤΔ</a:t>
            </a:r>
            <a:r>
              <a:rPr lang="en-GB" altLang="el-GR" sz="1800" b="0"/>
              <a:t>S</a:t>
            </a:r>
            <a:endParaRPr lang="en-US" altLang="el-GR" sz="1800" b="0"/>
          </a:p>
        </p:txBody>
      </p:sp>
      <p:sp>
        <p:nvSpPr>
          <p:cNvPr id="22543" name="24 - TextBox">
            <a:extLst>
              <a:ext uri="{FF2B5EF4-FFF2-40B4-BE49-F238E27FC236}">
                <a16:creationId xmlns:a16="http://schemas.microsoft.com/office/drawing/2014/main" id="{456863E9-E892-8081-1768-536CB65DF409}"/>
              </a:ext>
            </a:extLst>
          </p:cNvPr>
          <p:cNvSpPr txBox="1">
            <a:spLocks noChangeArrowheads="1"/>
          </p:cNvSpPr>
          <p:nvPr/>
        </p:nvSpPr>
        <p:spPr bwMode="auto">
          <a:xfrm>
            <a:off x="214313" y="5715000"/>
            <a:ext cx="1611312"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600" b="0"/>
              <a:t>από</a:t>
            </a:r>
            <a:r>
              <a:rPr lang="en-US" altLang="el-GR" sz="1600" b="0"/>
              <a:t> (6</a:t>
            </a:r>
            <a:r>
              <a:rPr lang="el-GR" altLang="el-GR" sz="1600" b="0"/>
              <a:t>)</a:t>
            </a:r>
            <a:r>
              <a:rPr lang="en-US" altLang="el-GR" sz="1600" b="0"/>
              <a:t> </a:t>
            </a:r>
            <a:r>
              <a:rPr lang="el-GR" altLang="el-GR" sz="1600" b="0"/>
              <a:t>και</a:t>
            </a:r>
            <a:r>
              <a:rPr lang="en-US" altLang="el-GR" sz="1600" b="0"/>
              <a:t> (18)</a:t>
            </a:r>
            <a:endParaRPr lang="el-GR" altLang="el-GR" sz="1600" b="0"/>
          </a:p>
        </p:txBody>
      </p:sp>
      <p:graphicFrame>
        <p:nvGraphicFramePr>
          <p:cNvPr id="22544" name="Object 18">
            <a:extLst>
              <a:ext uri="{FF2B5EF4-FFF2-40B4-BE49-F238E27FC236}">
                <a16:creationId xmlns:a16="http://schemas.microsoft.com/office/drawing/2014/main" id="{7824B7EC-4652-8C40-1929-84D27C515E58}"/>
              </a:ext>
            </a:extLst>
          </p:cNvPr>
          <p:cNvGraphicFramePr>
            <a:graphicFrameLocks noChangeAspect="1"/>
          </p:cNvGraphicFramePr>
          <p:nvPr/>
        </p:nvGraphicFramePr>
        <p:xfrm>
          <a:off x="3071813" y="714375"/>
          <a:ext cx="2782887" cy="1008063"/>
        </p:xfrm>
        <a:graphic>
          <a:graphicData uri="http://schemas.openxmlformats.org/presentationml/2006/ole">
            <mc:AlternateContent xmlns:mc="http://schemas.openxmlformats.org/markup-compatibility/2006">
              <mc:Choice xmlns:v="urn:schemas-microsoft-com:vml" Requires="v">
                <p:oleObj name="Εξίσωση" r:id="rId11" imgW="1091726" imgH="393529" progId="Equation.3">
                  <p:embed/>
                </p:oleObj>
              </mc:Choice>
              <mc:Fallback>
                <p:oleObj name="Εξίσωση" r:id="rId11" imgW="1091726" imgH="393529" progId="Equation.3">
                  <p:embed/>
                  <p:pic>
                    <p:nvPicPr>
                      <p:cNvPr id="22544" name="Object 18">
                        <a:extLst>
                          <a:ext uri="{FF2B5EF4-FFF2-40B4-BE49-F238E27FC236}">
                            <a16:creationId xmlns:a16="http://schemas.microsoft.com/office/drawing/2014/main" id="{7824B7EC-4652-8C40-1929-84D27C515E58}"/>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071813" y="714375"/>
                        <a:ext cx="2782887" cy="1008063"/>
                      </a:xfrm>
                      <a:prstGeom prst="rect">
                        <a:avLst/>
                      </a:prstGeom>
                      <a:noFill/>
                      <a:ln w="9525">
                        <a:solidFill>
                          <a:srgbClr val="FF0066"/>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 name="18 - TextBox">
            <a:extLst>
              <a:ext uri="{FF2B5EF4-FFF2-40B4-BE49-F238E27FC236}">
                <a16:creationId xmlns:a16="http://schemas.microsoft.com/office/drawing/2014/main" id="{6326F899-D9C9-9415-05AE-4127BD98BC3B}"/>
              </a:ext>
            </a:extLst>
          </p:cNvPr>
          <p:cNvSpPr txBox="1"/>
          <p:nvPr/>
        </p:nvSpPr>
        <p:spPr>
          <a:xfrm>
            <a:off x="2843213" y="5157788"/>
            <a:ext cx="3540125" cy="368300"/>
          </a:xfrm>
          <a:prstGeom prst="rect">
            <a:avLst/>
          </a:prstGeom>
          <a:solidFill>
            <a:schemeClr val="accent6">
              <a:lumMod val="40000"/>
              <a:lumOff val="60000"/>
            </a:schemeClr>
          </a:solidFill>
        </p:spPr>
        <p:txBody>
          <a:bodyPr wrap="none">
            <a:spAutoFit/>
          </a:bodyPr>
          <a:lstStyle/>
          <a:p>
            <a:pPr eaLnBrk="1" hangingPunct="1">
              <a:defRPr/>
            </a:pPr>
            <a:r>
              <a:rPr lang="el-GR" dirty="0">
                <a:latin typeface="Arial" charset="0"/>
              </a:rPr>
              <a:t>Ελεύθερη ενέργεια αναμείξεως</a:t>
            </a:r>
          </a:p>
        </p:txBody>
      </p:sp>
      <p:sp>
        <p:nvSpPr>
          <p:cNvPr id="22546" name="19 - TextBox">
            <a:extLst>
              <a:ext uri="{FF2B5EF4-FFF2-40B4-BE49-F238E27FC236}">
                <a16:creationId xmlns:a16="http://schemas.microsoft.com/office/drawing/2014/main" id="{DD0671A4-A6DA-500D-87D8-270BEB8CC150}"/>
              </a:ext>
            </a:extLst>
          </p:cNvPr>
          <p:cNvSpPr txBox="1">
            <a:spLocks noChangeArrowheads="1"/>
          </p:cNvSpPr>
          <p:nvPr/>
        </p:nvSpPr>
        <p:spPr bwMode="auto">
          <a:xfrm>
            <a:off x="360363" y="2420938"/>
            <a:ext cx="2195512"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b="0"/>
              <a:t>πολλαπλασιάζουμε </a:t>
            </a:r>
          </a:p>
          <a:p>
            <a:pPr eaLnBrk="1" hangingPunct="1">
              <a:spcBef>
                <a:spcPct val="0"/>
              </a:spcBef>
              <a:buFontTx/>
              <a:buNone/>
            </a:pPr>
            <a:r>
              <a:rPr lang="el-GR" altLang="el-GR" sz="1800" b="0"/>
              <a:t>διαιρούμε με </a:t>
            </a:r>
            <a:r>
              <a:rPr lang="el-GR" altLang="el-GR" sz="1800" i="1"/>
              <a:t> </a:t>
            </a:r>
            <a:r>
              <a:rPr lang="en-US" altLang="el-GR" sz="1800" i="1"/>
              <a:t>n </a:t>
            </a:r>
            <a:r>
              <a:rPr lang="el-GR" altLang="el-GR" sz="1800" i="1"/>
              <a:t> </a:t>
            </a:r>
          </a:p>
        </p:txBody>
      </p:sp>
      <p:sp>
        <p:nvSpPr>
          <p:cNvPr id="22547" name="20 - Καμπύλο δεξιό βέλος">
            <a:extLst>
              <a:ext uri="{FF2B5EF4-FFF2-40B4-BE49-F238E27FC236}">
                <a16:creationId xmlns:a16="http://schemas.microsoft.com/office/drawing/2014/main" id="{80CFAD2F-8C6D-68C8-4365-E3B41A478E36}"/>
              </a:ext>
            </a:extLst>
          </p:cNvPr>
          <p:cNvSpPr>
            <a:spLocks noChangeArrowheads="1"/>
          </p:cNvSpPr>
          <p:nvPr/>
        </p:nvSpPr>
        <p:spPr bwMode="auto">
          <a:xfrm>
            <a:off x="2627313" y="2420938"/>
            <a:ext cx="360362" cy="720725"/>
          </a:xfrm>
          <a:prstGeom prst="curvedRightArrow">
            <a:avLst>
              <a:gd name="adj1" fmla="val 25000"/>
              <a:gd name="adj2" fmla="val 50000"/>
              <a:gd name="adj3" fmla="val 25000"/>
            </a:avLst>
          </a:prstGeom>
          <a:solidFill>
            <a:schemeClr val="accent1"/>
          </a:solidFill>
          <a:ln w="9525" algn="ctr">
            <a:solidFill>
              <a:schemeClr val="tx1"/>
            </a:solidFill>
            <a:round/>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sp>
        <p:nvSpPr>
          <p:cNvPr id="22548" name="21 - Καμπύλο δεξιό βέλος">
            <a:extLst>
              <a:ext uri="{FF2B5EF4-FFF2-40B4-BE49-F238E27FC236}">
                <a16:creationId xmlns:a16="http://schemas.microsoft.com/office/drawing/2014/main" id="{959D3464-2782-F052-EAA9-3F42ABA59EAB}"/>
              </a:ext>
            </a:extLst>
          </p:cNvPr>
          <p:cNvSpPr>
            <a:spLocks noChangeArrowheads="1"/>
          </p:cNvSpPr>
          <p:nvPr/>
        </p:nvSpPr>
        <p:spPr bwMode="auto">
          <a:xfrm>
            <a:off x="2627313" y="3213100"/>
            <a:ext cx="360362" cy="720725"/>
          </a:xfrm>
          <a:prstGeom prst="curvedRightArrow">
            <a:avLst>
              <a:gd name="adj1" fmla="val 25000"/>
              <a:gd name="adj2" fmla="val 50000"/>
              <a:gd name="adj3" fmla="val 25000"/>
            </a:avLst>
          </a:prstGeom>
          <a:solidFill>
            <a:schemeClr val="accent1"/>
          </a:solidFill>
          <a:ln w="9525" algn="ctr">
            <a:solidFill>
              <a:schemeClr val="tx1"/>
            </a:solidFill>
            <a:round/>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sp>
        <p:nvSpPr>
          <p:cNvPr id="22549" name="22 - TextBox">
            <a:extLst>
              <a:ext uri="{FF2B5EF4-FFF2-40B4-BE49-F238E27FC236}">
                <a16:creationId xmlns:a16="http://schemas.microsoft.com/office/drawing/2014/main" id="{C91EAF75-6E5C-3199-44CA-534CBA2DE966}"/>
              </a:ext>
            </a:extLst>
          </p:cNvPr>
          <p:cNvSpPr txBox="1">
            <a:spLocks noChangeArrowheads="1"/>
          </p:cNvSpPr>
          <p:nvPr/>
        </p:nvSpPr>
        <p:spPr bwMode="auto">
          <a:xfrm>
            <a:off x="2195513" y="3357563"/>
            <a:ext cx="31273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b="0"/>
              <a:t>ή</a:t>
            </a:r>
          </a:p>
        </p:txBody>
      </p:sp>
      <p:graphicFrame>
        <p:nvGraphicFramePr>
          <p:cNvPr id="22550" name="Object 19">
            <a:extLst>
              <a:ext uri="{FF2B5EF4-FFF2-40B4-BE49-F238E27FC236}">
                <a16:creationId xmlns:a16="http://schemas.microsoft.com/office/drawing/2014/main" id="{24DD8648-185E-5B77-3440-6414B3A9D7C0}"/>
              </a:ext>
            </a:extLst>
          </p:cNvPr>
          <p:cNvGraphicFramePr>
            <a:graphicFrameLocks noChangeAspect="1"/>
          </p:cNvGraphicFramePr>
          <p:nvPr/>
        </p:nvGraphicFramePr>
        <p:xfrm>
          <a:off x="3132138" y="3573463"/>
          <a:ext cx="4470400" cy="511175"/>
        </p:xfrm>
        <a:graphic>
          <a:graphicData uri="http://schemas.openxmlformats.org/presentationml/2006/ole">
            <mc:AlternateContent xmlns:mc="http://schemas.openxmlformats.org/markup-compatibility/2006">
              <mc:Choice xmlns:v="urn:schemas-microsoft-com:vml" Requires="v">
                <p:oleObj name="Εξίσωση" r:id="rId13" imgW="1879600" imgH="215900" progId="Equation.3">
                  <p:embed/>
                </p:oleObj>
              </mc:Choice>
              <mc:Fallback>
                <p:oleObj name="Εξίσωση" r:id="rId13" imgW="1879600" imgH="215900" progId="Equation.3">
                  <p:embed/>
                  <p:pic>
                    <p:nvPicPr>
                      <p:cNvPr id="22550" name="Object 19">
                        <a:extLst>
                          <a:ext uri="{FF2B5EF4-FFF2-40B4-BE49-F238E27FC236}">
                            <a16:creationId xmlns:a16="http://schemas.microsoft.com/office/drawing/2014/main" id="{24DD8648-185E-5B77-3440-6414B3A9D7C0}"/>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132138" y="3573463"/>
                        <a:ext cx="4470400" cy="5111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2551" name="22 - TextBox">
            <a:extLst>
              <a:ext uri="{FF2B5EF4-FFF2-40B4-BE49-F238E27FC236}">
                <a16:creationId xmlns:a16="http://schemas.microsoft.com/office/drawing/2014/main" id="{80C1A4AB-4337-84C0-0508-D4374829A952}"/>
              </a:ext>
            </a:extLst>
          </p:cNvPr>
          <p:cNvSpPr txBox="1">
            <a:spLocks noChangeArrowheads="1"/>
          </p:cNvSpPr>
          <p:nvPr/>
        </p:nvSpPr>
        <p:spPr bwMode="auto">
          <a:xfrm>
            <a:off x="1912938" y="4267200"/>
            <a:ext cx="105727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600" b="0"/>
              <a:t>(17) δια </a:t>
            </a:r>
            <a:r>
              <a:rPr lang="en-US" altLang="el-GR" sz="1600" b="0"/>
              <a:t>n</a:t>
            </a:r>
            <a:endParaRPr lang="el-GR" altLang="el-GR" sz="1600" b="0"/>
          </a:p>
        </p:txBody>
      </p:sp>
      <p:cxnSp>
        <p:nvCxnSpPr>
          <p:cNvPr id="22552" name="24 - Ευθύγραμμο βέλος σύνδεσης">
            <a:extLst>
              <a:ext uri="{FF2B5EF4-FFF2-40B4-BE49-F238E27FC236}">
                <a16:creationId xmlns:a16="http://schemas.microsoft.com/office/drawing/2014/main" id="{F240C173-29A5-AE39-9E0A-1019C110BAEE}"/>
              </a:ext>
            </a:extLst>
          </p:cNvPr>
          <p:cNvCxnSpPr>
            <a:cxnSpLocks noChangeShapeType="1"/>
          </p:cNvCxnSpPr>
          <p:nvPr/>
        </p:nvCxnSpPr>
        <p:spPr bwMode="auto">
          <a:xfrm>
            <a:off x="1908175" y="4581525"/>
            <a:ext cx="1150938" cy="0"/>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sp>
        <p:nvSpPr>
          <p:cNvPr id="22553" name="Text Box 4">
            <a:extLst>
              <a:ext uri="{FF2B5EF4-FFF2-40B4-BE49-F238E27FC236}">
                <a16:creationId xmlns:a16="http://schemas.microsoft.com/office/drawing/2014/main" id="{65E78F2E-3C03-775B-1457-0F31A1AD41C5}"/>
              </a:ext>
            </a:extLst>
          </p:cNvPr>
          <p:cNvSpPr txBox="1">
            <a:spLocks noChangeArrowheads="1"/>
          </p:cNvSpPr>
          <p:nvPr/>
        </p:nvSpPr>
        <p:spPr bwMode="auto">
          <a:xfrm>
            <a:off x="1439863" y="123825"/>
            <a:ext cx="62642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l-GR" altLang="el-GR" sz="2000"/>
              <a:t>Κανονικά διαλύματα</a:t>
            </a:r>
            <a:r>
              <a:rPr lang="el-GR" altLang="el-GR" sz="1800" b="0"/>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4">
            <a:extLst>
              <a:ext uri="{FF2B5EF4-FFF2-40B4-BE49-F238E27FC236}">
                <a16:creationId xmlns:a16="http://schemas.microsoft.com/office/drawing/2014/main" id="{BC9FAE4B-7E71-9635-BC5A-A31F7168E073}"/>
              </a:ext>
            </a:extLst>
          </p:cNvPr>
          <p:cNvSpPr txBox="1">
            <a:spLocks noChangeArrowheads="1"/>
          </p:cNvSpPr>
          <p:nvPr/>
        </p:nvSpPr>
        <p:spPr bwMode="auto">
          <a:xfrm>
            <a:off x="971550" y="1412875"/>
            <a:ext cx="532923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l-GR" sz="1800" b="0"/>
          </a:p>
        </p:txBody>
      </p:sp>
      <p:sp>
        <p:nvSpPr>
          <p:cNvPr id="24579" name="Text Box 5">
            <a:extLst>
              <a:ext uri="{FF2B5EF4-FFF2-40B4-BE49-F238E27FC236}">
                <a16:creationId xmlns:a16="http://schemas.microsoft.com/office/drawing/2014/main" id="{DCEF5C98-1BFB-AC91-0F98-5DA6D8278284}"/>
              </a:ext>
            </a:extLst>
          </p:cNvPr>
          <p:cNvSpPr txBox="1">
            <a:spLocks noChangeArrowheads="1"/>
          </p:cNvSpPr>
          <p:nvPr/>
        </p:nvSpPr>
        <p:spPr bwMode="auto">
          <a:xfrm>
            <a:off x="1258888" y="908050"/>
            <a:ext cx="6932612"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l-GR" altLang="el-GR" sz="2000">
                <a:solidFill>
                  <a:schemeClr val="accent2"/>
                </a:solidFill>
              </a:rPr>
              <a:t>Θεωρία των </a:t>
            </a:r>
            <a:r>
              <a:rPr lang="en-US" altLang="el-GR" sz="2000">
                <a:solidFill>
                  <a:schemeClr val="accent2"/>
                </a:solidFill>
              </a:rPr>
              <a:t>Flory </a:t>
            </a:r>
            <a:r>
              <a:rPr lang="el-GR" altLang="el-GR" sz="2000">
                <a:solidFill>
                  <a:schemeClr val="accent2"/>
                </a:solidFill>
              </a:rPr>
              <a:t>και</a:t>
            </a:r>
            <a:r>
              <a:rPr lang="en-US" altLang="el-GR" sz="2000">
                <a:solidFill>
                  <a:schemeClr val="accent2"/>
                </a:solidFill>
              </a:rPr>
              <a:t> Huggins</a:t>
            </a:r>
            <a:r>
              <a:rPr lang="el-GR" altLang="el-GR" sz="2000">
                <a:solidFill>
                  <a:schemeClr val="accent2"/>
                </a:solidFill>
              </a:rPr>
              <a:t> γιά τα </a:t>
            </a:r>
            <a:r>
              <a:rPr lang="el-GR" altLang="el-GR" sz="2000">
                <a:solidFill>
                  <a:srgbClr val="FF0066"/>
                </a:solidFill>
              </a:rPr>
              <a:t>μακρομοριακά</a:t>
            </a:r>
            <a:r>
              <a:rPr lang="el-GR" altLang="el-GR" sz="2000">
                <a:solidFill>
                  <a:schemeClr val="accent2"/>
                </a:solidFill>
              </a:rPr>
              <a:t> διαλύματα.</a:t>
            </a:r>
          </a:p>
          <a:p>
            <a:pPr algn="ctr" eaLnBrk="1" hangingPunct="1">
              <a:spcBef>
                <a:spcPct val="0"/>
              </a:spcBef>
              <a:buFontTx/>
              <a:buNone/>
            </a:pPr>
            <a:r>
              <a:rPr lang="el-GR" altLang="el-GR" sz="2000">
                <a:solidFill>
                  <a:schemeClr val="accent2"/>
                </a:solidFill>
              </a:rPr>
              <a:t> </a:t>
            </a:r>
          </a:p>
          <a:p>
            <a:pPr algn="ctr" eaLnBrk="1" hangingPunct="1">
              <a:spcBef>
                <a:spcPct val="0"/>
              </a:spcBef>
              <a:buFontTx/>
              <a:buNone/>
            </a:pPr>
            <a:r>
              <a:rPr lang="el-GR" altLang="el-GR" sz="2000">
                <a:solidFill>
                  <a:schemeClr val="accent2"/>
                </a:solidFill>
              </a:rPr>
              <a:t>Εντροπία ανάμιξης αθερμικών διαλυμάτων</a:t>
            </a:r>
          </a:p>
        </p:txBody>
      </p:sp>
      <p:sp>
        <p:nvSpPr>
          <p:cNvPr id="24580" name="Text Box 6">
            <a:extLst>
              <a:ext uri="{FF2B5EF4-FFF2-40B4-BE49-F238E27FC236}">
                <a16:creationId xmlns:a16="http://schemas.microsoft.com/office/drawing/2014/main" id="{298C70A2-867D-13EE-4DBA-92B76A5A3E44}"/>
              </a:ext>
            </a:extLst>
          </p:cNvPr>
          <p:cNvSpPr txBox="1">
            <a:spLocks noChangeArrowheads="1"/>
          </p:cNvSpPr>
          <p:nvPr/>
        </p:nvSpPr>
        <p:spPr bwMode="auto">
          <a:xfrm>
            <a:off x="1547813" y="2708275"/>
            <a:ext cx="6284912"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l-GR" sz="2000" b="0">
                <a:solidFill>
                  <a:srgbClr val="FF0066"/>
                </a:solidFill>
              </a:rPr>
              <a:t>(</a:t>
            </a:r>
            <a:r>
              <a:rPr lang="el-GR" altLang="el-GR" sz="2000" b="0">
                <a:solidFill>
                  <a:srgbClr val="FF0066"/>
                </a:solidFill>
              </a:rPr>
              <a:t>ΔΗ</a:t>
            </a:r>
            <a:r>
              <a:rPr lang="en-US" altLang="el-GR" sz="2000" b="0" baseline="-25000">
                <a:solidFill>
                  <a:srgbClr val="FF0066"/>
                </a:solidFill>
              </a:rPr>
              <a:t>m</a:t>
            </a:r>
            <a:r>
              <a:rPr lang="el-GR" altLang="el-GR" sz="2000" b="0">
                <a:solidFill>
                  <a:srgbClr val="FF0066"/>
                </a:solidFill>
              </a:rPr>
              <a:t>=0)</a:t>
            </a:r>
            <a:r>
              <a:rPr lang="el-GR" altLang="el-GR" sz="2000" b="0"/>
              <a:t> αθερμικά ιδανικά διαλύματα</a:t>
            </a:r>
          </a:p>
          <a:p>
            <a:pPr algn="ctr" eaLnBrk="1" hangingPunct="1">
              <a:spcBef>
                <a:spcPct val="0"/>
              </a:spcBef>
              <a:buFontTx/>
              <a:buNone/>
            </a:pPr>
            <a:endParaRPr lang="el-GR" altLang="el-GR" sz="2000" b="0"/>
          </a:p>
          <a:p>
            <a:pPr algn="ctr" eaLnBrk="1" hangingPunct="1">
              <a:spcBef>
                <a:spcPct val="0"/>
              </a:spcBef>
              <a:buFontTx/>
              <a:buNone/>
            </a:pPr>
            <a:endParaRPr lang="el-GR" altLang="el-GR" sz="2000" b="0"/>
          </a:p>
        </p:txBody>
      </p:sp>
      <p:sp>
        <p:nvSpPr>
          <p:cNvPr id="24581" name="Text Box 7">
            <a:extLst>
              <a:ext uri="{FF2B5EF4-FFF2-40B4-BE49-F238E27FC236}">
                <a16:creationId xmlns:a16="http://schemas.microsoft.com/office/drawing/2014/main" id="{3F4B87C2-31D5-0781-54DA-A4E835162387}"/>
              </a:ext>
            </a:extLst>
          </p:cNvPr>
          <p:cNvSpPr txBox="1">
            <a:spLocks noChangeArrowheads="1"/>
          </p:cNvSpPr>
          <p:nvPr/>
        </p:nvSpPr>
        <p:spPr bwMode="auto">
          <a:xfrm>
            <a:off x="428625" y="3857625"/>
            <a:ext cx="5929313"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pPr>
            <a:r>
              <a:rPr lang="el-GR" altLang="el-GR" sz="1800" b="0"/>
              <a:t>Οι θέσεις ή τα κελιά του δικτύου μπορούν να περιέχουν ή ένα μόριο διαλύτη ή ένα μονομερές στοιχείο της αλυσίδας.</a:t>
            </a:r>
          </a:p>
          <a:p>
            <a:pPr eaLnBrk="1" hangingPunct="1">
              <a:spcBef>
                <a:spcPct val="0"/>
              </a:spcBef>
            </a:pPr>
            <a:r>
              <a:rPr lang="el-GR" altLang="el-GR" sz="1800" b="0"/>
              <a:t>Η απόσταση μεταξύ δύο διαδοχικών μονομερών στοιχείων της αλυσίδας είναι ίση με την απόσταση μεταξύ δύο μορίων του διαλύτη.</a:t>
            </a:r>
          </a:p>
        </p:txBody>
      </p:sp>
      <p:sp>
        <p:nvSpPr>
          <p:cNvPr id="24582" name="Text Box 8">
            <a:extLst>
              <a:ext uri="{FF2B5EF4-FFF2-40B4-BE49-F238E27FC236}">
                <a16:creationId xmlns:a16="http://schemas.microsoft.com/office/drawing/2014/main" id="{D746B544-7C58-408A-ABA1-B78C1C653E08}"/>
              </a:ext>
            </a:extLst>
          </p:cNvPr>
          <p:cNvSpPr txBox="1">
            <a:spLocks noChangeArrowheads="1"/>
          </p:cNvSpPr>
          <p:nvPr/>
        </p:nvSpPr>
        <p:spPr bwMode="auto">
          <a:xfrm>
            <a:off x="1428750" y="5786438"/>
            <a:ext cx="62484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l-GR" sz="1800"/>
              <a:t>Οι διαστάσεις ενός μορίου διαλύτη είναι ίσες προς τις διαστάσεις ενός μονομερούς στοιχείου της αλυσίδας.</a:t>
            </a:r>
          </a:p>
        </p:txBody>
      </p:sp>
      <p:sp>
        <p:nvSpPr>
          <p:cNvPr id="7" name="6 - TextBox">
            <a:extLst>
              <a:ext uri="{FF2B5EF4-FFF2-40B4-BE49-F238E27FC236}">
                <a16:creationId xmlns:a16="http://schemas.microsoft.com/office/drawing/2014/main" id="{393F7166-BF96-F06B-E674-FD9F3743AA92}"/>
              </a:ext>
            </a:extLst>
          </p:cNvPr>
          <p:cNvSpPr txBox="1"/>
          <p:nvPr/>
        </p:nvSpPr>
        <p:spPr>
          <a:xfrm>
            <a:off x="571500" y="3429000"/>
            <a:ext cx="1408113" cy="369888"/>
          </a:xfrm>
          <a:prstGeom prst="rect">
            <a:avLst/>
          </a:prstGeom>
          <a:solidFill>
            <a:schemeClr val="bg2">
              <a:lumMod val="20000"/>
              <a:lumOff val="80000"/>
            </a:schemeClr>
          </a:solidFill>
        </p:spPr>
        <p:txBody>
          <a:bodyPr wrap="none">
            <a:spAutoFit/>
          </a:bodyPr>
          <a:lstStyle/>
          <a:p>
            <a:pPr eaLnBrk="1" hangingPunct="1">
              <a:defRPr/>
            </a:pPr>
            <a:r>
              <a:rPr lang="el-GR" dirty="0">
                <a:latin typeface="Arial" charset="0"/>
              </a:rPr>
              <a:t>Παραδοχές</a:t>
            </a:r>
          </a:p>
        </p:txBody>
      </p:sp>
      <p:pic>
        <p:nvPicPr>
          <p:cNvPr id="24584" name="Picture 5">
            <a:extLst>
              <a:ext uri="{FF2B5EF4-FFF2-40B4-BE49-F238E27FC236}">
                <a16:creationId xmlns:a16="http://schemas.microsoft.com/office/drawing/2014/main" id="{54603A04-855B-FB08-A715-B212BC6F24A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29375" y="3357563"/>
            <a:ext cx="2152650" cy="2143125"/>
          </a:xfrm>
          <a:prstGeom prst="rect">
            <a:avLst/>
          </a:prstGeom>
          <a:solidFill>
            <a:srgbClr val="FFCCFF"/>
          </a:solidFill>
          <a:ln>
            <a:noFill/>
          </a:ln>
          <a:extLs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4">
            <a:extLst>
              <a:ext uri="{FF2B5EF4-FFF2-40B4-BE49-F238E27FC236}">
                <a16:creationId xmlns:a16="http://schemas.microsoft.com/office/drawing/2014/main" id="{1EE6EAEC-2027-042C-ED7D-F890A2AFB84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550" y="1125538"/>
            <a:ext cx="3025775" cy="2279650"/>
          </a:xfrm>
          <a:prstGeom prst="rect">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pic>
      <p:pic>
        <p:nvPicPr>
          <p:cNvPr id="26627" name="Picture 5">
            <a:extLst>
              <a:ext uri="{FF2B5EF4-FFF2-40B4-BE49-F238E27FC236}">
                <a16:creationId xmlns:a16="http://schemas.microsoft.com/office/drawing/2014/main" id="{56479B52-C06B-26A4-8CB1-1C7250E27F4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03800" y="1484313"/>
            <a:ext cx="3449638" cy="4464050"/>
          </a:xfrm>
          <a:prstGeom prst="rect">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pic>
      <p:sp>
        <p:nvSpPr>
          <p:cNvPr id="26628" name="Text Box 6">
            <a:extLst>
              <a:ext uri="{FF2B5EF4-FFF2-40B4-BE49-F238E27FC236}">
                <a16:creationId xmlns:a16="http://schemas.microsoft.com/office/drawing/2014/main" id="{5E9BD41E-C9A8-2406-A660-373D3E53E282}"/>
              </a:ext>
            </a:extLst>
          </p:cNvPr>
          <p:cNvSpPr txBox="1">
            <a:spLocks noChangeArrowheads="1"/>
          </p:cNvSpPr>
          <p:nvPr/>
        </p:nvSpPr>
        <p:spPr bwMode="auto">
          <a:xfrm>
            <a:off x="539750" y="476250"/>
            <a:ext cx="415131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b="0"/>
              <a:t>Σχηματισμοί μακρομοριακών αλυσίδων</a:t>
            </a:r>
            <a:endParaRPr lang="en-US" altLang="el-GR" sz="1800" b="0"/>
          </a:p>
        </p:txBody>
      </p:sp>
      <p:sp>
        <p:nvSpPr>
          <p:cNvPr id="5" name="4 - TextBox">
            <a:extLst>
              <a:ext uri="{FF2B5EF4-FFF2-40B4-BE49-F238E27FC236}">
                <a16:creationId xmlns:a16="http://schemas.microsoft.com/office/drawing/2014/main" id="{4A8EACDE-DD52-87C5-6205-7A93CF57A4BF}"/>
              </a:ext>
            </a:extLst>
          </p:cNvPr>
          <p:cNvSpPr txBox="1"/>
          <p:nvPr/>
        </p:nvSpPr>
        <p:spPr>
          <a:xfrm>
            <a:off x="250825" y="3789363"/>
            <a:ext cx="5035550" cy="1476375"/>
          </a:xfrm>
          <a:prstGeom prst="rect">
            <a:avLst/>
          </a:prstGeom>
          <a:solidFill>
            <a:schemeClr val="accent6">
              <a:lumMod val="20000"/>
              <a:lumOff val="80000"/>
            </a:schemeClr>
          </a:solidFill>
        </p:spPr>
        <p:txBody>
          <a:bodyPr wrap="none">
            <a:spAutoFit/>
          </a:bodyPr>
          <a:lstStyle/>
          <a:p>
            <a:pPr eaLnBrk="1" hangingPunct="1">
              <a:defRPr/>
            </a:pPr>
            <a:r>
              <a:rPr lang="el-GR" b="0" dirty="0">
                <a:solidFill>
                  <a:schemeClr val="accent6"/>
                </a:solidFill>
                <a:latin typeface="Arial" charset="0"/>
              </a:rPr>
              <a:t>Λόγω των περιστρόφων των δεσμών </a:t>
            </a:r>
            <a:r>
              <a:rPr lang="en-US" b="0" dirty="0">
                <a:solidFill>
                  <a:schemeClr val="accent6"/>
                </a:solidFill>
                <a:latin typeface="Arial" charset="0"/>
              </a:rPr>
              <a:t>C-C </a:t>
            </a:r>
            <a:r>
              <a:rPr lang="el-GR" b="0" dirty="0">
                <a:solidFill>
                  <a:schemeClr val="accent6"/>
                </a:solidFill>
                <a:latin typeface="Arial" charset="0"/>
              </a:rPr>
              <a:t>στη</a:t>
            </a:r>
            <a:endParaRPr lang="en-US" b="0" dirty="0">
              <a:solidFill>
                <a:schemeClr val="accent6"/>
              </a:solidFill>
              <a:latin typeface="Arial" charset="0"/>
            </a:endParaRPr>
          </a:p>
          <a:p>
            <a:pPr eaLnBrk="1" hangingPunct="1">
              <a:defRPr/>
            </a:pPr>
            <a:r>
              <a:rPr lang="el-GR" b="0" dirty="0">
                <a:solidFill>
                  <a:schemeClr val="accent6"/>
                </a:solidFill>
                <a:latin typeface="Arial" charset="0"/>
              </a:rPr>
              <a:t>βάση του κώνου του σθένους οι </a:t>
            </a:r>
            <a:r>
              <a:rPr lang="el-GR" b="0" dirty="0" err="1">
                <a:solidFill>
                  <a:schemeClr val="accent6"/>
                </a:solidFill>
                <a:latin typeface="Arial" charset="0"/>
              </a:rPr>
              <a:t>μακρομοριακές</a:t>
            </a:r>
            <a:endParaRPr lang="el-GR" b="0" dirty="0">
              <a:solidFill>
                <a:schemeClr val="accent6"/>
              </a:solidFill>
              <a:latin typeface="Arial" charset="0"/>
            </a:endParaRPr>
          </a:p>
          <a:p>
            <a:pPr eaLnBrk="1" hangingPunct="1">
              <a:defRPr/>
            </a:pPr>
            <a:r>
              <a:rPr lang="el-GR" b="0" dirty="0">
                <a:solidFill>
                  <a:schemeClr val="accent6"/>
                </a:solidFill>
                <a:latin typeface="Arial" charset="0"/>
              </a:rPr>
              <a:t>αλυσίδες λαμβάνουν πλήθος διαμορφώσεων</a:t>
            </a:r>
          </a:p>
          <a:p>
            <a:pPr eaLnBrk="1" hangingPunct="1">
              <a:defRPr/>
            </a:pPr>
            <a:r>
              <a:rPr lang="el-GR" b="0" dirty="0">
                <a:solidFill>
                  <a:schemeClr val="accent6"/>
                </a:solidFill>
                <a:latin typeface="Arial" charset="0"/>
              </a:rPr>
              <a:t>στο χώρο οι οποίες εξαρτώνται από τις</a:t>
            </a:r>
          </a:p>
          <a:p>
            <a:pPr eaLnBrk="1" hangingPunct="1">
              <a:defRPr/>
            </a:pPr>
            <a:r>
              <a:rPr lang="el-GR" b="0" dirty="0">
                <a:solidFill>
                  <a:schemeClr val="accent6"/>
                </a:solidFill>
                <a:latin typeface="Arial" charset="0"/>
              </a:rPr>
              <a:t> αλληλεπιδράσεις με τον διαλύτη.</a:t>
            </a:r>
          </a:p>
        </p:txBody>
      </p:sp>
      <p:sp>
        <p:nvSpPr>
          <p:cNvPr id="6" name="5 - Ορθογώνιο">
            <a:extLst>
              <a:ext uri="{FF2B5EF4-FFF2-40B4-BE49-F238E27FC236}">
                <a16:creationId xmlns:a16="http://schemas.microsoft.com/office/drawing/2014/main" id="{2D512F51-288B-2A72-B691-41F1D399422C}"/>
              </a:ext>
            </a:extLst>
          </p:cNvPr>
          <p:cNvSpPr>
            <a:spLocks noChangeArrowheads="1"/>
          </p:cNvSpPr>
          <p:nvPr/>
        </p:nvSpPr>
        <p:spPr bwMode="auto">
          <a:xfrm>
            <a:off x="323850" y="5516563"/>
            <a:ext cx="45720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600">
                <a:solidFill>
                  <a:srgbClr val="FF0066"/>
                </a:solidFill>
              </a:rPr>
              <a:t>ΜΟΡΦΟΛΟΓΙΚΗ ΕΝΤΡΟΠΙΑ ΑΝΑΜΕΙΞΕΩΣ</a:t>
            </a:r>
            <a:endParaRPr lang="en-US" altLang="el-GR" sz="1600">
              <a:solidFill>
                <a:srgbClr val="FF0066"/>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5">
            <a:extLst>
              <a:ext uri="{FF2B5EF4-FFF2-40B4-BE49-F238E27FC236}">
                <a16:creationId xmlns:a16="http://schemas.microsoft.com/office/drawing/2014/main" id="{D0D9F6C6-213B-C1EB-853F-F090DF265D6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 y="1484313"/>
            <a:ext cx="3757613" cy="3740150"/>
          </a:xfrm>
          <a:prstGeom prst="rect">
            <a:avLst/>
          </a:prstGeom>
          <a:solidFill>
            <a:srgbClr val="FFCC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8675" name="Rectangle 6">
            <a:extLst>
              <a:ext uri="{FF2B5EF4-FFF2-40B4-BE49-F238E27FC236}">
                <a16:creationId xmlns:a16="http://schemas.microsoft.com/office/drawing/2014/main" id="{3AE9B899-40B4-F6AE-DCC6-B782AC2C6893}"/>
              </a:ext>
            </a:extLst>
          </p:cNvPr>
          <p:cNvSpPr>
            <a:spLocks noChangeArrowheads="1"/>
          </p:cNvSpPr>
          <p:nvPr/>
        </p:nvSpPr>
        <p:spPr bwMode="auto">
          <a:xfrm>
            <a:off x="3384550" y="549275"/>
            <a:ext cx="24828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2400">
                <a:solidFill>
                  <a:srgbClr val="FF0066"/>
                </a:solidFill>
              </a:rPr>
              <a:t>Θεωρία δικτύου</a:t>
            </a:r>
            <a:endParaRPr lang="en-US" altLang="el-GR" sz="2400">
              <a:solidFill>
                <a:srgbClr val="FF0066"/>
              </a:solidFill>
            </a:endParaRPr>
          </a:p>
        </p:txBody>
      </p:sp>
      <p:sp>
        <p:nvSpPr>
          <p:cNvPr id="45060" name="Text Box 7">
            <a:extLst>
              <a:ext uri="{FF2B5EF4-FFF2-40B4-BE49-F238E27FC236}">
                <a16:creationId xmlns:a16="http://schemas.microsoft.com/office/drawing/2014/main" id="{D4EE79FF-24E1-198F-BA0B-CCDAE3B6E018}"/>
              </a:ext>
            </a:extLst>
          </p:cNvPr>
          <p:cNvSpPr txBox="1">
            <a:spLocks noChangeArrowheads="1"/>
          </p:cNvSpPr>
          <p:nvPr/>
        </p:nvSpPr>
        <p:spPr bwMode="auto">
          <a:xfrm>
            <a:off x="4298950" y="1773238"/>
            <a:ext cx="4665663" cy="3254375"/>
          </a:xfrm>
          <a:prstGeom prst="rect">
            <a:avLst/>
          </a:prstGeom>
          <a:noFill/>
          <a:ln w="9525">
            <a:noFill/>
            <a:miter lim="800000"/>
            <a:headEnd/>
            <a:tailEnd/>
          </a:ln>
        </p:spPr>
        <p:txBody>
          <a:bodyPr>
            <a:spAutoFit/>
          </a:bodyPr>
          <a:lstStyle/>
          <a:p>
            <a:pPr eaLnBrk="1" hangingPunct="1">
              <a:spcBef>
                <a:spcPct val="50000"/>
              </a:spcBef>
              <a:defRPr/>
            </a:pPr>
            <a:r>
              <a:rPr lang="el-GR" b="0" dirty="0">
                <a:latin typeface="Arial" charset="0"/>
              </a:rPr>
              <a:t> </a:t>
            </a:r>
            <a:r>
              <a:rPr lang="en-US" dirty="0">
                <a:latin typeface="Arial" charset="0"/>
              </a:rPr>
              <a:t>n</a:t>
            </a:r>
            <a:r>
              <a:rPr lang="en-US" baseline="-25000" dirty="0">
                <a:latin typeface="Arial" charset="0"/>
              </a:rPr>
              <a:t>o</a:t>
            </a:r>
            <a:r>
              <a:rPr lang="el-GR" b="0" dirty="0">
                <a:latin typeface="Arial" charset="0"/>
              </a:rPr>
              <a:t>  :συνολικός αριθμός θέσεων δικτύου</a:t>
            </a:r>
          </a:p>
          <a:p>
            <a:pPr eaLnBrk="1" hangingPunct="1">
              <a:spcBef>
                <a:spcPct val="50000"/>
              </a:spcBef>
              <a:defRPr/>
            </a:pPr>
            <a:r>
              <a:rPr lang="el-GR" b="0" dirty="0">
                <a:latin typeface="Arial" charset="0"/>
              </a:rPr>
              <a:t>  </a:t>
            </a:r>
            <a:r>
              <a:rPr lang="en-US" dirty="0">
                <a:latin typeface="Arial" charset="0"/>
              </a:rPr>
              <a:t>x</a:t>
            </a:r>
            <a:r>
              <a:rPr lang="el-GR" b="0" dirty="0">
                <a:latin typeface="Arial" charset="0"/>
              </a:rPr>
              <a:t> : αριθμός θέσεων του δικτύου οι οποίες κατέχονται από τα μονομερή στοιχεία μιας αλυσίδας</a:t>
            </a:r>
          </a:p>
          <a:p>
            <a:pPr eaLnBrk="1" hangingPunct="1">
              <a:spcBef>
                <a:spcPct val="50000"/>
              </a:spcBef>
              <a:defRPr/>
            </a:pPr>
            <a:r>
              <a:rPr lang="el-GR" b="0" dirty="0">
                <a:latin typeface="Arial" charset="0"/>
              </a:rPr>
              <a:t>  </a:t>
            </a:r>
            <a:r>
              <a:rPr lang="en-US" dirty="0">
                <a:latin typeface="Arial" charset="0"/>
              </a:rPr>
              <a:t>n</a:t>
            </a:r>
            <a:r>
              <a:rPr lang="en-US" baseline="-25000" dirty="0">
                <a:latin typeface="Arial" charset="0"/>
              </a:rPr>
              <a:t>1</a:t>
            </a:r>
            <a:r>
              <a:rPr lang="el-GR" dirty="0">
                <a:latin typeface="Arial" charset="0"/>
              </a:rPr>
              <a:t> </a:t>
            </a:r>
            <a:r>
              <a:rPr lang="el-GR" b="0" dirty="0">
                <a:latin typeface="Arial" charset="0"/>
              </a:rPr>
              <a:t>: αριθμός μορίων διαλύτη</a:t>
            </a:r>
          </a:p>
          <a:p>
            <a:pPr eaLnBrk="1" hangingPunct="1">
              <a:spcBef>
                <a:spcPct val="50000"/>
              </a:spcBef>
              <a:defRPr/>
            </a:pPr>
            <a:r>
              <a:rPr lang="el-GR" b="0" dirty="0">
                <a:latin typeface="Arial" charset="0"/>
              </a:rPr>
              <a:t>  </a:t>
            </a:r>
            <a:r>
              <a:rPr lang="en-US" dirty="0">
                <a:latin typeface="Arial" charset="0"/>
              </a:rPr>
              <a:t>n</a:t>
            </a:r>
            <a:r>
              <a:rPr lang="en-US" baseline="-25000" dirty="0">
                <a:latin typeface="Arial" charset="0"/>
              </a:rPr>
              <a:t>2</a:t>
            </a:r>
            <a:r>
              <a:rPr lang="el-GR" b="0" dirty="0">
                <a:latin typeface="Arial" charset="0"/>
              </a:rPr>
              <a:t> : αριθμός μορίων πολυμερούς</a:t>
            </a:r>
          </a:p>
          <a:p>
            <a:pPr eaLnBrk="1" hangingPunct="1">
              <a:spcBef>
                <a:spcPct val="50000"/>
              </a:spcBef>
              <a:defRPr/>
            </a:pPr>
            <a:r>
              <a:rPr lang="el-GR" b="0" dirty="0">
                <a:latin typeface="Arial" charset="0"/>
              </a:rPr>
              <a:t>  </a:t>
            </a:r>
            <a:r>
              <a:rPr lang="en-US" dirty="0">
                <a:latin typeface="Arial" charset="0"/>
              </a:rPr>
              <a:t>V</a:t>
            </a:r>
            <a:r>
              <a:rPr lang="en-US" baseline="-25000" dirty="0">
                <a:latin typeface="Arial" charset="0"/>
              </a:rPr>
              <a:t>1</a:t>
            </a:r>
            <a:r>
              <a:rPr lang="el-GR" b="0" dirty="0">
                <a:latin typeface="Arial" charset="0"/>
              </a:rPr>
              <a:t> : </a:t>
            </a:r>
            <a:r>
              <a:rPr lang="el-GR" b="0" dirty="0">
                <a:solidFill>
                  <a:schemeClr val="accent6"/>
                </a:solidFill>
                <a:latin typeface="Arial" charset="0"/>
              </a:rPr>
              <a:t>όγκος μιας θέσεως του δικτύου μορίου διαλύτη ή μονομερούς στοιχείου</a:t>
            </a:r>
          </a:p>
          <a:p>
            <a:pPr eaLnBrk="1" hangingPunct="1">
              <a:spcBef>
                <a:spcPct val="50000"/>
              </a:spcBef>
              <a:defRPr/>
            </a:pPr>
            <a:r>
              <a:rPr lang="el-GR" b="0" dirty="0">
                <a:latin typeface="Arial" charset="0"/>
              </a:rPr>
              <a:t>  </a:t>
            </a:r>
            <a:r>
              <a:rPr lang="en-US" dirty="0">
                <a:latin typeface="Arial" charset="0"/>
              </a:rPr>
              <a:t>V</a:t>
            </a:r>
            <a:r>
              <a:rPr lang="en-US" baseline="-25000" dirty="0">
                <a:latin typeface="Arial" charset="0"/>
              </a:rPr>
              <a:t>2</a:t>
            </a:r>
            <a:r>
              <a:rPr lang="el-GR" b="0" dirty="0">
                <a:latin typeface="Arial" charset="0"/>
              </a:rPr>
              <a:t> : όγκος ενός μορίου πολυμερούς</a:t>
            </a:r>
          </a:p>
        </p:txBody>
      </p:sp>
      <p:graphicFrame>
        <p:nvGraphicFramePr>
          <p:cNvPr id="28677" name="Object 22">
            <a:extLst>
              <a:ext uri="{FF2B5EF4-FFF2-40B4-BE49-F238E27FC236}">
                <a16:creationId xmlns:a16="http://schemas.microsoft.com/office/drawing/2014/main" id="{A64AAED8-F58C-6414-5A9C-9319350E7D0F}"/>
              </a:ext>
            </a:extLst>
          </p:cNvPr>
          <p:cNvGraphicFramePr>
            <a:graphicFrameLocks noChangeAspect="1"/>
          </p:cNvGraphicFramePr>
          <p:nvPr/>
        </p:nvGraphicFramePr>
        <p:xfrm>
          <a:off x="4500563" y="5516563"/>
          <a:ext cx="1708150" cy="652462"/>
        </p:xfrm>
        <a:graphic>
          <a:graphicData uri="http://schemas.openxmlformats.org/presentationml/2006/ole">
            <mc:AlternateContent xmlns:mc="http://schemas.openxmlformats.org/markup-compatibility/2006">
              <mc:Choice xmlns:v="urn:schemas-microsoft-com:vml" Requires="v">
                <p:oleObj name="Εξίσωση" r:id="rId4" imgW="1129810" imgH="431613" progId="Equation.3">
                  <p:embed/>
                </p:oleObj>
              </mc:Choice>
              <mc:Fallback>
                <p:oleObj name="Εξίσωση" r:id="rId4" imgW="1129810" imgH="431613" progId="Equation.3">
                  <p:embed/>
                  <p:pic>
                    <p:nvPicPr>
                      <p:cNvPr id="28677" name="Object 22">
                        <a:extLst>
                          <a:ext uri="{FF2B5EF4-FFF2-40B4-BE49-F238E27FC236}">
                            <a16:creationId xmlns:a16="http://schemas.microsoft.com/office/drawing/2014/main" id="{A64AAED8-F58C-6414-5A9C-9319350E7D0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00563" y="5516563"/>
                        <a:ext cx="1708150" cy="652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8678" name="Object 23">
            <a:extLst>
              <a:ext uri="{FF2B5EF4-FFF2-40B4-BE49-F238E27FC236}">
                <a16:creationId xmlns:a16="http://schemas.microsoft.com/office/drawing/2014/main" id="{494F2A08-A9BD-71CC-FCAC-A8F5C83E3523}"/>
              </a:ext>
            </a:extLst>
          </p:cNvPr>
          <p:cNvGraphicFramePr>
            <a:graphicFrameLocks noChangeAspect="1"/>
          </p:cNvGraphicFramePr>
          <p:nvPr/>
        </p:nvGraphicFramePr>
        <p:xfrm>
          <a:off x="6659563" y="5516563"/>
          <a:ext cx="1843087" cy="652462"/>
        </p:xfrm>
        <a:graphic>
          <a:graphicData uri="http://schemas.openxmlformats.org/presentationml/2006/ole">
            <mc:AlternateContent xmlns:mc="http://schemas.openxmlformats.org/markup-compatibility/2006">
              <mc:Choice xmlns:v="urn:schemas-microsoft-com:vml" Requires="v">
                <p:oleObj name="Εξίσωση" r:id="rId6" imgW="1218671" imgH="431613" progId="Equation.3">
                  <p:embed/>
                </p:oleObj>
              </mc:Choice>
              <mc:Fallback>
                <p:oleObj name="Εξίσωση" r:id="rId6" imgW="1218671" imgH="431613" progId="Equation.3">
                  <p:embed/>
                  <p:pic>
                    <p:nvPicPr>
                      <p:cNvPr id="28678" name="Object 23">
                        <a:extLst>
                          <a:ext uri="{FF2B5EF4-FFF2-40B4-BE49-F238E27FC236}">
                            <a16:creationId xmlns:a16="http://schemas.microsoft.com/office/drawing/2014/main" id="{494F2A08-A9BD-71CC-FCAC-A8F5C83E352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59563" y="5516563"/>
                        <a:ext cx="1843087" cy="652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7" name="6 - TextBox">
            <a:extLst>
              <a:ext uri="{FF2B5EF4-FFF2-40B4-BE49-F238E27FC236}">
                <a16:creationId xmlns:a16="http://schemas.microsoft.com/office/drawing/2014/main" id="{205C37C2-F738-EC1E-32FD-5CDD9F2AE11E}"/>
              </a:ext>
            </a:extLst>
          </p:cNvPr>
          <p:cNvSpPr txBox="1"/>
          <p:nvPr/>
        </p:nvSpPr>
        <p:spPr>
          <a:xfrm>
            <a:off x="5364163" y="5084763"/>
            <a:ext cx="2338387" cy="369887"/>
          </a:xfrm>
          <a:prstGeom prst="rect">
            <a:avLst/>
          </a:prstGeom>
          <a:noFill/>
        </p:spPr>
        <p:txBody>
          <a:bodyPr wrap="none">
            <a:spAutoFit/>
          </a:bodyPr>
          <a:lstStyle/>
          <a:p>
            <a:pPr eaLnBrk="1" hangingPunct="1">
              <a:defRPr/>
            </a:pPr>
            <a:r>
              <a:rPr lang="el-GR" i="1" dirty="0">
                <a:solidFill>
                  <a:schemeClr val="accent6"/>
                </a:solidFill>
                <a:latin typeface="Arial" charset="0"/>
              </a:rPr>
              <a:t>κατ’ όγκο κλάσματα</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8">
            <a:extLst>
              <a:ext uri="{FF2B5EF4-FFF2-40B4-BE49-F238E27FC236}">
                <a16:creationId xmlns:a16="http://schemas.microsoft.com/office/drawing/2014/main" id="{4DFEB937-75CF-BEF6-7668-1E9300A69521}"/>
              </a:ext>
            </a:extLst>
          </p:cNvPr>
          <p:cNvSpPr>
            <a:spLocks noChangeArrowheads="1"/>
          </p:cNvSpPr>
          <p:nvPr/>
        </p:nvSpPr>
        <p:spPr bwMode="auto">
          <a:xfrm>
            <a:off x="0" y="168275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graphicFrame>
        <p:nvGraphicFramePr>
          <p:cNvPr id="30723" name="Object 7">
            <a:extLst>
              <a:ext uri="{FF2B5EF4-FFF2-40B4-BE49-F238E27FC236}">
                <a16:creationId xmlns:a16="http://schemas.microsoft.com/office/drawing/2014/main" id="{A01CD758-C62D-3D04-26A1-42C649004E56}"/>
              </a:ext>
            </a:extLst>
          </p:cNvPr>
          <p:cNvGraphicFramePr>
            <a:graphicFrameLocks noChangeAspect="1"/>
          </p:cNvGraphicFramePr>
          <p:nvPr/>
        </p:nvGraphicFramePr>
        <p:xfrm>
          <a:off x="4716463" y="620713"/>
          <a:ext cx="865187" cy="830262"/>
        </p:xfrm>
        <a:graphic>
          <a:graphicData uri="http://schemas.openxmlformats.org/presentationml/2006/ole">
            <mc:AlternateContent xmlns:mc="http://schemas.openxmlformats.org/markup-compatibility/2006">
              <mc:Choice xmlns:v="urn:schemas-microsoft-com:vml" Requires="v">
                <p:oleObj name="Εξίσωση" r:id="rId3" imgW="469696" imgH="444307" progId="Equation.3">
                  <p:embed/>
                </p:oleObj>
              </mc:Choice>
              <mc:Fallback>
                <p:oleObj name="Εξίσωση" r:id="rId3" imgW="469696" imgH="444307" progId="Equation.3">
                  <p:embed/>
                  <p:pic>
                    <p:nvPicPr>
                      <p:cNvPr id="30723" name="Object 7">
                        <a:extLst>
                          <a:ext uri="{FF2B5EF4-FFF2-40B4-BE49-F238E27FC236}">
                            <a16:creationId xmlns:a16="http://schemas.microsoft.com/office/drawing/2014/main" id="{A01CD758-C62D-3D04-26A1-42C649004E5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16463" y="620713"/>
                        <a:ext cx="865187"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0724" name="Rectangle 9">
            <a:extLst>
              <a:ext uri="{FF2B5EF4-FFF2-40B4-BE49-F238E27FC236}">
                <a16:creationId xmlns:a16="http://schemas.microsoft.com/office/drawing/2014/main" id="{0FA3679B-19D7-D948-55D0-DD9986E95C07}"/>
              </a:ext>
            </a:extLst>
          </p:cNvPr>
          <p:cNvSpPr>
            <a:spLocks noChangeArrowheads="1"/>
          </p:cNvSpPr>
          <p:nvPr/>
        </p:nvSpPr>
        <p:spPr bwMode="auto">
          <a:xfrm>
            <a:off x="6156325" y="765175"/>
            <a:ext cx="792163"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(20)</a:t>
            </a:r>
            <a:endParaRPr lang="el-GR" altLang="el-GR" sz="1100" b="0"/>
          </a:p>
          <a:p>
            <a:pPr>
              <a:spcBef>
                <a:spcPct val="0"/>
              </a:spcBef>
              <a:buFontTx/>
              <a:buNone/>
            </a:pPr>
            <a:endParaRPr lang="el-GR" altLang="el-GR" sz="1800" b="0"/>
          </a:p>
        </p:txBody>
      </p:sp>
      <p:graphicFrame>
        <p:nvGraphicFramePr>
          <p:cNvPr id="30725" name="Object 6">
            <a:extLst>
              <a:ext uri="{FF2B5EF4-FFF2-40B4-BE49-F238E27FC236}">
                <a16:creationId xmlns:a16="http://schemas.microsoft.com/office/drawing/2014/main" id="{28C61A07-7842-50C8-517B-AA0DC1CFDD34}"/>
              </a:ext>
            </a:extLst>
          </p:cNvPr>
          <p:cNvGraphicFramePr>
            <a:graphicFrameLocks noChangeAspect="1"/>
          </p:cNvGraphicFramePr>
          <p:nvPr/>
        </p:nvGraphicFramePr>
        <p:xfrm>
          <a:off x="2700338" y="1412875"/>
          <a:ext cx="2166937" cy="587375"/>
        </p:xfrm>
        <a:graphic>
          <a:graphicData uri="http://schemas.openxmlformats.org/presentationml/2006/ole">
            <mc:AlternateContent xmlns:mc="http://schemas.openxmlformats.org/markup-compatibility/2006">
              <mc:Choice xmlns:v="urn:schemas-microsoft-com:vml" Requires="v">
                <p:oleObj name="Εξίσωση" r:id="rId5" imgW="838200" imgH="228600" progId="Equation.3">
                  <p:embed/>
                </p:oleObj>
              </mc:Choice>
              <mc:Fallback>
                <p:oleObj name="Εξίσωση" r:id="rId5" imgW="838200" imgH="228600" progId="Equation.3">
                  <p:embed/>
                  <p:pic>
                    <p:nvPicPr>
                      <p:cNvPr id="30725" name="Object 6">
                        <a:extLst>
                          <a:ext uri="{FF2B5EF4-FFF2-40B4-BE49-F238E27FC236}">
                            <a16:creationId xmlns:a16="http://schemas.microsoft.com/office/drawing/2014/main" id="{28C61A07-7842-50C8-517B-AA0DC1CFDD3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00338" y="1412875"/>
                        <a:ext cx="2166937" cy="58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0726" name="Rectangle 10">
            <a:extLst>
              <a:ext uri="{FF2B5EF4-FFF2-40B4-BE49-F238E27FC236}">
                <a16:creationId xmlns:a16="http://schemas.microsoft.com/office/drawing/2014/main" id="{DC162219-1B74-9DE4-D078-20E373C2BA2D}"/>
              </a:ext>
            </a:extLst>
          </p:cNvPr>
          <p:cNvSpPr>
            <a:spLocks noChangeArrowheads="1"/>
          </p:cNvSpPr>
          <p:nvPr/>
        </p:nvSpPr>
        <p:spPr bwMode="auto">
          <a:xfrm>
            <a:off x="6804025" y="1628775"/>
            <a:ext cx="1008063"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( 21)</a:t>
            </a:r>
            <a:endParaRPr lang="el-GR" altLang="el-GR" sz="1100" b="0"/>
          </a:p>
          <a:p>
            <a:pPr>
              <a:spcBef>
                <a:spcPct val="0"/>
              </a:spcBef>
              <a:buFontTx/>
              <a:buNone/>
            </a:pPr>
            <a:endParaRPr lang="el-GR" altLang="el-GR" sz="1800" b="0"/>
          </a:p>
        </p:txBody>
      </p:sp>
      <p:graphicFrame>
        <p:nvGraphicFramePr>
          <p:cNvPr id="30727" name="Object 5">
            <a:extLst>
              <a:ext uri="{FF2B5EF4-FFF2-40B4-BE49-F238E27FC236}">
                <a16:creationId xmlns:a16="http://schemas.microsoft.com/office/drawing/2014/main" id="{FCD52214-D048-75ED-3A19-2FD34F53716B}"/>
              </a:ext>
            </a:extLst>
          </p:cNvPr>
          <p:cNvGraphicFramePr>
            <a:graphicFrameLocks noChangeAspect="1"/>
          </p:cNvGraphicFramePr>
          <p:nvPr/>
        </p:nvGraphicFramePr>
        <p:xfrm>
          <a:off x="4108450" y="3860800"/>
          <a:ext cx="996950" cy="498475"/>
        </p:xfrm>
        <a:graphic>
          <a:graphicData uri="http://schemas.openxmlformats.org/presentationml/2006/ole">
            <mc:AlternateContent xmlns:mc="http://schemas.openxmlformats.org/markup-compatibility/2006">
              <mc:Choice xmlns:v="urn:schemas-microsoft-com:vml" Requires="v">
                <p:oleObj name="Εξίσωση" r:id="rId7" imgW="457200" imgH="228600" progId="Equation.3">
                  <p:embed/>
                </p:oleObj>
              </mc:Choice>
              <mc:Fallback>
                <p:oleObj name="Εξίσωση" r:id="rId7" imgW="457200" imgH="228600" progId="Equation.3">
                  <p:embed/>
                  <p:pic>
                    <p:nvPicPr>
                      <p:cNvPr id="30727" name="Object 5">
                        <a:extLst>
                          <a:ext uri="{FF2B5EF4-FFF2-40B4-BE49-F238E27FC236}">
                            <a16:creationId xmlns:a16="http://schemas.microsoft.com/office/drawing/2014/main" id="{FCD52214-D048-75ED-3A19-2FD34F53716B}"/>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08450" y="3860800"/>
                        <a:ext cx="996950"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0728" name="Rectangle 11">
            <a:extLst>
              <a:ext uri="{FF2B5EF4-FFF2-40B4-BE49-F238E27FC236}">
                <a16:creationId xmlns:a16="http://schemas.microsoft.com/office/drawing/2014/main" id="{98160D22-1616-A0C7-6FF4-29EBA448CC83}"/>
              </a:ext>
            </a:extLst>
          </p:cNvPr>
          <p:cNvSpPr>
            <a:spLocks noChangeArrowheads="1"/>
          </p:cNvSpPr>
          <p:nvPr/>
        </p:nvSpPr>
        <p:spPr bwMode="auto">
          <a:xfrm>
            <a:off x="5148263" y="3992563"/>
            <a:ext cx="792162"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(22)</a:t>
            </a:r>
            <a:endParaRPr lang="el-GR" altLang="el-GR" sz="1100" b="0"/>
          </a:p>
          <a:p>
            <a:pPr>
              <a:spcBef>
                <a:spcPct val="0"/>
              </a:spcBef>
              <a:buFontTx/>
              <a:buNone/>
            </a:pPr>
            <a:endParaRPr lang="el-GR" altLang="el-GR" sz="1800" b="0"/>
          </a:p>
        </p:txBody>
      </p:sp>
      <p:graphicFrame>
        <p:nvGraphicFramePr>
          <p:cNvPr id="30729" name="Object 4">
            <a:extLst>
              <a:ext uri="{FF2B5EF4-FFF2-40B4-BE49-F238E27FC236}">
                <a16:creationId xmlns:a16="http://schemas.microsoft.com/office/drawing/2014/main" id="{CE6FA68F-B2BA-282C-14B7-9B2DF853C1A3}"/>
              </a:ext>
            </a:extLst>
          </p:cNvPr>
          <p:cNvGraphicFramePr>
            <a:graphicFrameLocks noChangeAspect="1"/>
          </p:cNvGraphicFramePr>
          <p:nvPr/>
        </p:nvGraphicFramePr>
        <p:xfrm>
          <a:off x="2124075" y="5435600"/>
          <a:ext cx="4175125" cy="703263"/>
        </p:xfrm>
        <a:graphic>
          <a:graphicData uri="http://schemas.openxmlformats.org/presentationml/2006/ole">
            <mc:AlternateContent xmlns:mc="http://schemas.openxmlformats.org/markup-compatibility/2006">
              <mc:Choice xmlns:v="urn:schemas-microsoft-com:vml" Requires="v">
                <p:oleObj name="Εξίσωση" r:id="rId9" imgW="2730500" imgH="457200" progId="Equation.3">
                  <p:embed/>
                </p:oleObj>
              </mc:Choice>
              <mc:Fallback>
                <p:oleObj name="Εξίσωση" r:id="rId9" imgW="2730500" imgH="457200" progId="Equation.3">
                  <p:embed/>
                  <p:pic>
                    <p:nvPicPr>
                      <p:cNvPr id="30729" name="Object 4">
                        <a:extLst>
                          <a:ext uri="{FF2B5EF4-FFF2-40B4-BE49-F238E27FC236}">
                            <a16:creationId xmlns:a16="http://schemas.microsoft.com/office/drawing/2014/main" id="{CE6FA68F-B2BA-282C-14B7-9B2DF853C1A3}"/>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24075" y="5435600"/>
                        <a:ext cx="4175125" cy="703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0730" name="Rectangle 12">
            <a:extLst>
              <a:ext uri="{FF2B5EF4-FFF2-40B4-BE49-F238E27FC236}">
                <a16:creationId xmlns:a16="http://schemas.microsoft.com/office/drawing/2014/main" id="{5D5A32BA-FBD6-A04B-0E6C-0DD6E54D3D5C}"/>
              </a:ext>
            </a:extLst>
          </p:cNvPr>
          <p:cNvSpPr>
            <a:spLocks noChangeArrowheads="1"/>
          </p:cNvSpPr>
          <p:nvPr/>
        </p:nvSpPr>
        <p:spPr bwMode="auto">
          <a:xfrm>
            <a:off x="6948488" y="5629275"/>
            <a:ext cx="473075"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(23)</a:t>
            </a:r>
            <a:endParaRPr lang="el-GR" altLang="el-GR" sz="1100" b="0"/>
          </a:p>
          <a:p>
            <a:pPr>
              <a:spcBef>
                <a:spcPct val="0"/>
              </a:spcBef>
              <a:buFontTx/>
              <a:buNone/>
            </a:pPr>
            <a:endParaRPr lang="el-GR" altLang="el-GR" sz="1800" b="0"/>
          </a:p>
        </p:txBody>
      </p:sp>
      <p:sp>
        <p:nvSpPr>
          <p:cNvPr id="30731" name="Text Box 13">
            <a:extLst>
              <a:ext uri="{FF2B5EF4-FFF2-40B4-BE49-F238E27FC236}">
                <a16:creationId xmlns:a16="http://schemas.microsoft.com/office/drawing/2014/main" id="{46345154-1CF1-2D1C-299C-9E704A273B69}"/>
              </a:ext>
            </a:extLst>
          </p:cNvPr>
          <p:cNvSpPr txBox="1">
            <a:spLocks noChangeArrowheads="1"/>
          </p:cNvSpPr>
          <p:nvPr/>
        </p:nvSpPr>
        <p:spPr bwMode="auto">
          <a:xfrm>
            <a:off x="1908175" y="836613"/>
            <a:ext cx="273526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l-GR" sz="1800" b="0">
                <a:solidFill>
                  <a:schemeClr val="accent2"/>
                </a:solidFill>
              </a:rPr>
              <a:t>B</a:t>
            </a:r>
            <a:r>
              <a:rPr lang="el-GR" altLang="el-GR" sz="1800" b="0">
                <a:solidFill>
                  <a:schemeClr val="accent2"/>
                </a:solidFill>
              </a:rPr>
              <a:t>αθμός πολυμερισμού</a:t>
            </a:r>
          </a:p>
        </p:txBody>
      </p:sp>
      <p:sp>
        <p:nvSpPr>
          <p:cNvPr id="30732" name="Text Box 14">
            <a:extLst>
              <a:ext uri="{FF2B5EF4-FFF2-40B4-BE49-F238E27FC236}">
                <a16:creationId xmlns:a16="http://schemas.microsoft.com/office/drawing/2014/main" id="{71067B6C-0E36-1549-C6DE-4D594A61701D}"/>
              </a:ext>
            </a:extLst>
          </p:cNvPr>
          <p:cNvSpPr txBox="1">
            <a:spLocks noChangeArrowheads="1"/>
          </p:cNvSpPr>
          <p:nvPr/>
        </p:nvSpPr>
        <p:spPr bwMode="auto">
          <a:xfrm>
            <a:off x="971550" y="1989138"/>
            <a:ext cx="7343775" cy="1741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l-GR" sz="1800">
                <a:solidFill>
                  <a:schemeClr val="accent2"/>
                </a:solidFill>
              </a:rPr>
              <a:t>Εντροπία του συστήματος</a:t>
            </a:r>
            <a:r>
              <a:rPr lang="el-GR" altLang="el-GR" sz="1800" b="0"/>
              <a:t>: αριθμος των δυνατών συνδυασμών ή τρόπων τοποθετήσεως των  </a:t>
            </a:r>
            <a:r>
              <a:rPr lang="en-US" altLang="el-GR" sz="1800" b="0"/>
              <a:t>n</a:t>
            </a:r>
            <a:r>
              <a:rPr lang="el-GR" altLang="el-GR" sz="1800" b="0" baseline="-25000"/>
              <a:t>2</a:t>
            </a:r>
            <a:r>
              <a:rPr lang="el-GR" altLang="el-GR" sz="1800" b="0"/>
              <a:t> μορίων του πολυμερούς στο δίκτυο </a:t>
            </a:r>
            <a:r>
              <a:rPr lang="en-US" altLang="el-GR" sz="1800" b="0"/>
              <a:t>.</a:t>
            </a:r>
          </a:p>
          <a:p>
            <a:pPr eaLnBrk="1" hangingPunct="1">
              <a:spcBef>
                <a:spcPct val="50000"/>
              </a:spcBef>
              <a:buFontTx/>
              <a:buNone/>
            </a:pPr>
            <a:r>
              <a:rPr lang="el-GR" altLang="el-GR" sz="1800" b="0"/>
              <a:t>Εύρεση του αριθμού των δυνατών τοποθετήσεων της </a:t>
            </a:r>
            <a:r>
              <a:rPr lang="en-US" altLang="el-GR" sz="1800"/>
              <a:t>i</a:t>
            </a:r>
            <a:r>
              <a:rPr lang="el-GR" altLang="el-GR" sz="1800"/>
              <a:t> +1 αλυσίδας</a:t>
            </a:r>
            <a:r>
              <a:rPr lang="el-GR" altLang="el-GR" sz="1800" b="0"/>
              <a:t> στο δίκτυο, στο οποίο έχουν ήδη τοποθετηθεί </a:t>
            </a:r>
            <a:r>
              <a:rPr lang="en-US" altLang="el-GR" sz="1800" b="0"/>
              <a:t>i</a:t>
            </a:r>
            <a:r>
              <a:rPr lang="el-GR" altLang="el-GR" sz="1800" b="0"/>
              <a:t> αλυσίδες. </a:t>
            </a:r>
            <a:endParaRPr lang="en-US" altLang="el-GR" sz="1800" b="0"/>
          </a:p>
          <a:p>
            <a:pPr algn="ctr" eaLnBrk="1" hangingPunct="1">
              <a:spcBef>
                <a:spcPct val="50000"/>
              </a:spcBef>
              <a:buFontTx/>
              <a:buNone/>
            </a:pPr>
            <a:r>
              <a:rPr lang="en-US" altLang="el-GR" sz="1800" b="0">
                <a:solidFill>
                  <a:schemeClr val="accent2"/>
                </a:solidFill>
              </a:rPr>
              <a:t>To</a:t>
            </a:r>
            <a:r>
              <a:rPr lang="el-GR" altLang="el-GR" sz="1800" b="0">
                <a:solidFill>
                  <a:schemeClr val="accent2"/>
                </a:solidFill>
              </a:rPr>
              <a:t>ποθέτηση του </a:t>
            </a:r>
            <a:r>
              <a:rPr lang="el-GR" altLang="el-GR" sz="1800">
                <a:solidFill>
                  <a:schemeClr val="accent2"/>
                </a:solidFill>
              </a:rPr>
              <a:t>πρώτου</a:t>
            </a:r>
            <a:r>
              <a:rPr lang="el-GR" altLang="el-GR" sz="1800" b="0">
                <a:solidFill>
                  <a:schemeClr val="accent2"/>
                </a:solidFill>
              </a:rPr>
              <a:t> μονομερούς στοιχείου</a:t>
            </a:r>
          </a:p>
        </p:txBody>
      </p:sp>
      <p:sp>
        <p:nvSpPr>
          <p:cNvPr id="30733" name="Text Box 15">
            <a:extLst>
              <a:ext uri="{FF2B5EF4-FFF2-40B4-BE49-F238E27FC236}">
                <a16:creationId xmlns:a16="http://schemas.microsoft.com/office/drawing/2014/main" id="{37C4E8EE-7A27-5627-122F-61E4247ABBB4}"/>
              </a:ext>
            </a:extLst>
          </p:cNvPr>
          <p:cNvSpPr txBox="1">
            <a:spLocks noChangeArrowheads="1"/>
          </p:cNvSpPr>
          <p:nvPr/>
        </p:nvSpPr>
        <p:spPr bwMode="auto">
          <a:xfrm>
            <a:off x="971550" y="4581525"/>
            <a:ext cx="74739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l-GR" sz="1800" b="0"/>
              <a:t>Πιθανότητα να βρούμε μία θέση του δικτύου κατεχομένη από τα μονομερή στοιχεία των </a:t>
            </a:r>
            <a:r>
              <a:rPr lang="en-US" altLang="el-GR" sz="1800"/>
              <a:t>i</a:t>
            </a:r>
            <a:r>
              <a:rPr lang="el-GR" altLang="el-GR" sz="1800"/>
              <a:t>  μακρομορίων</a:t>
            </a:r>
            <a:r>
              <a:rPr lang="el-GR" altLang="el-GR" sz="1800" b="0"/>
              <a:t>, </a:t>
            </a:r>
            <a:r>
              <a:rPr lang="en-US" altLang="el-GR" sz="1800" i="1"/>
              <a:t>f</a:t>
            </a:r>
            <a:r>
              <a:rPr lang="en-GB" altLang="el-GR" sz="1800" i="1" baseline="-25000"/>
              <a:t>i</a:t>
            </a:r>
            <a:endParaRPr lang="el-GR" altLang="el-GR" sz="1800" i="1"/>
          </a:p>
        </p:txBody>
      </p:sp>
      <p:sp>
        <p:nvSpPr>
          <p:cNvPr id="14" name="13 - TextBox">
            <a:extLst>
              <a:ext uri="{FF2B5EF4-FFF2-40B4-BE49-F238E27FC236}">
                <a16:creationId xmlns:a16="http://schemas.microsoft.com/office/drawing/2014/main" id="{1879F9AB-836F-DE47-F98F-1774CEC30B8D}"/>
              </a:ext>
            </a:extLst>
          </p:cNvPr>
          <p:cNvSpPr txBox="1"/>
          <p:nvPr/>
        </p:nvSpPr>
        <p:spPr>
          <a:xfrm>
            <a:off x="611188" y="3860800"/>
            <a:ext cx="3186112" cy="585788"/>
          </a:xfrm>
          <a:prstGeom prst="rect">
            <a:avLst/>
          </a:prstGeom>
          <a:solidFill>
            <a:schemeClr val="bg2">
              <a:lumMod val="20000"/>
              <a:lumOff val="80000"/>
            </a:schemeClr>
          </a:solidFill>
        </p:spPr>
        <p:txBody>
          <a:bodyPr wrap="none">
            <a:spAutoFit/>
          </a:bodyPr>
          <a:lstStyle/>
          <a:p>
            <a:pPr algn="ctr" eaLnBrk="1" hangingPunct="1">
              <a:defRPr/>
            </a:pPr>
            <a:r>
              <a:rPr lang="el-GR" sz="1600" b="0" dirty="0">
                <a:latin typeface="Arial" charset="0"/>
              </a:rPr>
              <a:t>αριθμός θέσεων μη κατεχομένων</a:t>
            </a:r>
          </a:p>
          <a:p>
            <a:pPr algn="ctr" eaLnBrk="1" hangingPunct="1">
              <a:defRPr/>
            </a:pPr>
            <a:r>
              <a:rPr lang="el-GR" sz="1600" b="0" dirty="0">
                <a:latin typeface="Arial" charset="0"/>
              </a:rPr>
              <a:t> από τα μονομερή </a:t>
            </a:r>
            <a:r>
              <a:rPr lang="en-US" sz="1600" b="0" dirty="0" err="1">
                <a:latin typeface="Arial" charset="0"/>
              </a:rPr>
              <a:t>i</a:t>
            </a:r>
            <a:r>
              <a:rPr lang="en-US" sz="1600" b="0" dirty="0">
                <a:latin typeface="Arial" charset="0"/>
              </a:rPr>
              <a:t> </a:t>
            </a:r>
            <a:r>
              <a:rPr lang="el-GR" sz="1600" b="0" dirty="0">
                <a:latin typeface="Arial" charset="0"/>
              </a:rPr>
              <a:t>αλυσίδων</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32751CF9-1200-F3DC-BA48-753F1EC9BC0C}"/>
              </a:ext>
            </a:extLst>
          </p:cNvPr>
          <p:cNvSpPr>
            <a:spLocks noChangeArrowheads="1"/>
          </p:cNvSpPr>
          <p:nvPr/>
        </p:nvSpPr>
        <p:spPr bwMode="auto">
          <a:xfrm>
            <a:off x="0" y="23114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graphicFrame>
        <p:nvGraphicFramePr>
          <p:cNvPr id="32771" name="Object 6">
            <a:extLst>
              <a:ext uri="{FF2B5EF4-FFF2-40B4-BE49-F238E27FC236}">
                <a16:creationId xmlns:a16="http://schemas.microsoft.com/office/drawing/2014/main" id="{616F35FD-B62E-4F9A-2778-43BB46202058}"/>
              </a:ext>
            </a:extLst>
          </p:cNvPr>
          <p:cNvGraphicFramePr>
            <a:graphicFrameLocks noChangeAspect="1"/>
          </p:cNvGraphicFramePr>
          <p:nvPr/>
        </p:nvGraphicFramePr>
        <p:xfrm>
          <a:off x="3995738" y="1196975"/>
          <a:ext cx="1512887" cy="608013"/>
        </p:xfrm>
        <a:graphic>
          <a:graphicData uri="http://schemas.openxmlformats.org/presentationml/2006/ole">
            <mc:AlternateContent xmlns:mc="http://schemas.openxmlformats.org/markup-compatibility/2006">
              <mc:Choice xmlns:v="urn:schemas-microsoft-com:vml" Requires="v">
                <p:oleObj name="Εξίσωση" r:id="rId3" imgW="368300" imgH="228600" progId="Equation.3">
                  <p:embed/>
                </p:oleObj>
              </mc:Choice>
              <mc:Fallback>
                <p:oleObj name="Εξίσωση" r:id="rId3" imgW="368300" imgH="228600" progId="Equation.3">
                  <p:embed/>
                  <p:pic>
                    <p:nvPicPr>
                      <p:cNvPr id="32771" name="Object 6">
                        <a:extLst>
                          <a:ext uri="{FF2B5EF4-FFF2-40B4-BE49-F238E27FC236}">
                            <a16:creationId xmlns:a16="http://schemas.microsoft.com/office/drawing/2014/main" id="{616F35FD-B62E-4F9A-2778-43BB4620205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95738" y="1196975"/>
                        <a:ext cx="1512887" cy="60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2772" name="Rectangle 8">
            <a:extLst>
              <a:ext uri="{FF2B5EF4-FFF2-40B4-BE49-F238E27FC236}">
                <a16:creationId xmlns:a16="http://schemas.microsoft.com/office/drawing/2014/main" id="{FA7607A7-A836-B7AD-50D5-969348EC2BF7}"/>
              </a:ext>
            </a:extLst>
          </p:cNvPr>
          <p:cNvSpPr>
            <a:spLocks noChangeArrowheads="1"/>
          </p:cNvSpPr>
          <p:nvPr/>
        </p:nvSpPr>
        <p:spPr bwMode="auto">
          <a:xfrm>
            <a:off x="6300788" y="1522413"/>
            <a:ext cx="896937" cy="538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tabLst>
                <a:tab pos="457200" algn="l"/>
              </a:tabLst>
              <a:defRPr sz="3200">
                <a:solidFill>
                  <a:schemeClr val="tx1"/>
                </a:solidFill>
                <a:latin typeface="Arial" panose="020B0604020202020204" pitchFamily="34" charset="0"/>
              </a:defRPr>
            </a:lvl1pPr>
            <a:lvl2pPr marL="742950" indent="-285750">
              <a:spcBef>
                <a:spcPct val="20000"/>
              </a:spcBef>
              <a:buChar char="–"/>
              <a:tabLst>
                <a:tab pos="457200" algn="l"/>
              </a:tabLst>
              <a:defRPr sz="2800">
                <a:solidFill>
                  <a:schemeClr val="tx1"/>
                </a:solidFill>
                <a:latin typeface="Arial" panose="020B0604020202020204" pitchFamily="34" charset="0"/>
              </a:defRPr>
            </a:lvl2pPr>
            <a:lvl3pPr marL="1143000" indent="-228600">
              <a:spcBef>
                <a:spcPct val="20000"/>
              </a:spcBef>
              <a:buChar char="•"/>
              <a:tabLst>
                <a:tab pos="457200" algn="l"/>
              </a:tabLst>
              <a:defRPr sz="2400">
                <a:solidFill>
                  <a:schemeClr val="tx1"/>
                </a:solidFill>
                <a:latin typeface="Arial" panose="020B0604020202020204" pitchFamily="34" charset="0"/>
              </a:defRPr>
            </a:lvl3pPr>
            <a:lvl4pPr marL="1600200" indent="-228600">
              <a:spcBef>
                <a:spcPct val="20000"/>
              </a:spcBef>
              <a:buChar char="–"/>
              <a:tabLst>
                <a:tab pos="457200" algn="l"/>
              </a:tabLst>
              <a:defRPr sz="2000">
                <a:solidFill>
                  <a:schemeClr val="tx1"/>
                </a:solidFill>
                <a:latin typeface="Arial" panose="020B0604020202020204" pitchFamily="34" charset="0"/>
              </a:defRPr>
            </a:lvl4pPr>
            <a:lvl5pPr marL="2057400" indent="-228600">
              <a:spcBef>
                <a:spcPct val="20000"/>
              </a:spcBef>
              <a:buChar char="»"/>
              <a:tabLst>
                <a:tab pos="457200" algn="l"/>
              </a:tabLst>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tabLst>
                <a:tab pos="457200" algn="l"/>
              </a:tabLst>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tabLst>
                <a:tab pos="457200" algn="l"/>
              </a:tabLst>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tabLst>
                <a:tab pos="457200" algn="l"/>
              </a:tabLst>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tabLst>
                <a:tab pos="457200" algn="l"/>
              </a:tabLst>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(24)</a:t>
            </a:r>
            <a:endParaRPr lang="el-GR" altLang="el-GR" sz="1100" b="0"/>
          </a:p>
          <a:p>
            <a:pPr>
              <a:spcBef>
                <a:spcPct val="0"/>
              </a:spcBef>
              <a:buFontTx/>
              <a:buNone/>
            </a:pPr>
            <a:endParaRPr lang="el-GR" altLang="el-GR" sz="1800" b="0"/>
          </a:p>
        </p:txBody>
      </p:sp>
      <p:graphicFrame>
        <p:nvGraphicFramePr>
          <p:cNvPr id="32773" name="Object 5">
            <a:extLst>
              <a:ext uri="{FF2B5EF4-FFF2-40B4-BE49-F238E27FC236}">
                <a16:creationId xmlns:a16="http://schemas.microsoft.com/office/drawing/2014/main" id="{3EA828F8-151C-C310-FA64-078DA0A33C26}"/>
              </a:ext>
            </a:extLst>
          </p:cNvPr>
          <p:cNvGraphicFramePr>
            <a:graphicFrameLocks noChangeAspect="1"/>
          </p:cNvGraphicFramePr>
          <p:nvPr/>
        </p:nvGraphicFramePr>
        <p:xfrm>
          <a:off x="3779838" y="2060575"/>
          <a:ext cx="1968500" cy="939800"/>
        </p:xfrm>
        <a:graphic>
          <a:graphicData uri="http://schemas.openxmlformats.org/presentationml/2006/ole">
            <mc:AlternateContent xmlns:mc="http://schemas.openxmlformats.org/markup-compatibility/2006">
              <mc:Choice xmlns:v="urn:schemas-microsoft-com:vml" Requires="v">
                <p:oleObj name="Εξίσωση" r:id="rId5" imgW="914400" imgH="431800" progId="Equation.3">
                  <p:embed/>
                </p:oleObj>
              </mc:Choice>
              <mc:Fallback>
                <p:oleObj name="Εξίσωση" r:id="rId5" imgW="914400" imgH="431800" progId="Equation.3">
                  <p:embed/>
                  <p:pic>
                    <p:nvPicPr>
                      <p:cNvPr id="32773" name="Object 5">
                        <a:extLst>
                          <a:ext uri="{FF2B5EF4-FFF2-40B4-BE49-F238E27FC236}">
                            <a16:creationId xmlns:a16="http://schemas.microsoft.com/office/drawing/2014/main" id="{3EA828F8-151C-C310-FA64-078DA0A33C2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79838" y="2060575"/>
                        <a:ext cx="19685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2774" name="Rectangle 9">
            <a:extLst>
              <a:ext uri="{FF2B5EF4-FFF2-40B4-BE49-F238E27FC236}">
                <a16:creationId xmlns:a16="http://schemas.microsoft.com/office/drawing/2014/main" id="{6A3AF224-AA65-6FC3-486A-CB31BA3A30D7}"/>
              </a:ext>
            </a:extLst>
          </p:cNvPr>
          <p:cNvSpPr>
            <a:spLocks noChangeArrowheads="1"/>
          </p:cNvSpPr>
          <p:nvPr/>
        </p:nvSpPr>
        <p:spPr bwMode="auto">
          <a:xfrm>
            <a:off x="6804025" y="2420938"/>
            <a:ext cx="473075" cy="538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(25)</a:t>
            </a:r>
            <a:endParaRPr lang="el-GR" altLang="el-GR" sz="1100" b="0"/>
          </a:p>
          <a:p>
            <a:pPr>
              <a:spcBef>
                <a:spcPct val="0"/>
              </a:spcBef>
              <a:buFontTx/>
              <a:buNone/>
            </a:pPr>
            <a:endParaRPr lang="el-GR" altLang="el-GR" sz="1800" b="0"/>
          </a:p>
        </p:txBody>
      </p:sp>
      <p:graphicFrame>
        <p:nvGraphicFramePr>
          <p:cNvPr id="32775" name="Object 4">
            <a:extLst>
              <a:ext uri="{FF2B5EF4-FFF2-40B4-BE49-F238E27FC236}">
                <a16:creationId xmlns:a16="http://schemas.microsoft.com/office/drawing/2014/main" id="{48688B56-F0CE-F5EE-E22E-A80DD136DA2C}"/>
              </a:ext>
            </a:extLst>
          </p:cNvPr>
          <p:cNvGraphicFramePr>
            <a:graphicFrameLocks noChangeAspect="1"/>
          </p:cNvGraphicFramePr>
          <p:nvPr/>
        </p:nvGraphicFramePr>
        <p:xfrm>
          <a:off x="4211638" y="4924425"/>
          <a:ext cx="1577975" cy="663575"/>
        </p:xfrm>
        <a:graphic>
          <a:graphicData uri="http://schemas.openxmlformats.org/presentationml/2006/ole">
            <mc:AlternateContent xmlns:mc="http://schemas.openxmlformats.org/markup-compatibility/2006">
              <mc:Choice xmlns:v="urn:schemas-microsoft-com:vml" Requires="v">
                <p:oleObj name="Εξίσωση" r:id="rId7" imgW="545863" imgH="228501" progId="Equation.3">
                  <p:embed/>
                </p:oleObj>
              </mc:Choice>
              <mc:Fallback>
                <p:oleObj name="Εξίσωση" r:id="rId7" imgW="545863" imgH="228501" progId="Equation.3">
                  <p:embed/>
                  <p:pic>
                    <p:nvPicPr>
                      <p:cNvPr id="32775" name="Object 4">
                        <a:extLst>
                          <a:ext uri="{FF2B5EF4-FFF2-40B4-BE49-F238E27FC236}">
                            <a16:creationId xmlns:a16="http://schemas.microsoft.com/office/drawing/2014/main" id="{48688B56-F0CE-F5EE-E22E-A80DD136DA2C}"/>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211638" y="4924425"/>
                        <a:ext cx="1577975" cy="66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2776" name="Rectangle 10">
            <a:extLst>
              <a:ext uri="{FF2B5EF4-FFF2-40B4-BE49-F238E27FC236}">
                <a16:creationId xmlns:a16="http://schemas.microsoft.com/office/drawing/2014/main" id="{C83B723E-F431-6C47-2FEA-981ECCEEB912}"/>
              </a:ext>
            </a:extLst>
          </p:cNvPr>
          <p:cNvSpPr>
            <a:spLocks noChangeArrowheads="1"/>
          </p:cNvSpPr>
          <p:nvPr/>
        </p:nvSpPr>
        <p:spPr bwMode="auto">
          <a:xfrm>
            <a:off x="6804025" y="5157788"/>
            <a:ext cx="473075"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(26)</a:t>
            </a:r>
            <a:endParaRPr lang="el-GR" altLang="el-GR" sz="1800" b="0"/>
          </a:p>
        </p:txBody>
      </p:sp>
      <p:sp>
        <p:nvSpPr>
          <p:cNvPr id="32777" name="Text Box 11">
            <a:extLst>
              <a:ext uri="{FF2B5EF4-FFF2-40B4-BE49-F238E27FC236}">
                <a16:creationId xmlns:a16="http://schemas.microsoft.com/office/drawing/2014/main" id="{9723BA38-863D-BCF9-0C3D-381ED0476976}"/>
              </a:ext>
            </a:extLst>
          </p:cNvPr>
          <p:cNvSpPr txBox="1">
            <a:spLocks noChangeArrowheads="1"/>
          </p:cNvSpPr>
          <p:nvPr/>
        </p:nvSpPr>
        <p:spPr bwMode="auto">
          <a:xfrm>
            <a:off x="1403350" y="1484313"/>
            <a:ext cx="19431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l-GR" sz="1800" b="0"/>
              <a:t>από τα μονομερή των </a:t>
            </a:r>
            <a:r>
              <a:rPr lang="en-US" altLang="el-GR" sz="1800" b="0"/>
              <a:t>i</a:t>
            </a:r>
            <a:r>
              <a:rPr lang="el-GR" altLang="el-GR" sz="1800" b="0"/>
              <a:t> αλυσίδων</a:t>
            </a:r>
          </a:p>
        </p:txBody>
      </p:sp>
      <p:sp>
        <p:nvSpPr>
          <p:cNvPr id="32778" name="Text Box 12">
            <a:extLst>
              <a:ext uri="{FF2B5EF4-FFF2-40B4-BE49-F238E27FC236}">
                <a16:creationId xmlns:a16="http://schemas.microsoft.com/office/drawing/2014/main" id="{68361C00-2AE2-4E47-2A0D-4A5B5D45D791}"/>
              </a:ext>
            </a:extLst>
          </p:cNvPr>
          <p:cNvSpPr txBox="1">
            <a:spLocks noChangeArrowheads="1"/>
          </p:cNvSpPr>
          <p:nvPr/>
        </p:nvSpPr>
        <p:spPr bwMode="auto">
          <a:xfrm>
            <a:off x="611188" y="3213100"/>
            <a:ext cx="7956550" cy="146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b="0" i="1">
                <a:solidFill>
                  <a:srgbClr val="7030A0"/>
                </a:solidFill>
              </a:rPr>
              <a:t>Πιθανότητα </a:t>
            </a:r>
            <a:r>
              <a:rPr lang="en-US" altLang="el-GR" sz="1800" b="0" i="1">
                <a:solidFill>
                  <a:srgbClr val="7030A0"/>
                </a:solidFill>
              </a:rPr>
              <a:t>f</a:t>
            </a:r>
            <a:r>
              <a:rPr lang="en-US" altLang="el-GR" sz="1800" b="0" i="1" baseline="-25000">
                <a:solidFill>
                  <a:srgbClr val="7030A0"/>
                </a:solidFill>
              </a:rPr>
              <a:t>i</a:t>
            </a:r>
            <a:r>
              <a:rPr lang="el-GR" altLang="el-GR" sz="1800" b="0" i="1">
                <a:solidFill>
                  <a:srgbClr val="7030A0"/>
                </a:solidFill>
              </a:rPr>
              <a:t> λαμβάνεται κατά προσέγγιση, σταθερή,κατά την τοποθέτηση όλων των μονομερών στοιχείων της </a:t>
            </a:r>
            <a:r>
              <a:rPr lang="en-US" altLang="el-GR" sz="1800" b="0" i="1">
                <a:solidFill>
                  <a:srgbClr val="7030A0"/>
                </a:solidFill>
              </a:rPr>
              <a:t>i</a:t>
            </a:r>
            <a:r>
              <a:rPr lang="el-GR" altLang="el-GR" sz="1800" b="0" i="1">
                <a:solidFill>
                  <a:srgbClr val="7030A0"/>
                </a:solidFill>
              </a:rPr>
              <a:t>+1 αλυσίδας.</a:t>
            </a:r>
            <a:endParaRPr lang="en-GB" altLang="el-GR" sz="1800" b="0" i="1">
              <a:solidFill>
                <a:srgbClr val="7030A0"/>
              </a:solidFill>
            </a:endParaRPr>
          </a:p>
          <a:p>
            <a:pPr eaLnBrk="1" hangingPunct="1">
              <a:spcBef>
                <a:spcPct val="0"/>
              </a:spcBef>
              <a:buFontTx/>
              <a:buNone/>
            </a:pPr>
            <a:endParaRPr lang="en-US" altLang="el-GR" sz="1800" b="0" i="1"/>
          </a:p>
          <a:p>
            <a:pPr eaLnBrk="1" hangingPunct="1">
              <a:spcBef>
                <a:spcPct val="0"/>
              </a:spcBef>
              <a:buFontTx/>
              <a:buNone/>
            </a:pPr>
            <a:r>
              <a:rPr lang="en-US" altLang="el-GR" sz="1800" b="0">
                <a:solidFill>
                  <a:schemeClr val="accent2"/>
                </a:solidFill>
              </a:rPr>
              <a:t>O </a:t>
            </a:r>
            <a:r>
              <a:rPr lang="el-GR" altLang="el-GR" sz="1800" b="0">
                <a:solidFill>
                  <a:schemeClr val="accent2"/>
                </a:solidFill>
              </a:rPr>
              <a:t>αριθμός των δυνατών τοποθετήσεων του </a:t>
            </a:r>
            <a:r>
              <a:rPr lang="el-GR" altLang="el-GR" sz="1800">
                <a:solidFill>
                  <a:schemeClr val="accent2"/>
                </a:solidFill>
              </a:rPr>
              <a:t>δευτέρου</a:t>
            </a:r>
            <a:r>
              <a:rPr lang="el-GR" altLang="el-GR" sz="1800" b="0">
                <a:solidFill>
                  <a:schemeClr val="accent2"/>
                </a:solidFill>
              </a:rPr>
              <a:t> μονομερούς στοιχείου</a:t>
            </a:r>
            <a:endParaRPr lang="en-US" altLang="el-GR" sz="1800" b="0">
              <a:solidFill>
                <a:schemeClr val="accent2"/>
              </a:solidFill>
            </a:endParaRPr>
          </a:p>
          <a:p>
            <a:pPr eaLnBrk="1" hangingPunct="1">
              <a:spcBef>
                <a:spcPct val="0"/>
              </a:spcBef>
              <a:buFontTx/>
              <a:buNone/>
            </a:pPr>
            <a:endParaRPr lang="el-GR" altLang="el-GR" sz="1800" b="0">
              <a:solidFill>
                <a:schemeClr val="accent2"/>
              </a:solidFill>
            </a:endParaRPr>
          </a:p>
        </p:txBody>
      </p:sp>
      <p:grpSp>
        <p:nvGrpSpPr>
          <p:cNvPr id="32779" name="15 - Ομάδα">
            <a:extLst>
              <a:ext uri="{FF2B5EF4-FFF2-40B4-BE49-F238E27FC236}">
                <a16:creationId xmlns:a16="http://schemas.microsoft.com/office/drawing/2014/main" id="{7FC31504-2184-F0D3-63C1-03AD9372D575}"/>
              </a:ext>
            </a:extLst>
          </p:cNvPr>
          <p:cNvGrpSpPr>
            <a:grpSpLocks/>
          </p:cNvGrpSpPr>
          <p:nvPr/>
        </p:nvGrpSpPr>
        <p:grpSpPr bwMode="auto">
          <a:xfrm>
            <a:off x="1403350" y="4508500"/>
            <a:ext cx="1885950" cy="1876425"/>
            <a:chOff x="1187624" y="4509120"/>
            <a:chExt cx="1885950" cy="1876425"/>
          </a:xfrm>
        </p:grpSpPr>
        <p:pic>
          <p:nvPicPr>
            <p:cNvPr id="32783" name="Picture 13">
              <a:extLst>
                <a:ext uri="{FF2B5EF4-FFF2-40B4-BE49-F238E27FC236}">
                  <a16:creationId xmlns:a16="http://schemas.microsoft.com/office/drawing/2014/main" id="{09E42D22-9B3C-1E20-784E-F218E4BA496E}"/>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87624" y="4509120"/>
              <a:ext cx="1885950" cy="1876425"/>
            </a:xfrm>
            <a:prstGeom prst="rect">
              <a:avLst/>
            </a:prstGeom>
            <a:solidFill>
              <a:srgbClr val="FFCC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32784" name="Line 14">
              <a:extLst>
                <a:ext uri="{FF2B5EF4-FFF2-40B4-BE49-F238E27FC236}">
                  <a16:creationId xmlns:a16="http://schemas.microsoft.com/office/drawing/2014/main" id="{6728504F-9911-397A-D6A9-7D224DC15236}"/>
                </a:ext>
              </a:extLst>
            </p:cNvPr>
            <p:cNvSpPr>
              <a:spLocks noChangeShapeType="1"/>
            </p:cNvSpPr>
            <p:nvPr/>
          </p:nvSpPr>
          <p:spPr bwMode="auto">
            <a:xfrm flipH="1">
              <a:off x="1619672" y="6093296"/>
              <a:ext cx="287338" cy="0"/>
            </a:xfrm>
            <a:prstGeom prst="line">
              <a:avLst/>
            </a:prstGeom>
            <a:noFill/>
            <a:ln w="28575">
              <a:solidFill>
                <a:srgbClr val="FF0066"/>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grpSp>
      <p:sp>
        <p:nvSpPr>
          <p:cNvPr id="32780" name="12 - Ορθογώνιο">
            <a:extLst>
              <a:ext uri="{FF2B5EF4-FFF2-40B4-BE49-F238E27FC236}">
                <a16:creationId xmlns:a16="http://schemas.microsoft.com/office/drawing/2014/main" id="{15632946-EF86-FA90-A09A-2293755A7A03}"/>
              </a:ext>
            </a:extLst>
          </p:cNvPr>
          <p:cNvSpPr>
            <a:spLocks noChangeArrowheads="1"/>
          </p:cNvSpPr>
          <p:nvPr/>
        </p:nvSpPr>
        <p:spPr bwMode="auto">
          <a:xfrm>
            <a:off x="1476375" y="1196975"/>
            <a:ext cx="17319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l-GR" sz="1800" b="0"/>
              <a:t>M</a:t>
            </a:r>
            <a:r>
              <a:rPr lang="el-GR" altLang="el-GR" sz="1800" b="0"/>
              <a:t>η κατεχόμενη</a:t>
            </a:r>
            <a:endParaRPr lang="en-US" altLang="el-GR" sz="1800" b="0"/>
          </a:p>
        </p:txBody>
      </p:sp>
      <p:cxnSp>
        <p:nvCxnSpPr>
          <p:cNvPr id="32781" name="14 - Ευθύγραμμο βέλος σύνδεσης">
            <a:extLst>
              <a:ext uri="{FF2B5EF4-FFF2-40B4-BE49-F238E27FC236}">
                <a16:creationId xmlns:a16="http://schemas.microsoft.com/office/drawing/2014/main" id="{47DC1B3C-3F14-E506-74FA-1CBAF5693CB7}"/>
              </a:ext>
            </a:extLst>
          </p:cNvPr>
          <p:cNvCxnSpPr>
            <a:cxnSpLocks noChangeShapeType="1"/>
          </p:cNvCxnSpPr>
          <p:nvPr/>
        </p:nvCxnSpPr>
        <p:spPr bwMode="auto">
          <a:xfrm>
            <a:off x="1763713" y="2565400"/>
            <a:ext cx="1295400" cy="0"/>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sp>
        <p:nvSpPr>
          <p:cNvPr id="32782" name="15 - TextBox">
            <a:extLst>
              <a:ext uri="{FF2B5EF4-FFF2-40B4-BE49-F238E27FC236}">
                <a16:creationId xmlns:a16="http://schemas.microsoft.com/office/drawing/2014/main" id="{664F81C9-E6B7-2534-1CA3-45E471F63428}"/>
              </a:ext>
            </a:extLst>
          </p:cNvPr>
          <p:cNvSpPr txBox="1">
            <a:spLocks noChangeArrowheads="1"/>
          </p:cNvSpPr>
          <p:nvPr/>
        </p:nvSpPr>
        <p:spPr bwMode="auto">
          <a:xfrm>
            <a:off x="2143125" y="2263775"/>
            <a:ext cx="54927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l-GR" sz="1600" b="0"/>
              <a:t>(23)</a:t>
            </a:r>
            <a:endParaRPr lang="el-GR" altLang="el-GR" sz="1600" b="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8">
            <a:extLst>
              <a:ext uri="{FF2B5EF4-FFF2-40B4-BE49-F238E27FC236}">
                <a16:creationId xmlns:a16="http://schemas.microsoft.com/office/drawing/2014/main" id="{5DE796F0-36F8-3F17-45D3-9CE40F9A86DA}"/>
              </a:ext>
            </a:extLst>
          </p:cNvPr>
          <p:cNvSpPr>
            <a:spLocks noChangeArrowheads="1"/>
          </p:cNvSpPr>
          <p:nvPr/>
        </p:nvSpPr>
        <p:spPr bwMode="auto">
          <a:xfrm>
            <a:off x="0" y="178911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graphicFrame>
        <p:nvGraphicFramePr>
          <p:cNvPr id="34819" name="Object 7">
            <a:extLst>
              <a:ext uri="{FF2B5EF4-FFF2-40B4-BE49-F238E27FC236}">
                <a16:creationId xmlns:a16="http://schemas.microsoft.com/office/drawing/2014/main" id="{1087D32B-402C-1221-CDF1-96EEB1CA5E52}"/>
              </a:ext>
            </a:extLst>
          </p:cNvPr>
          <p:cNvGraphicFramePr>
            <a:graphicFrameLocks noChangeAspect="1"/>
          </p:cNvGraphicFramePr>
          <p:nvPr/>
        </p:nvGraphicFramePr>
        <p:xfrm>
          <a:off x="723900" y="1616075"/>
          <a:ext cx="2303463" cy="593725"/>
        </p:xfrm>
        <a:graphic>
          <a:graphicData uri="http://schemas.openxmlformats.org/presentationml/2006/ole">
            <mc:AlternateContent xmlns:mc="http://schemas.openxmlformats.org/markup-compatibility/2006">
              <mc:Choice xmlns:v="urn:schemas-microsoft-com:vml" Requires="v">
                <p:oleObj name="Εξίσωση" r:id="rId3" imgW="889000" imgH="228600" progId="Equation.3">
                  <p:embed/>
                </p:oleObj>
              </mc:Choice>
              <mc:Fallback>
                <p:oleObj name="Εξίσωση" r:id="rId3" imgW="889000" imgH="228600" progId="Equation.3">
                  <p:embed/>
                  <p:pic>
                    <p:nvPicPr>
                      <p:cNvPr id="34819" name="Object 7">
                        <a:extLst>
                          <a:ext uri="{FF2B5EF4-FFF2-40B4-BE49-F238E27FC236}">
                            <a16:creationId xmlns:a16="http://schemas.microsoft.com/office/drawing/2014/main" id="{1087D32B-402C-1221-CDF1-96EEB1CA5E5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3900" y="1616075"/>
                        <a:ext cx="2303463" cy="593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4820" name="Rectangle 9">
            <a:extLst>
              <a:ext uri="{FF2B5EF4-FFF2-40B4-BE49-F238E27FC236}">
                <a16:creationId xmlns:a16="http://schemas.microsoft.com/office/drawing/2014/main" id="{1E70E626-60AC-82A1-B9EB-FDFD238005D9}"/>
              </a:ext>
            </a:extLst>
          </p:cNvPr>
          <p:cNvSpPr>
            <a:spLocks noChangeArrowheads="1"/>
          </p:cNvSpPr>
          <p:nvPr/>
        </p:nvSpPr>
        <p:spPr bwMode="auto">
          <a:xfrm>
            <a:off x="6948488" y="1557338"/>
            <a:ext cx="779462"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(12 – 26)</a:t>
            </a:r>
            <a:endParaRPr lang="el-GR" altLang="el-GR" sz="1100" b="0"/>
          </a:p>
          <a:p>
            <a:pPr>
              <a:spcBef>
                <a:spcPct val="0"/>
              </a:spcBef>
              <a:buFontTx/>
              <a:buNone/>
            </a:pPr>
            <a:endParaRPr lang="el-GR" altLang="el-GR" sz="1800" b="0"/>
          </a:p>
        </p:txBody>
      </p:sp>
      <p:graphicFrame>
        <p:nvGraphicFramePr>
          <p:cNvPr id="34821" name="Object 6">
            <a:extLst>
              <a:ext uri="{FF2B5EF4-FFF2-40B4-BE49-F238E27FC236}">
                <a16:creationId xmlns:a16="http://schemas.microsoft.com/office/drawing/2014/main" id="{8F247897-717F-A9AF-FE03-062CDE86860B}"/>
              </a:ext>
            </a:extLst>
          </p:cNvPr>
          <p:cNvGraphicFramePr>
            <a:graphicFrameLocks noChangeAspect="1"/>
          </p:cNvGraphicFramePr>
          <p:nvPr/>
        </p:nvGraphicFramePr>
        <p:xfrm>
          <a:off x="1403350" y="3429000"/>
          <a:ext cx="6048375" cy="444500"/>
        </p:xfrm>
        <a:graphic>
          <a:graphicData uri="http://schemas.openxmlformats.org/presentationml/2006/ole">
            <mc:AlternateContent xmlns:mc="http://schemas.openxmlformats.org/markup-compatibility/2006">
              <mc:Choice xmlns:v="urn:schemas-microsoft-com:vml" Requires="v">
                <p:oleObj name="Εξίσωση" r:id="rId5" imgW="3098800" imgH="228600" progId="Equation.3">
                  <p:embed/>
                </p:oleObj>
              </mc:Choice>
              <mc:Fallback>
                <p:oleObj name="Εξίσωση" r:id="rId5" imgW="3098800" imgH="228600" progId="Equation.3">
                  <p:embed/>
                  <p:pic>
                    <p:nvPicPr>
                      <p:cNvPr id="34821" name="Object 6">
                        <a:extLst>
                          <a:ext uri="{FF2B5EF4-FFF2-40B4-BE49-F238E27FC236}">
                            <a16:creationId xmlns:a16="http://schemas.microsoft.com/office/drawing/2014/main" id="{8F247897-717F-A9AF-FE03-062CDE86860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03350" y="3429000"/>
                        <a:ext cx="6048375"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4822" name="Rectangle 10">
            <a:extLst>
              <a:ext uri="{FF2B5EF4-FFF2-40B4-BE49-F238E27FC236}">
                <a16:creationId xmlns:a16="http://schemas.microsoft.com/office/drawing/2014/main" id="{C4BC55A9-1AEA-FCD3-A272-FDDD4D682DF6}"/>
              </a:ext>
            </a:extLst>
          </p:cNvPr>
          <p:cNvSpPr>
            <a:spLocks noChangeArrowheads="1"/>
          </p:cNvSpPr>
          <p:nvPr/>
        </p:nvSpPr>
        <p:spPr bwMode="auto">
          <a:xfrm>
            <a:off x="7596188" y="3500438"/>
            <a:ext cx="792162"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(27)</a:t>
            </a:r>
            <a:endParaRPr lang="el-GR" altLang="el-GR" sz="1100" b="0"/>
          </a:p>
        </p:txBody>
      </p:sp>
      <p:graphicFrame>
        <p:nvGraphicFramePr>
          <p:cNvPr id="34823" name="Object 5">
            <a:extLst>
              <a:ext uri="{FF2B5EF4-FFF2-40B4-BE49-F238E27FC236}">
                <a16:creationId xmlns:a16="http://schemas.microsoft.com/office/drawing/2014/main" id="{15F5C8F7-732E-2962-EB53-D8F3947A3C89}"/>
              </a:ext>
            </a:extLst>
          </p:cNvPr>
          <p:cNvGraphicFramePr>
            <a:graphicFrameLocks noChangeAspect="1"/>
          </p:cNvGraphicFramePr>
          <p:nvPr/>
        </p:nvGraphicFramePr>
        <p:xfrm>
          <a:off x="1979613" y="4221163"/>
          <a:ext cx="4537075" cy="557212"/>
        </p:xfrm>
        <a:graphic>
          <a:graphicData uri="http://schemas.openxmlformats.org/presentationml/2006/ole">
            <mc:AlternateContent xmlns:mc="http://schemas.openxmlformats.org/markup-compatibility/2006">
              <mc:Choice xmlns:v="urn:schemas-microsoft-com:vml" Requires="v">
                <p:oleObj name="Εξίσωση" r:id="rId7" imgW="2171700" imgH="266700" progId="Equation.3">
                  <p:embed/>
                </p:oleObj>
              </mc:Choice>
              <mc:Fallback>
                <p:oleObj name="Εξίσωση" r:id="rId7" imgW="2171700" imgH="266700" progId="Equation.3">
                  <p:embed/>
                  <p:pic>
                    <p:nvPicPr>
                      <p:cNvPr id="34823" name="Object 5">
                        <a:extLst>
                          <a:ext uri="{FF2B5EF4-FFF2-40B4-BE49-F238E27FC236}">
                            <a16:creationId xmlns:a16="http://schemas.microsoft.com/office/drawing/2014/main" id="{15F5C8F7-732E-2962-EB53-D8F3947A3C89}"/>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79613" y="4221163"/>
                        <a:ext cx="4537075"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4824" name="Rectangle 11">
            <a:extLst>
              <a:ext uri="{FF2B5EF4-FFF2-40B4-BE49-F238E27FC236}">
                <a16:creationId xmlns:a16="http://schemas.microsoft.com/office/drawing/2014/main" id="{67EE29F6-6A67-3F56-86ED-E652B70F375C}"/>
              </a:ext>
            </a:extLst>
          </p:cNvPr>
          <p:cNvSpPr>
            <a:spLocks noChangeArrowheads="1"/>
          </p:cNvSpPr>
          <p:nvPr/>
        </p:nvSpPr>
        <p:spPr bwMode="auto">
          <a:xfrm>
            <a:off x="7019925" y="4364038"/>
            <a:ext cx="473075" cy="538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(28)</a:t>
            </a:r>
            <a:endParaRPr lang="el-GR" altLang="el-GR" sz="1100" b="0"/>
          </a:p>
          <a:p>
            <a:pPr>
              <a:spcBef>
                <a:spcPct val="0"/>
              </a:spcBef>
              <a:buFontTx/>
              <a:buNone/>
            </a:pPr>
            <a:endParaRPr lang="el-GR" altLang="el-GR" sz="1800" b="0"/>
          </a:p>
        </p:txBody>
      </p:sp>
      <p:graphicFrame>
        <p:nvGraphicFramePr>
          <p:cNvPr id="34825" name="Object 4">
            <a:extLst>
              <a:ext uri="{FF2B5EF4-FFF2-40B4-BE49-F238E27FC236}">
                <a16:creationId xmlns:a16="http://schemas.microsoft.com/office/drawing/2014/main" id="{6FD03DB5-EF5E-7F21-FB14-6A366FF74D0D}"/>
              </a:ext>
            </a:extLst>
          </p:cNvPr>
          <p:cNvGraphicFramePr>
            <a:graphicFrameLocks noChangeAspect="1"/>
          </p:cNvGraphicFramePr>
          <p:nvPr/>
        </p:nvGraphicFramePr>
        <p:xfrm>
          <a:off x="2916238" y="5084763"/>
          <a:ext cx="3168650" cy="995362"/>
        </p:xfrm>
        <a:graphic>
          <a:graphicData uri="http://schemas.openxmlformats.org/presentationml/2006/ole">
            <mc:AlternateContent xmlns:mc="http://schemas.openxmlformats.org/markup-compatibility/2006">
              <mc:Choice xmlns:v="urn:schemas-microsoft-com:vml" Requires="v">
                <p:oleObj name="Εξίσωση" r:id="rId9" imgW="1663700" imgH="520700" progId="Equation.3">
                  <p:embed/>
                </p:oleObj>
              </mc:Choice>
              <mc:Fallback>
                <p:oleObj name="Εξίσωση" r:id="rId9" imgW="1663700" imgH="520700" progId="Equation.3">
                  <p:embed/>
                  <p:pic>
                    <p:nvPicPr>
                      <p:cNvPr id="34825" name="Object 4">
                        <a:extLst>
                          <a:ext uri="{FF2B5EF4-FFF2-40B4-BE49-F238E27FC236}">
                            <a16:creationId xmlns:a16="http://schemas.microsoft.com/office/drawing/2014/main" id="{6FD03DB5-EF5E-7F21-FB14-6A366FF74D0D}"/>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916238" y="5084763"/>
                        <a:ext cx="3168650" cy="995362"/>
                      </a:xfrm>
                      <a:prstGeom prst="rect">
                        <a:avLst/>
                      </a:prstGeom>
                      <a:noFill/>
                      <a:ln w="9525">
                        <a:solidFill>
                          <a:srgbClr val="FF0066"/>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4826" name="Rectangle 12">
            <a:extLst>
              <a:ext uri="{FF2B5EF4-FFF2-40B4-BE49-F238E27FC236}">
                <a16:creationId xmlns:a16="http://schemas.microsoft.com/office/drawing/2014/main" id="{84A81B7C-29B0-8A9E-66C5-8B9F9C27BB74}"/>
              </a:ext>
            </a:extLst>
          </p:cNvPr>
          <p:cNvSpPr>
            <a:spLocks noChangeArrowheads="1"/>
          </p:cNvSpPr>
          <p:nvPr/>
        </p:nvSpPr>
        <p:spPr bwMode="auto">
          <a:xfrm>
            <a:off x="7164388" y="5445125"/>
            <a:ext cx="473075"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(29)</a:t>
            </a:r>
            <a:endParaRPr lang="el-GR" altLang="el-GR" sz="1800" b="0"/>
          </a:p>
        </p:txBody>
      </p:sp>
      <p:sp>
        <p:nvSpPr>
          <p:cNvPr id="34827" name="Text Box 14">
            <a:extLst>
              <a:ext uri="{FF2B5EF4-FFF2-40B4-BE49-F238E27FC236}">
                <a16:creationId xmlns:a16="http://schemas.microsoft.com/office/drawing/2014/main" id="{C539182D-E04B-D9BF-34EF-471DACE7BCC3}"/>
              </a:ext>
            </a:extLst>
          </p:cNvPr>
          <p:cNvSpPr txBox="1">
            <a:spLocks noChangeArrowheads="1"/>
          </p:cNvSpPr>
          <p:nvPr/>
        </p:nvSpPr>
        <p:spPr bwMode="auto">
          <a:xfrm>
            <a:off x="701675" y="1117600"/>
            <a:ext cx="540067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l-GR" sz="1800" b="0">
                <a:solidFill>
                  <a:schemeClr val="accent2"/>
                </a:solidFill>
              </a:rPr>
              <a:t>Του </a:t>
            </a:r>
            <a:r>
              <a:rPr lang="el-GR" altLang="el-GR" sz="1800">
                <a:solidFill>
                  <a:schemeClr val="accent2"/>
                </a:solidFill>
              </a:rPr>
              <a:t>τρίτου</a:t>
            </a:r>
            <a:r>
              <a:rPr lang="el-GR" altLang="el-GR" sz="1800" b="0">
                <a:solidFill>
                  <a:schemeClr val="accent2"/>
                </a:solidFill>
              </a:rPr>
              <a:t> μονομερούς στοιχείου</a:t>
            </a:r>
          </a:p>
        </p:txBody>
      </p:sp>
      <p:sp>
        <p:nvSpPr>
          <p:cNvPr id="34828" name="Text Box 15">
            <a:extLst>
              <a:ext uri="{FF2B5EF4-FFF2-40B4-BE49-F238E27FC236}">
                <a16:creationId xmlns:a16="http://schemas.microsoft.com/office/drawing/2014/main" id="{B88613DF-0CD1-2F97-6257-7C85ED31052F}"/>
              </a:ext>
            </a:extLst>
          </p:cNvPr>
          <p:cNvSpPr txBox="1">
            <a:spLocks noChangeArrowheads="1"/>
          </p:cNvSpPr>
          <p:nvPr/>
        </p:nvSpPr>
        <p:spPr bwMode="auto">
          <a:xfrm>
            <a:off x="468313" y="2420938"/>
            <a:ext cx="8207375"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b="0">
                <a:solidFill>
                  <a:schemeClr val="accent2"/>
                </a:solidFill>
              </a:rPr>
              <a:t>Και για τα </a:t>
            </a:r>
            <a:r>
              <a:rPr lang="el-GR" altLang="el-GR" sz="1800">
                <a:solidFill>
                  <a:schemeClr val="accent2"/>
                </a:solidFill>
              </a:rPr>
              <a:t>επόμενα </a:t>
            </a:r>
            <a:r>
              <a:rPr lang="el-GR" altLang="el-GR" sz="1800" b="0">
                <a:solidFill>
                  <a:schemeClr val="accent2"/>
                </a:solidFill>
              </a:rPr>
              <a:t>μονομερή στοιχεία</a:t>
            </a:r>
            <a:r>
              <a:rPr lang="el-GR" altLang="el-GR" sz="1800" b="0"/>
              <a:t> </a:t>
            </a:r>
            <a:r>
              <a:rPr lang="el-GR" altLang="el-GR" sz="1800"/>
              <a:t>(</a:t>
            </a:r>
            <a:r>
              <a:rPr lang="en-US" altLang="el-GR" sz="1800"/>
              <a:t>z</a:t>
            </a:r>
            <a:r>
              <a:rPr lang="el-GR" altLang="el-GR" sz="1800"/>
              <a:t> -1)(1- </a:t>
            </a:r>
            <a:r>
              <a:rPr lang="en-US" altLang="el-GR" sz="1800"/>
              <a:t>f</a:t>
            </a:r>
            <a:r>
              <a:rPr lang="en-US" altLang="el-GR" sz="1800" baseline="-25000"/>
              <a:t>i</a:t>
            </a:r>
            <a:r>
              <a:rPr lang="el-GR" altLang="el-GR" sz="1800"/>
              <a:t>)</a:t>
            </a:r>
            <a:endParaRPr lang="en-GB" altLang="el-GR" sz="1800"/>
          </a:p>
          <a:p>
            <a:pPr eaLnBrk="1" hangingPunct="1">
              <a:spcBef>
                <a:spcPct val="0"/>
              </a:spcBef>
              <a:buFontTx/>
              <a:buNone/>
            </a:pPr>
            <a:endParaRPr lang="el-GR" altLang="el-GR" sz="1800"/>
          </a:p>
          <a:p>
            <a:pPr eaLnBrk="1" hangingPunct="1">
              <a:spcBef>
                <a:spcPct val="0"/>
              </a:spcBef>
              <a:buFontTx/>
              <a:buNone/>
            </a:pPr>
            <a:r>
              <a:rPr lang="el-GR" altLang="el-GR" sz="1800" b="0">
                <a:solidFill>
                  <a:schemeClr val="accent2"/>
                </a:solidFill>
              </a:rPr>
              <a:t>Αριθμός διαφορετικών τρόπων τοποθετήσεως  </a:t>
            </a:r>
            <a:r>
              <a:rPr lang="en-US" altLang="el-GR" sz="1800">
                <a:solidFill>
                  <a:schemeClr val="accent2"/>
                </a:solidFill>
              </a:rPr>
              <a:t>x</a:t>
            </a:r>
            <a:r>
              <a:rPr lang="el-GR" altLang="el-GR" sz="1800">
                <a:solidFill>
                  <a:schemeClr val="accent2"/>
                </a:solidFill>
              </a:rPr>
              <a:t>  μονομερών</a:t>
            </a:r>
            <a:r>
              <a:rPr lang="el-GR" altLang="el-GR" sz="1800" b="0">
                <a:solidFill>
                  <a:schemeClr val="accent2"/>
                </a:solidFill>
              </a:rPr>
              <a:t>   </a:t>
            </a:r>
            <a:r>
              <a:rPr lang="en-US" altLang="el-GR" sz="1800" b="0">
                <a:solidFill>
                  <a:schemeClr val="accent2"/>
                </a:solidFill>
              </a:rPr>
              <a:t>i</a:t>
            </a:r>
            <a:r>
              <a:rPr lang="el-GR" altLang="el-GR" sz="1800" b="0">
                <a:solidFill>
                  <a:schemeClr val="accent2"/>
                </a:solidFill>
              </a:rPr>
              <a:t>+1 αλυσίδας</a:t>
            </a:r>
          </a:p>
        </p:txBody>
      </p:sp>
      <p:pic>
        <p:nvPicPr>
          <p:cNvPr id="34829" name="Picture 16">
            <a:extLst>
              <a:ext uri="{FF2B5EF4-FFF2-40B4-BE49-F238E27FC236}">
                <a16:creationId xmlns:a16="http://schemas.microsoft.com/office/drawing/2014/main" id="{8F89F8F9-BF9B-6F14-9D06-28418E770B23}"/>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940425" y="476250"/>
            <a:ext cx="2173288" cy="2162175"/>
          </a:xfrm>
          <a:prstGeom prst="rect">
            <a:avLst/>
          </a:prstGeom>
          <a:solidFill>
            <a:srgbClr val="FFCC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34830" name="Line 19">
            <a:extLst>
              <a:ext uri="{FF2B5EF4-FFF2-40B4-BE49-F238E27FC236}">
                <a16:creationId xmlns:a16="http://schemas.microsoft.com/office/drawing/2014/main" id="{7AC0EF8A-1A4B-0659-D84A-A8E9C7C7268B}"/>
              </a:ext>
            </a:extLst>
          </p:cNvPr>
          <p:cNvSpPr>
            <a:spLocks noChangeShapeType="1"/>
          </p:cNvSpPr>
          <p:nvPr/>
        </p:nvSpPr>
        <p:spPr bwMode="auto">
          <a:xfrm flipH="1">
            <a:off x="6415088" y="2098675"/>
            <a:ext cx="215900" cy="0"/>
          </a:xfrm>
          <a:prstGeom prst="line">
            <a:avLst/>
          </a:prstGeom>
          <a:noFill/>
          <a:ln w="38100">
            <a:solidFill>
              <a:srgbClr val="FF0066"/>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34831" name="Oval 21">
            <a:extLst>
              <a:ext uri="{FF2B5EF4-FFF2-40B4-BE49-F238E27FC236}">
                <a16:creationId xmlns:a16="http://schemas.microsoft.com/office/drawing/2014/main" id="{46810E92-038A-5013-C727-09C6A2B817EF}"/>
              </a:ext>
            </a:extLst>
          </p:cNvPr>
          <p:cNvSpPr>
            <a:spLocks noChangeArrowheads="1"/>
          </p:cNvSpPr>
          <p:nvPr/>
        </p:nvSpPr>
        <p:spPr bwMode="auto">
          <a:xfrm>
            <a:off x="6242050" y="2225675"/>
            <a:ext cx="142875" cy="144463"/>
          </a:xfrm>
          <a:prstGeom prst="ellipse">
            <a:avLst/>
          </a:prstGeom>
          <a:noFill/>
          <a:ln w="9525">
            <a:solidFill>
              <a:srgbClr val="FF0066"/>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graphicFrame>
        <p:nvGraphicFramePr>
          <p:cNvPr id="34832" name="Object 16">
            <a:extLst>
              <a:ext uri="{FF2B5EF4-FFF2-40B4-BE49-F238E27FC236}">
                <a16:creationId xmlns:a16="http://schemas.microsoft.com/office/drawing/2014/main" id="{B1E1BFD5-99EF-36E5-351A-F590CA3190FF}"/>
              </a:ext>
            </a:extLst>
          </p:cNvPr>
          <p:cNvGraphicFramePr>
            <a:graphicFrameLocks noChangeAspect="1"/>
          </p:cNvGraphicFramePr>
          <p:nvPr/>
        </p:nvGraphicFramePr>
        <p:xfrm>
          <a:off x="323850" y="4868863"/>
          <a:ext cx="1295400" cy="619125"/>
        </p:xfrm>
        <a:graphic>
          <a:graphicData uri="http://schemas.openxmlformats.org/presentationml/2006/ole">
            <mc:AlternateContent xmlns:mc="http://schemas.openxmlformats.org/markup-compatibility/2006">
              <mc:Choice xmlns:v="urn:schemas-microsoft-com:vml" Requires="v">
                <p:oleObj name="Εξίσωση" r:id="rId12" imgW="914400" imgH="431800" progId="Equation.3">
                  <p:embed/>
                </p:oleObj>
              </mc:Choice>
              <mc:Fallback>
                <p:oleObj name="Εξίσωση" r:id="rId12" imgW="914400" imgH="431800" progId="Equation.3">
                  <p:embed/>
                  <p:pic>
                    <p:nvPicPr>
                      <p:cNvPr id="34832" name="Object 16">
                        <a:extLst>
                          <a:ext uri="{FF2B5EF4-FFF2-40B4-BE49-F238E27FC236}">
                            <a16:creationId xmlns:a16="http://schemas.microsoft.com/office/drawing/2014/main" id="{B1E1BFD5-99EF-36E5-351A-F590CA3190FF}"/>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23850" y="4868863"/>
                        <a:ext cx="1295400" cy="61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4833" name="16 - Καμπύλο δεξιό βέλος">
            <a:extLst>
              <a:ext uri="{FF2B5EF4-FFF2-40B4-BE49-F238E27FC236}">
                <a16:creationId xmlns:a16="http://schemas.microsoft.com/office/drawing/2014/main" id="{02E4785A-1285-5B2D-333A-8FBB66944ED3}"/>
              </a:ext>
            </a:extLst>
          </p:cNvPr>
          <p:cNvSpPr>
            <a:spLocks noChangeArrowheads="1"/>
          </p:cNvSpPr>
          <p:nvPr/>
        </p:nvSpPr>
        <p:spPr bwMode="auto">
          <a:xfrm>
            <a:off x="2124075" y="4868863"/>
            <a:ext cx="360363" cy="863600"/>
          </a:xfrm>
          <a:prstGeom prst="curvedRightArrow">
            <a:avLst>
              <a:gd name="adj1" fmla="val 24897"/>
              <a:gd name="adj2" fmla="val 49793"/>
              <a:gd name="adj3" fmla="val 25000"/>
            </a:avLst>
          </a:prstGeom>
          <a:solidFill>
            <a:schemeClr val="accent1"/>
          </a:solidFill>
          <a:ln w="9525" algn="ctr">
            <a:solidFill>
              <a:schemeClr val="tx1"/>
            </a:solidFill>
            <a:round/>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cxnSp>
        <p:nvCxnSpPr>
          <p:cNvPr id="34834" name="18 - Ευθεία γραμμή σύνδεσης">
            <a:extLst>
              <a:ext uri="{FF2B5EF4-FFF2-40B4-BE49-F238E27FC236}">
                <a16:creationId xmlns:a16="http://schemas.microsoft.com/office/drawing/2014/main" id="{A044CAD3-7776-01D1-B015-F4E9C85756C8}"/>
              </a:ext>
            </a:extLst>
          </p:cNvPr>
          <p:cNvCxnSpPr>
            <a:cxnSpLocks noChangeShapeType="1"/>
          </p:cNvCxnSpPr>
          <p:nvPr/>
        </p:nvCxnSpPr>
        <p:spPr bwMode="auto">
          <a:xfrm>
            <a:off x="2268538" y="3860800"/>
            <a:ext cx="863600" cy="0"/>
          </a:xfrm>
          <a:prstGeom prst="line">
            <a:avLst/>
          </a:prstGeom>
          <a:noFill/>
          <a:ln w="9525" algn="ctr">
            <a:solidFill>
              <a:srgbClr val="FF0066"/>
            </a:solidFill>
            <a:round/>
            <a:headEnd/>
            <a:tailEnd/>
          </a:ln>
          <a:extLst>
            <a:ext uri="{909E8E84-426E-40DD-AFC4-6F175D3DCCD1}">
              <a14:hiddenFill xmlns:a14="http://schemas.microsoft.com/office/drawing/2010/main">
                <a:noFill/>
              </a14:hiddenFill>
            </a:ext>
          </a:extLst>
        </p:spPr>
      </p:cxnSp>
      <p:cxnSp>
        <p:nvCxnSpPr>
          <p:cNvPr id="34835" name="19 - Ευθεία γραμμή σύνδεσης">
            <a:extLst>
              <a:ext uri="{FF2B5EF4-FFF2-40B4-BE49-F238E27FC236}">
                <a16:creationId xmlns:a16="http://schemas.microsoft.com/office/drawing/2014/main" id="{28DDD91A-83A0-AAED-537A-305551C8C4A4}"/>
              </a:ext>
            </a:extLst>
          </p:cNvPr>
          <p:cNvCxnSpPr>
            <a:cxnSpLocks noChangeShapeType="1"/>
          </p:cNvCxnSpPr>
          <p:nvPr/>
        </p:nvCxnSpPr>
        <p:spPr bwMode="auto">
          <a:xfrm>
            <a:off x="3276600" y="3860800"/>
            <a:ext cx="863600" cy="0"/>
          </a:xfrm>
          <a:prstGeom prst="line">
            <a:avLst/>
          </a:prstGeom>
          <a:noFill/>
          <a:ln w="9525" algn="ctr">
            <a:solidFill>
              <a:srgbClr val="FF0066"/>
            </a:solidFill>
            <a:round/>
            <a:headEnd/>
            <a:tailEnd/>
          </a:ln>
          <a:extLst>
            <a:ext uri="{909E8E84-426E-40DD-AFC4-6F175D3DCCD1}">
              <a14:hiddenFill xmlns:a14="http://schemas.microsoft.com/office/drawing/2010/main">
                <a:noFill/>
              </a14:hiddenFill>
            </a:ext>
          </a:extLst>
        </p:spPr>
      </p:cxnSp>
      <p:cxnSp>
        <p:nvCxnSpPr>
          <p:cNvPr id="34836" name="20 - Ευθεία γραμμή σύνδεσης">
            <a:extLst>
              <a:ext uri="{FF2B5EF4-FFF2-40B4-BE49-F238E27FC236}">
                <a16:creationId xmlns:a16="http://schemas.microsoft.com/office/drawing/2014/main" id="{11061BBF-7599-16BE-D202-4C251C887A5F}"/>
              </a:ext>
            </a:extLst>
          </p:cNvPr>
          <p:cNvCxnSpPr>
            <a:cxnSpLocks noChangeShapeType="1"/>
          </p:cNvCxnSpPr>
          <p:nvPr/>
        </p:nvCxnSpPr>
        <p:spPr bwMode="auto">
          <a:xfrm>
            <a:off x="4284663" y="3860800"/>
            <a:ext cx="1295400" cy="0"/>
          </a:xfrm>
          <a:prstGeom prst="line">
            <a:avLst/>
          </a:prstGeom>
          <a:noFill/>
          <a:ln w="9525" algn="ctr">
            <a:solidFill>
              <a:srgbClr val="FF0066"/>
            </a:solidFill>
            <a:round/>
            <a:headEnd/>
            <a:tailEnd/>
          </a:ln>
          <a:extLst>
            <a:ext uri="{909E8E84-426E-40DD-AFC4-6F175D3DCCD1}">
              <a14:hiddenFill xmlns:a14="http://schemas.microsoft.com/office/drawing/2010/main">
                <a:noFill/>
              </a14:hiddenFill>
            </a:ext>
          </a:extLst>
        </p:spPr>
      </p:cxnSp>
      <p:sp>
        <p:nvSpPr>
          <p:cNvPr id="34837" name="22 - TextBox">
            <a:extLst>
              <a:ext uri="{FF2B5EF4-FFF2-40B4-BE49-F238E27FC236}">
                <a16:creationId xmlns:a16="http://schemas.microsoft.com/office/drawing/2014/main" id="{C21D5458-9509-C4DF-AEFD-36BA4B6A9BBD}"/>
              </a:ext>
            </a:extLst>
          </p:cNvPr>
          <p:cNvSpPr txBox="1">
            <a:spLocks noChangeArrowheads="1"/>
          </p:cNvSpPr>
          <p:nvPr/>
        </p:nvSpPr>
        <p:spPr bwMode="auto">
          <a:xfrm>
            <a:off x="2555875" y="3860800"/>
            <a:ext cx="312738" cy="369888"/>
          </a:xfrm>
          <a:prstGeom prst="rect">
            <a:avLst/>
          </a:prstGeom>
          <a:noFill/>
          <a:ln w="9525">
            <a:solidFill>
              <a:srgbClr val="FF0066"/>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a:t>1</a:t>
            </a:r>
          </a:p>
        </p:txBody>
      </p:sp>
      <p:sp>
        <p:nvSpPr>
          <p:cNvPr id="34838" name="24 - TextBox">
            <a:extLst>
              <a:ext uri="{FF2B5EF4-FFF2-40B4-BE49-F238E27FC236}">
                <a16:creationId xmlns:a16="http://schemas.microsoft.com/office/drawing/2014/main" id="{CCA6D8B1-E588-608C-2CF3-0E80CF7F0D88}"/>
              </a:ext>
            </a:extLst>
          </p:cNvPr>
          <p:cNvSpPr txBox="1">
            <a:spLocks noChangeArrowheads="1"/>
          </p:cNvSpPr>
          <p:nvPr/>
        </p:nvSpPr>
        <p:spPr bwMode="auto">
          <a:xfrm>
            <a:off x="3571875" y="3860800"/>
            <a:ext cx="312738" cy="369888"/>
          </a:xfrm>
          <a:prstGeom prst="rect">
            <a:avLst/>
          </a:prstGeom>
          <a:noFill/>
          <a:ln w="9525">
            <a:solidFill>
              <a:srgbClr val="FF0066"/>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a:t>2</a:t>
            </a:r>
          </a:p>
        </p:txBody>
      </p:sp>
      <p:sp>
        <p:nvSpPr>
          <p:cNvPr id="34839" name="25 - TextBox">
            <a:extLst>
              <a:ext uri="{FF2B5EF4-FFF2-40B4-BE49-F238E27FC236}">
                <a16:creationId xmlns:a16="http://schemas.microsoft.com/office/drawing/2014/main" id="{41154181-DC05-CE3A-7A2B-166F22EF7232}"/>
              </a:ext>
            </a:extLst>
          </p:cNvPr>
          <p:cNvSpPr txBox="1">
            <a:spLocks noChangeArrowheads="1"/>
          </p:cNvSpPr>
          <p:nvPr/>
        </p:nvSpPr>
        <p:spPr bwMode="auto">
          <a:xfrm>
            <a:off x="4762500" y="3860800"/>
            <a:ext cx="314325" cy="369888"/>
          </a:xfrm>
          <a:prstGeom prst="rect">
            <a:avLst/>
          </a:prstGeom>
          <a:noFill/>
          <a:ln w="9525">
            <a:solidFill>
              <a:srgbClr val="FF0066"/>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a:t>3</a:t>
            </a:r>
          </a:p>
        </p:txBody>
      </p:sp>
      <p:cxnSp>
        <p:nvCxnSpPr>
          <p:cNvPr id="34840" name="27 - Ευθύγραμμο βέλος σύνδεσης">
            <a:extLst>
              <a:ext uri="{FF2B5EF4-FFF2-40B4-BE49-F238E27FC236}">
                <a16:creationId xmlns:a16="http://schemas.microsoft.com/office/drawing/2014/main" id="{973410D7-3891-55A1-5074-83AE83EF0DDA}"/>
              </a:ext>
            </a:extLst>
          </p:cNvPr>
          <p:cNvCxnSpPr>
            <a:cxnSpLocks noChangeShapeType="1"/>
          </p:cNvCxnSpPr>
          <p:nvPr/>
        </p:nvCxnSpPr>
        <p:spPr bwMode="auto">
          <a:xfrm flipH="1">
            <a:off x="10980738" y="4076700"/>
            <a:ext cx="71437" cy="0"/>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34841" name="28 - Ευθεία γραμμή σύνδεσης">
            <a:extLst>
              <a:ext uri="{FF2B5EF4-FFF2-40B4-BE49-F238E27FC236}">
                <a16:creationId xmlns:a16="http://schemas.microsoft.com/office/drawing/2014/main" id="{9659A516-DC87-0E69-83D4-482CFBF43C02}"/>
              </a:ext>
            </a:extLst>
          </p:cNvPr>
          <p:cNvCxnSpPr>
            <a:cxnSpLocks noChangeShapeType="1"/>
          </p:cNvCxnSpPr>
          <p:nvPr/>
        </p:nvCxnSpPr>
        <p:spPr bwMode="auto">
          <a:xfrm>
            <a:off x="5795963" y="3860800"/>
            <a:ext cx="1439862" cy="0"/>
          </a:xfrm>
          <a:prstGeom prst="line">
            <a:avLst/>
          </a:prstGeom>
          <a:noFill/>
          <a:ln w="9525" algn="ctr">
            <a:solidFill>
              <a:srgbClr val="FF0066"/>
            </a:solidFill>
            <a:round/>
            <a:headEnd/>
            <a:tailEnd type="arrow" w="med" len="med"/>
          </a:ln>
          <a:extLst>
            <a:ext uri="{909E8E84-426E-40DD-AFC4-6F175D3DCCD1}">
              <a14:hiddenFill xmlns:a14="http://schemas.microsoft.com/office/drawing/2010/main">
                <a:noFill/>
              </a14:hiddenFill>
            </a:ext>
          </a:extLst>
        </p:spPr>
      </p:cxnSp>
      <p:sp>
        <p:nvSpPr>
          <p:cNvPr id="34842" name="29 - TextBox">
            <a:extLst>
              <a:ext uri="{FF2B5EF4-FFF2-40B4-BE49-F238E27FC236}">
                <a16:creationId xmlns:a16="http://schemas.microsoft.com/office/drawing/2014/main" id="{13BF832D-BEF3-6E8C-EFE9-10E25A710BEF}"/>
              </a:ext>
            </a:extLst>
          </p:cNvPr>
          <p:cNvSpPr txBox="1">
            <a:spLocks noChangeArrowheads="1"/>
          </p:cNvSpPr>
          <p:nvPr/>
        </p:nvSpPr>
        <p:spPr bwMode="auto">
          <a:xfrm>
            <a:off x="6275388" y="3860800"/>
            <a:ext cx="542925" cy="369888"/>
          </a:xfrm>
          <a:prstGeom prst="rect">
            <a:avLst/>
          </a:prstGeom>
          <a:noFill/>
          <a:ln w="9525">
            <a:solidFill>
              <a:srgbClr val="FF0066"/>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600"/>
              <a:t>Χ</a:t>
            </a:r>
            <a:r>
              <a:rPr lang="el-GR" altLang="el-GR" sz="1800"/>
              <a:t>-3</a:t>
            </a:r>
          </a:p>
        </p:txBody>
      </p:sp>
      <p:sp>
        <p:nvSpPr>
          <p:cNvPr id="34843" name="31 - TextBox">
            <a:extLst>
              <a:ext uri="{FF2B5EF4-FFF2-40B4-BE49-F238E27FC236}">
                <a16:creationId xmlns:a16="http://schemas.microsoft.com/office/drawing/2014/main" id="{E8173F77-710E-D891-A96F-939D6CD5DAF7}"/>
              </a:ext>
            </a:extLst>
          </p:cNvPr>
          <p:cNvSpPr txBox="1">
            <a:spLocks noChangeArrowheads="1"/>
          </p:cNvSpPr>
          <p:nvPr/>
        </p:nvSpPr>
        <p:spPr bwMode="auto">
          <a:xfrm>
            <a:off x="61913" y="5445125"/>
            <a:ext cx="184626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l-GR" sz="1800" b="0"/>
              <a:t>z(z-1)</a:t>
            </a:r>
            <a:r>
              <a:rPr lang="en-US" altLang="el-GR" sz="1800" b="0" baseline="30000"/>
              <a:t>x-2 </a:t>
            </a:r>
            <a:r>
              <a:rPr lang="en-US" altLang="el-GR" sz="1800" b="0"/>
              <a:t>≈(z-1)</a:t>
            </a:r>
            <a:r>
              <a:rPr lang="en-US" altLang="el-GR" sz="1800" b="0" baseline="30000"/>
              <a:t>x-1</a:t>
            </a:r>
            <a:endParaRPr lang="el-GR" altLang="el-GR" sz="1800" b="0"/>
          </a:p>
        </p:txBody>
      </p:sp>
      <p:sp>
        <p:nvSpPr>
          <p:cNvPr id="34844" name="TextBox 1">
            <a:extLst>
              <a:ext uri="{FF2B5EF4-FFF2-40B4-BE49-F238E27FC236}">
                <a16:creationId xmlns:a16="http://schemas.microsoft.com/office/drawing/2014/main" id="{FB1483E9-3F95-69CE-9275-0AF5AB9594BA}"/>
              </a:ext>
            </a:extLst>
          </p:cNvPr>
          <p:cNvSpPr txBox="1">
            <a:spLocks noChangeArrowheads="1"/>
          </p:cNvSpPr>
          <p:nvPr/>
        </p:nvSpPr>
        <p:spPr bwMode="auto">
          <a:xfrm>
            <a:off x="3038475" y="1600200"/>
            <a:ext cx="266541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r>
              <a:rPr lang="el-GR" altLang="el-GR" sz="1200"/>
              <a:t>Μια θέση από τους πρώτους γείτονες του πρώτου μονομερούς είναι ήδη κατειλημμένη</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a:extLst>
              <a:ext uri="{FF2B5EF4-FFF2-40B4-BE49-F238E27FC236}">
                <a16:creationId xmlns:a16="http://schemas.microsoft.com/office/drawing/2014/main" id="{54C3E1B0-D3E8-0984-3B76-0E0DA9BD5A4E}"/>
              </a:ext>
            </a:extLst>
          </p:cNvPr>
          <p:cNvSpPr>
            <a:spLocks noChangeArrowheads="1"/>
          </p:cNvSpPr>
          <p:nvPr/>
        </p:nvSpPr>
        <p:spPr bwMode="auto">
          <a:xfrm>
            <a:off x="0" y="20208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graphicFrame>
        <p:nvGraphicFramePr>
          <p:cNvPr id="36867" name="Object 6">
            <a:extLst>
              <a:ext uri="{FF2B5EF4-FFF2-40B4-BE49-F238E27FC236}">
                <a16:creationId xmlns:a16="http://schemas.microsoft.com/office/drawing/2014/main" id="{69299B64-77CE-B506-5CEB-1CE119B7D582}"/>
              </a:ext>
            </a:extLst>
          </p:cNvPr>
          <p:cNvGraphicFramePr>
            <a:graphicFrameLocks noChangeAspect="1"/>
          </p:cNvGraphicFramePr>
          <p:nvPr/>
        </p:nvGraphicFramePr>
        <p:xfrm>
          <a:off x="5095875" y="1403350"/>
          <a:ext cx="1168400" cy="1098550"/>
        </p:xfrm>
        <a:graphic>
          <a:graphicData uri="http://schemas.openxmlformats.org/presentationml/2006/ole">
            <mc:AlternateContent xmlns:mc="http://schemas.openxmlformats.org/markup-compatibility/2006">
              <mc:Choice xmlns:v="urn:schemas-microsoft-com:vml" Requires="v">
                <p:oleObj name="Εξίσωση" r:id="rId3" imgW="469696" imgH="444307" progId="Equation.3">
                  <p:embed/>
                </p:oleObj>
              </mc:Choice>
              <mc:Fallback>
                <p:oleObj name="Εξίσωση" r:id="rId3" imgW="469696" imgH="444307" progId="Equation.3">
                  <p:embed/>
                  <p:pic>
                    <p:nvPicPr>
                      <p:cNvPr id="36867" name="Object 6">
                        <a:extLst>
                          <a:ext uri="{FF2B5EF4-FFF2-40B4-BE49-F238E27FC236}">
                            <a16:creationId xmlns:a16="http://schemas.microsoft.com/office/drawing/2014/main" id="{69299B64-77CE-B506-5CEB-1CE119B7D58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95875" y="1403350"/>
                        <a:ext cx="1168400" cy="109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6868" name="Rectangle 8">
            <a:extLst>
              <a:ext uri="{FF2B5EF4-FFF2-40B4-BE49-F238E27FC236}">
                <a16:creationId xmlns:a16="http://schemas.microsoft.com/office/drawing/2014/main" id="{3AC0CD22-AF77-1291-451A-B37AE586EA04}"/>
              </a:ext>
            </a:extLst>
          </p:cNvPr>
          <p:cNvSpPr>
            <a:spLocks noChangeArrowheads="1"/>
          </p:cNvSpPr>
          <p:nvPr/>
        </p:nvSpPr>
        <p:spPr bwMode="auto">
          <a:xfrm>
            <a:off x="6948488" y="1698625"/>
            <a:ext cx="473075"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(30)</a:t>
            </a:r>
            <a:endParaRPr lang="el-GR" altLang="el-GR" sz="1100" b="0"/>
          </a:p>
          <a:p>
            <a:pPr>
              <a:spcBef>
                <a:spcPct val="0"/>
              </a:spcBef>
              <a:buFontTx/>
              <a:buNone/>
            </a:pPr>
            <a:endParaRPr lang="el-GR" altLang="el-GR" sz="1800" b="0"/>
          </a:p>
        </p:txBody>
      </p:sp>
      <p:graphicFrame>
        <p:nvGraphicFramePr>
          <p:cNvPr id="36869" name="Object 5">
            <a:extLst>
              <a:ext uri="{FF2B5EF4-FFF2-40B4-BE49-F238E27FC236}">
                <a16:creationId xmlns:a16="http://schemas.microsoft.com/office/drawing/2014/main" id="{E9C252CC-4129-7296-8098-C55E81F87E79}"/>
              </a:ext>
            </a:extLst>
          </p:cNvPr>
          <p:cNvGraphicFramePr>
            <a:graphicFrameLocks noChangeAspect="1"/>
          </p:cNvGraphicFramePr>
          <p:nvPr/>
        </p:nvGraphicFramePr>
        <p:xfrm>
          <a:off x="4589463" y="3051175"/>
          <a:ext cx="1979612" cy="949325"/>
        </p:xfrm>
        <a:graphic>
          <a:graphicData uri="http://schemas.openxmlformats.org/presentationml/2006/ole">
            <mc:AlternateContent xmlns:mc="http://schemas.openxmlformats.org/markup-compatibility/2006">
              <mc:Choice xmlns:v="urn:schemas-microsoft-com:vml" Requires="v">
                <p:oleObj name="Εξίσωση" r:id="rId5" imgW="926698" imgH="444307" progId="Equation.3">
                  <p:embed/>
                </p:oleObj>
              </mc:Choice>
              <mc:Fallback>
                <p:oleObj name="Εξίσωση" r:id="rId5" imgW="926698" imgH="444307" progId="Equation.3">
                  <p:embed/>
                  <p:pic>
                    <p:nvPicPr>
                      <p:cNvPr id="36869" name="Object 5">
                        <a:extLst>
                          <a:ext uri="{FF2B5EF4-FFF2-40B4-BE49-F238E27FC236}">
                            <a16:creationId xmlns:a16="http://schemas.microsoft.com/office/drawing/2014/main" id="{E9C252CC-4129-7296-8098-C55E81F87E79}"/>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89463" y="3051175"/>
                        <a:ext cx="1979612" cy="949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6870" name="Rectangle 9">
            <a:extLst>
              <a:ext uri="{FF2B5EF4-FFF2-40B4-BE49-F238E27FC236}">
                <a16:creationId xmlns:a16="http://schemas.microsoft.com/office/drawing/2014/main" id="{2F6C632E-5FAB-EC20-EFD4-788AF954F336}"/>
              </a:ext>
            </a:extLst>
          </p:cNvPr>
          <p:cNvSpPr>
            <a:spLocks noChangeArrowheads="1"/>
          </p:cNvSpPr>
          <p:nvPr/>
        </p:nvSpPr>
        <p:spPr bwMode="auto">
          <a:xfrm>
            <a:off x="7019925" y="3284538"/>
            <a:ext cx="473075" cy="538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(31)</a:t>
            </a:r>
            <a:endParaRPr lang="el-GR" altLang="el-GR" sz="1100" b="0"/>
          </a:p>
          <a:p>
            <a:pPr>
              <a:spcBef>
                <a:spcPct val="0"/>
              </a:spcBef>
              <a:buFontTx/>
              <a:buNone/>
            </a:pPr>
            <a:endParaRPr lang="el-GR" altLang="el-GR" sz="1800" b="0"/>
          </a:p>
        </p:txBody>
      </p:sp>
      <p:graphicFrame>
        <p:nvGraphicFramePr>
          <p:cNvPr id="36871" name="Object 4">
            <a:extLst>
              <a:ext uri="{FF2B5EF4-FFF2-40B4-BE49-F238E27FC236}">
                <a16:creationId xmlns:a16="http://schemas.microsoft.com/office/drawing/2014/main" id="{09498267-CF6F-CF5C-B1DA-B708175A9910}"/>
              </a:ext>
            </a:extLst>
          </p:cNvPr>
          <p:cNvGraphicFramePr>
            <a:graphicFrameLocks noChangeAspect="1"/>
          </p:cNvGraphicFramePr>
          <p:nvPr/>
        </p:nvGraphicFramePr>
        <p:xfrm>
          <a:off x="4687888" y="4437063"/>
          <a:ext cx="2130425" cy="1017587"/>
        </p:xfrm>
        <a:graphic>
          <a:graphicData uri="http://schemas.openxmlformats.org/presentationml/2006/ole">
            <mc:AlternateContent xmlns:mc="http://schemas.openxmlformats.org/markup-compatibility/2006">
              <mc:Choice xmlns:v="urn:schemas-microsoft-com:vml" Requires="v">
                <p:oleObj name="Εξίσωση" r:id="rId7" imgW="952500" imgH="457200" progId="Equation.3">
                  <p:embed/>
                </p:oleObj>
              </mc:Choice>
              <mc:Fallback>
                <p:oleObj name="Εξίσωση" r:id="rId7" imgW="952500" imgH="457200" progId="Equation.3">
                  <p:embed/>
                  <p:pic>
                    <p:nvPicPr>
                      <p:cNvPr id="36871" name="Object 4">
                        <a:extLst>
                          <a:ext uri="{FF2B5EF4-FFF2-40B4-BE49-F238E27FC236}">
                            <a16:creationId xmlns:a16="http://schemas.microsoft.com/office/drawing/2014/main" id="{09498267-CF6F-CF5C-B1DA-B708175A9910}"/>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87888" y="4437063"/>
                        <a:ext cx="2130425" cy="1017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6872" name="Rectangle 10">
            <a:extLst>
              <a:ext uri="{FF2B5EF4-FFF2-40B4-BE49-F238E27FC236}">
                <a16:creationId xmlns:a16="http://schemas.microsoft.com/office/drawing/2014/main" id="{8BE41199-ECF7-F5C2-EC66-9C737E409EFF}"/>
              </a:ext>
            </a:extLst>
          </p:cNvPr>
          <p:cNvSpPr>
            <a:spLocks noChangeArrowheads="1"/>
          </p:cNvSpPr>
          <p:nvPr/>
        </p:nvSpPr>
        <p:spPr bwMode="auto">
          <a:xfrm>
            <a:off x="7164388" y="4797425"/>
            <a:ext cx="473075"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(32)</a:t>
            </a:r>
            <a:endParaRPr lang="el-GR" altLang="el-GR" sz="1800" b="0"/>
          </a:p>
        </p:txBody>
      </p:sp>
      <p:sp>
        <p:nvSpPr>
          <p:cNvPr id="36873" name="Text Box 12">
            <a:extLst>
              <a:ext uri="{FF2B5EF4-FFF2-40B4-BE49-F238E27FC236}">
                <a16:creationId xmlns:a16="http://schemas.microsoft.com/office/drawing/2014/main" id="{DE049B55-7CEA-A700-F936-9AB4F0211EC7}"/>
              </a:ext>
            </a:extLst>
          </p:cNvPr>
          <p:cNvSpPr txBox="1">
            <a:spLocks noChangeArrowheads="1"/>
          </p:cNvSpPr>
          <p:nvPr/>
        </p:nvSpPr>
        <p:spPr bwMode="auto">
          <a:xfrm>
            <a:off x="735013" y="1647825"/>
            <a:ext cx="3697287"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b="0"/>
              <a:t>Για διακριτά μακρομόρια </a:t>
            </a:r>
          </a:p>
          <a:p>
            <a:pPr eaLnBrk="1" hangingPunct="1">
              <a:spcBef>
                <a:spcPct val="0"/>
              </a:spcBef>
              <a:buFontTx/>
              <a:buNone/>
            </a:pPr>
            <a:r>
              <a:rPr lang="el-GR" altLang="el-GR" sz="1800" b="0"/>
              <a:t>έχουμε το γινόμενο για </a:t>
            </a:r>
            <a:r>
              <a:rPr lang="en-GB" altLang="el-GR" sz="1800" b="0"/>
              <a:t>n</a:t>
            </a:r>
            <a:r>
              <a:rPr lang="en-GB" altLang="el-GR" sz="1800" b="0" baseline="-25000"/>
              <a:t>2 </a:t>
            </a:r>
            <a:r>
              <a:rPr lang="el-GR" altLang="el-GR" sz="1800" b="0"/>
              <a:t>αλυσίδες</a:t>
            </a:r>
            <a:endParaRPr lang="en-US" altLang="el-GR" sz="1800" b="0"/>
          </a:p>
        </p:txBody>
      </p:sp>
      <p:sp>
        <p:nvSpPr>
          <p:cNvPr id="36874" name="Text Box 13">
            <a:extLst>
              <a:ext uri="{FF2B5EF4-FFF2-40B4-BE49-F238E27FC236}">
                <a16:creationId xmlns:a16="http://schemas.microsoft.com/office/drawing/2014/main" id="{E57FC1D9-D728-E672-CB5B-CAC618F6AABA}"/>
              </a:ext>
            </a:extLst>
          </p:cNvPr>
          <p:cNvSpPr txBox="1">
            <a:spLocks noChangeArrowheads="1"/>
          </p:cNvSpPr>
          <p:nvPr/>
        </p:nvSpPr>
        <p:spPr bwMode="auto">
          <a:xfrm>
            <a:off x="611188" y="2997200"/>
            <a:ext cx="341630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b="0"/>
              <a:t>Τα μακρομόρια όμως είναι ίδια.</a:t>
            </a:r>
          </a:p>
          <a:p>
            <a:pPr eaLnBrk="1" hangingPunct="1">
              <a:spcBef>
                <a:spcPct val="0"/>
              </a:spcBef>
              <a:buFontTx/>
              <a:buNone/>
            </a:pPr>
            <a:r>
              <a:rPr lang="el-GR" altLang="el-GR" sz="1800" b="0"/>
              <a:t>Άρα στην (30) περιλαμβάνεται</a:t>
            </a:r>
          </a:p>
          <a:p>
            <a:pPr eaLnBrk="1" hangingPunct="1">
              <a:spcBef>
                <a:spcPct val="0"/>
              </a:spcBef>
              <a:buFontTx/>
              <a:buNone/>
            </a:pPr>
            <a:r>
              <a:rPr lang="el-GR" altLang="el-GR" sz="1800" b="0"/>
              <a:t>ο αριθμός των τοποθετήσεων Ω</a:t>
            </a:r>
          </a:p>
          <a:p>
            <a:pPr eaLnBrk="1" hangingPunct="1">
              <a:spcBef>
                <a:spcPct val="0"/>
              </a:spcBef>
              <a:buFontTx/>
              <a:buNone/>
            </a:pPr>
            <a:r>
              <a:rPr lang="el-GR" altLang="el-GR" sz="1800" b="0"/>
              <a:t>για τα μη διακριτά μακρομόρια</a:t>
            </a:r>
            <a:endParaRPr lang="en-US" altLang="el-GR" sz="1800" b="0"/>
          </a:p>
        </p:txBody>
      </p:sp>
      <p:sp>
        <p:nvSpPr>
          <p:cNvPr id="36875" name="Text Box 12">
            <a:extLst>
              <a:ext uri="{FF2B5EF4-FFF2-40B4-BE49-F238E27FC236}">
                <a16:creationId xmlns:a16="http://schemas.microsoft.com/office/drawing/2014/main" id="{DAD3BAC4-94A5-7750-BEA9-C31975A93F0E}"/>
              </a:ext>
            </a:extLst>
          </p:cNvPr>
          <p:cNvSpPr txBox="1">
            <a:spLocks noChangeArrowheads="1"/>
          </p:cNvSpPr>
          <p:nvPr/>
        </p:nvSpPr>
        <p:spPr bwMode="auto">
          <a:xfrm>
            <a:off x="714375" y="1033463"/>
            <a:ext cx="36433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b="0"/>
              <a:t>Συνολικός αριθμός τοποθετήσεων</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a:extLst>
              <a:ext uri="{FF2B5EF4-FFF2-40B4-BE49-F238E27FC236}">
                <a16:creationId xmlns:a16="http://schemas.microsoft.com/office/drawing/2014/main" id="{78DA70EB-B42E-CDEA-E2EA-FFFBD8C474CC}"/>
              </a:ext>
            </a:extLst>
          </p:cNvPr>
          <p:cNvSpPr>
            <a:spLocks noChangeArrowheads="1"/>
          </p:cNvSpPr>
          <p:nvPr/>
        </p:nvSpPr>
        <p:spPr bwMode="auto">
          <a:xfrm>
            <a:off x="0" y="199231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graphicFrame>
        <p:nvGraphicFramePr>
          <p:cNvPr id="38915" name="Object 6">
            <a:extLst>
              <a:ext uri="{FF2B5EF4-FFF2-40B4-BE49-F238E27FC236}">
                <a16:creationId xmlns:a16="http://schemas.microsoft.com/office/drawing/2014/main" id="{F76FE532-7F64-0DBA-083E-35F8AC234431}"/>
              </a:ext>
            </a:extLst>
          </p:cNvPr>
          <p:cNvGraphicFramePr>
            <a:graphicFrameLocks noChangeAspect="1"/>
          </p:cNvGraphicFramePr>
          <p:nvPr/>
        </p:nvGraphicFramePr>
        <p:xfrm>
          <a:off x="2598738" y="836613"/>
          <a:ext cx="3832225" cy="1050925"/>
        </p:xfrm>
        <a:graphic>
          <a:graphicData uri="http://schemas.openxmlformats.org/presentationml/2006/ole">
            <mc:AlternateContent xmlns:mc="http://schemas.openxmlformats.org/markup-compatibility/2006">
              <mc:Choice xmlns:v="urn:schemas-microsoft-com:vml" Requires="v">
                <p:oleObj name="Εξίσωση" r:id="rId3" imgW="1663700" imgH="457200" progId="Equation.3">
                  <p:embed/>
                </p:oleObj>
              </mc:Choice>
              <mc:Fallback>
                <p:oleObj name="Εξίσωση" r:id="rId3" imgW="1663700" imgH="457200" progId="Equation.3">
                  <p:embed/>
                  <p:pic>
                    <p:nvPicPr>
                      <p:cNvPr id="38915" name="Object 6">
                        <a:extLst>
                          <a:ext uri="{FF2B5EF4-FFF2-40B4-BE49-F238E27FC236}">
                            <a16:creationId xmlns:a16="http://schemas.microsoft.com/office/drawing/2014/main" id="{F76FE532-7F64-0DBA-083E-35F8AC23443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98738" y="836613"/>
                        <a:ext cx="3832225" cy="1050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8916" name="Rectangle 8">
            <a:extLst>
              <a:ext uri="{FF2B5EF4-FFF2-40B4-BE49-F238E27FC236}">
                <a16:creationId xmlns:a16="http://schemas.microsoft.com/office/drawing/2014/main" id="{141928F0-3AB9-82EF-5D55-6D5294D39C43}"/>
              </a:ext>
            </a:extLst>
          </p:cNvPr>
          <p:cNvSpPr>
            <a:spLocks noChangeArrowheads="1"/>
          </p:cNvSpPr>
          <p:nvPr/>
        </p:nvSpPr>
        <p:spPr bwMode="auto">
          <a:xfrm>
            <a:off x="6804025" y="1268413"/>
            <a:ext cx="473075" cy="538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(33)</a:t>
            </a:r>
            <a:endParaRPr lang="el-GR" altLang="el-GR" sz="1100" b="0"/>
          </a:p>
          <a:p>
            <a:pPr>
              <a:spcBef>
                <a:spcPct val="0"/>
              </a:spcBef>
              <a:buFontTx/>
              <a:buNone/>
            </a:pPr>
            <a:endParaRPr lang="el-GR" altLang="el-GR" sz="1800" b="0"/>
          </a:p>
        </p:txBody>
      </p:sp>
      <p:graphicFrame>
        <p:nvGraphicFramePr>
          <p:cNvPr id="38917" name="Object 5">
            <a:extLst>
              <a:ext uri="{FF2B5EF4-FFF2-40B4-BE49-F238E27FC236}">
                <a16:creationId xmlns:a16="http://schemas.microsoft.com/office/drawing/2014/main" id="{B1DFA314-1CC4-9C8A-C02E-07ECF47243C7}"/>
              </a:ext>
            </a:extLst>
          </p:cNvPr>
          <p:cNvGraphicFramePr>
            <a:graphicFrameLocks noChangeAspect="1"/>
          </p:cNvGraphicFramePr>
          <p:nvPr/>
        </p:nvGraphicFramePr>
        <p:xfrm>
          <a:off x="2987675" y="2060575"/>
          <a:ext cx="4032250" cy="1012825"/>
        </p:xfrm>
        <a:graphic>
          <a:graphicData uri="http://schemas.openxmlformats.org/presentationml/2006/ole">
            <mc:AlternateContent xmlns:mc="http://schemas.openxmlformats.org/markup-compatibility/2006">
              <mc:Choice xmlns:v="urn:schemas-microsoft-com:vml" Requires="v">
                <p:oleObj name="Εξίσωση" r:id="rId5" imgW="2082800" imgH="520700" progId="Equation.3">
                  <p:embed/>
                </p:oleObj>
              </mc:Choice>
              <mc:Fallback>
                <p:oleObj name="Εξίσωση" r:id="rId5" imgW="2082800" imgH="520700" progId="Equation.3">
                  <p:embed/>
                  <p:pic>
                    <p:nvPicPr>
                      <p:cNvPr id="38917" name="Object 5">
                        <a:extLst>
                          <a:ext uri="{FF2B5EF4-FFF2-40B4-BE49-F238E27FC236}">
                            <a16:creationId xmlns:a16="http://schemas.microsoft.com/office/drawing/2014/main" id="{B1DFA314-1CC4-9C8A-C02E-07ECF47243C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87675" y="2060575"/>
                        <a:ext cx="4032250"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8918" name="Rectangle 9">
            <a:extLst>
              <a:ext uri="{FF2B5EF4-FFF2-40B4-BE49-F238E27FC236}">
                <a16:creationId xmlns:a16="http://schemas.microsoft.com/office/drawing/2014/main" id="{04EB8DE3-5B7C-1EDE-3848-31D44A2377E2}"/>
              </a:ext>
            </a:extLst>
          </p:cNvPr>
          <p:cNvSpPr>
            <a:spLocks noChangeArrowheads="1"/>
          </p:cNvSpPr>
          <p:nvPr/>
        </p:nvSpPr>
        <p:spPr bwMode="auto">
          <a:xfrm>
            <a:off x="7308850" y="2490788"/>
            <a:ext cx="1079500"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(34)</a:t>
            </a:r>
            <a:endParaRPr lang="el-GR" altLang="el-GR" sz="1100" b="0"/>
          </a:p>
          <a:p>
            <a:pPr>
              <a:spcBef>
                <a:spcPct val="0"/>
              </a:spcBef>
              <a:buFontTx/>
              <a:buNone/>
            </a:pPr>
            <a:endParaRPr lang="el-GR" altLang="el-GR" sz="1800" b="0"/>
          </a:p>
        </p:txBody>
      </p:sp>
      <p:graphicFrame>
        <p:nvGraphicFramePr>
          <p:cNvPr id="38919" name="Object 4">
            <a:extLst>
              <a:ext uri="{FF2B5EF4-FFF2-40B4-BE49-F238E27FC236}">
                <a16:creationId xmlns:a16="http://schemas.microsoft.com/office/drawing/2014/main" id="{F02E01E9-996A-F98F-73F5-9D797CE68145}"/>
              </a:ext>
            </a:extLst>
          </p:cNvPr>
          <p:cNvGraphicFramePr>
            <a:graphicFrameLocks noChangeAspect="1"/>
          </p:cNvGraphicFramePr>
          <p:nvPr/>
        </p:nvGraphicFramePr>
        <p:xfrm>
          <a:off x="2627313" y="4292600"/>
          <a:ext cx="3013075" cy="981075"/>
        </p:xfrm>
        <a:graphic>
          <a:graphicData uri="http://schemas.openxmlformats.org/presentationml/2006/ole">
            <mc:AlternateContent xmlns:mc="http://schemas.openxmlformats.org/markup-compatibility/2006">
              <mc:Choice xmlns:v="urn:schemas-microsoft-com:vml" Requires="v">
                <p:oleObj name="Εξίσωση" r:id="rId7" imgW="1574800" imgH="508000" progId="Equation.3">
                  <p:embed/>
                </p:oleObj>
              </mc:Choice>
              <mc:Fallback>
                <p:oleObj name="Εξίσωση" r:id="rId7" imgW="1574800" imgH="508000" progId="Equation.3">
                  <p:embed/>
                  <p:pic>
                    <p:nvPicPr>
                      <p:cNvPr id="38919" name="Object 4">
                        <a:extLst>
                          <a:ext uri="{FF2B5EF4-FFF2-40B4-BE49-F238E27FC236}">
                            <a16:creationId xmlns:a16="http://schemas.microsoft.com/office/drawing/2014/main" id="{F02E01E9-996A-F98F-73F5-9D797CE68145}"/>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27313" y="4292600"/>
                        <a:ext cx="3013075"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8920" name="Rectangle 10">
            <a:extLst>
              <a:ext uri="{FF2B5EF4-FFF2-40B4-BE49-F238E27FC236}">
                <a16:creationId xmlns:a16="http://schemas.microsoft.com/office/drawing/2014/main" id="{D459A331-0012-D0DB-2FAC-C33740B85D35}"/>
              </a:ext>
            </a:extLst>
          </p:cNvPr>
          <p:cNvSpPr>
            <a:spLocks noChangeArrowheads="1"/>
          </p:cNvSpPr>
          <p:nvPr/>
        </p:nvSpPr>
        <p:spPr bwMode="auto">
          <a:xfrm>
            <a:off x="5508625" y="4724400"/>
            <a:ext cx="431800"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(35)</a:t>
            </a:r>
            <a:endParaRPr lang="el-GR" altLang="el-GR" sz="1800" b="0"/>
          </a:p>
        </p:txBody>
      </p:sp>
      <p:graphicFrame>
        <p:nvGraphicFramePr>
          <p:cNvPr id="38921" name="Object 11">
            <a:extLst>
              <a:ext uri="{FF2B5EF4-FFF2-40B4-BE49-F238E27FC236}">
                <a16:creationId xmlns:a16="http://schemas.microsoft.com/office/drawing/2014/main" id="{27CAB0A3-60D6-6C91-3159-B3BD30AF434A}"/>
              </a:ext>
            </a:extLst>
          </p:cNvPr>
          <p:cNvGraphicFramePr>
            <a:graphicFrameLocks noChangeAspect="1"/>
          </p:cNvGraphicFramePr>
          <p:nvPr/>
        </p:nvGraphicFramePr>
        <p:xfrm>
          <a:off x="323850" y="2133600"/>
          <a:ext cx="2520950" cy="792163"/>
        </p:xfrm>
        <a:graphic>
          <a:graphicData uri="http://schemas.openxmlformats.org/presentationml/2006/ole">
            <mc:AlternateContent xmlns:mc="http://schemas.openxmlformats.org/markup-compatibility/2006">
              <mc:Choice xmlns:v="urn:schemas-microsoft-com:vml" Requires="v">
                <p:oleObj name="Εξίσωση" r:id="rId9" imgW="1663700" imgH="520700" progId="Equation.3">
                  <p:embed/>
                </p:oleObj>
              </mc:Choice>
              <mc:Fallback>
                <p:oleObj name="Εξίσωση" r:id="rId9" imgW="1663700" imgH="520700" progId="Equation.3">
                  <p:embed/>
                  <p:pic>
                    <p:nvPicPr>
                      <p:cNvPr id="38921" name="Object 11">
                        <a:extLst>
                          <a:ext uri="{FF2B5EF4-FFF2-40B4-BE49-F238E27FC236}">
                            <a16:creationId xmlns:a16="http://schemas.microsoft.com/office/drawing/2014/main" id="{27CAB0A3-60D6-6C91-3159-B3BD30AF434A}"/>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3850" y="2133600"/>
                        <a:ext cx="2520950" cy="792163"/>
                      </a:xfrm>
                      <a:prstGeom prst="rect">
                        <a:avLst/>
                      </a:prstGeom>
                      <a:noFill/>
                      <a:ln>
                        <a:noFill/>
                      </a:ln>
                      <a:extLst>
                        <a:ext uri="{909E8E84-426E-40DD-AFC4-6F175D3DCCD1}">
                          <a14:hiddenFill xmlns:a14="http://schemas.microsoft.com/office/drawing/2010/main">
                            <a:solidFill>
                              <a:srgbClr val="FFCCFF"/>
                            </a:solidFill>
                          </a14:hiddenFill>
                        </a:ext>
                        <a:ext uri="{91240B29-F687-4F45-9708-019B960494DF}">
                          <a14:hiddenLine xmlns:a14="http://schemas.microsoft.com/office/drawing/2010/main" w="9525">
                            <a:solidFill>
                              <a:srgbClr val="FF0066"/>
                            </a:solidFill>
                            <a:miter lim="800000"/>
                            <a:headEnd/>
                            <a:tailEnd/>
                          </a14:hiddenLine>
                        </a:ext>
                      </a:extLst>
                    </p:spPr>
                  </p:pic>
                </p:oleObj>
              </mc:Fallback>
            </mc:AlternateContent>
          </a:graphicData>
        </a:graphic>
      </p:graphicFrame>
      <p:graphicFrame>
        <p:nvGraphicFramePr>
          <p:cNvPr id="38922" name="Object 14">
            <a:extLst>
              <a:ext uri="{FF2B5EF4-FFF2-40B4-BE49-F238E27FC236}">
                <a16:creationId xmlns:a16="http://schemas.microsoft.com/office/drawing/2014/main" id="{5F70F693-A0F4-41EE-E0D6-57C437484434}"/>
              </a:ext>
            </a:extLst>
          </p:cNvPr>
          <p:cNvGraphicFramePr>
            <a:graphicFrameLocks noChangeAspect="1"/>
          </p:cNvGraphicFramePr>
          <p:nvPr/>
        </p:nvGraphicFramePr>
        <p:xfrm>
          <a:off x="1476375" y="3357563"/>
          <a:ext cx="1673225" cy="800100"/>
        </p:xfrm>
        <a:graphic>
          <a:graphicData uri="http://schemas.openxmlformats.org/presentationml/2006/ole">
            <mc:AlternateContent xmlns:mc="http://schemas.openxmlformats.org/markup-compatibility/2006">
              <mc:Choice xmlns:v="urn:schemas-microsoft-com:vml" Requires="v">
                <p:oleObj name="Εξίσωση" r:id="rId11" imgW="952500" imgH="457200" progId="Equation.3">
                  <p:embed/>
                </p:oleObj>
              </mc:Choice>
              <mc:Fallback>
                <p:oleObj name="Εξίσωση" r:id="rId11" imgW="952500" imgH="457200" progId="Equation.3">
                  <p:embed/>
                  <p:pic>
                    <p:nvPicPr>
                      <p:cNvPr id="38922" name="Object 14">
                        <a:extLst>
                          <a:ext uri="{FF2B5EF4-FFF2-40B4-BE49-F238E27FC236}">
                            <a16:creationId xmlns:a16="http://schemas.microsoft.com/office/drawing/2014/main" id="{5F70F693-A0F4-41EE-E0D6-57C437484434}"/>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476375" y="3357563"/>
                        <a:ext cx="1673225" cy="800100"/>
                      </a:xfrm>
                      <a:prstGeom prst="rect">
                        <a:avLst/>
                      </a:prstGeom>
                      <a:solidFill>
                        <a:srgbClr val="FFCCFF"/>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8923" name="Object 7">
            <a:extLst>
              <a:ext uri="{FF2B5EF4-FFF2-40B4-BE49-F238E27FC236}">
                <a16:creationId xmlns:a16="http://schemas.microsoft.com/office/drawing/2014/main" id="{0D216065-ED78-F0BA-1174-BE2A97766196}"/>
              </a:ext>
            </a:extLst>
          </p:cNvPr>
          <p:cNvGraphicFramePr>
            <a:graphicFrameLocks noChangeAspect="1"/>
          </p:cNvGraphicFramePr>
          <p:nvPr/>
        </p:nvGraphicFramePr>
        <p:xfrm>
          <a:off x="1511300" y="5373688"/>
          <a:ext cx="4373563" cy="931862"/>
        </p:xfrm>
        <a:graphic>
          <a:graphicData uri="http://schemas.openxmlformats.org/presentationml/2006/ole">
            <mc:AlternateContent xmlns:mc="http://schemas.openxmlformats.org/markup-compatibility/2006">
              <mc:Choice xmlns:v="urn:schemas-microsoft-com:vml" Requires="v">
                <p:oleObj name="Εξίσωση" r:id="rId13" imgW="2286000" imgH="482600" progId="Equation.3">
                  <p:embed/>
                </p:oleObj>
              </mc:Choice>
              <mc:Fallback>
                <p:oleObj name="Εξίσωση" r:id="rId13" imgW="2286000" imgH="482600" progId="Equation.3">
                  <p:embed/>
                  <p:pic>
                    <p:nvPicPr>
                      <p:cNvPr id="38923" name="Object 7">
                        <a:extLst>
                          <a:ext uri="{FF2B5EF4-FFF2-40B4-BE49-F238E27FC236}">
                            <a16:creationId xmlns:a16="http://schemas.microsoft.com/office/drawing/2014/main" id="{0D216065-ED78-F0BA-1174-BE2A97766196}"/>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511300" y="5373688"/>
                        <a:ext cx="4373563" cy="931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8924" name="Object 10">
            <a:extLst>
              <a:ext uri="{FF2B5EF4-FFF2-40B4-BE49-F238E27FC236}">
                <a16:creationId xmlns:a16="http://schemas.microsoft.com/office/drawing/2014/main" id="{DA204B08-E84D-A46D-CC16-694DDACB3195}"/>
              </a:ext>
            </a:extLst>
          </p:cNvPr>
          <p:cNvGraphicFramePr>
            <a:graphicFrameLocks noChangeAspect="1"/>
          </p:cNvGraphicFramePr>
          <p:nvPr/>
        </p:nvGraphicFramePr>
        <p:xfrm>
          <a:off x="6443663" y="5805488"/>
          <a:ext cx="2119312" cy="444500"/>
        </p:xfrm>
        <a:graphic>
          <a:graphicData uri="http://schemas.openxmlformats.org/presentationml/2006/ole">
            <mc:AlternateContent xmlns:mc="http://schemas.openxmlformats.org/markup-compatibility/2006">
              <mc:Choice xmlns:v="urn:schemas-microsoft-com:vml" Requires="v">
                <p:oleObj name="Εξίσωση" r:id="rId15" imgW="990170" imgH="203112" progId="Equation.3">
                  <p:embed/>
                </p:oleObj>
              </mc:Choice>
              <mc:Fallback>
                <p:oleObj name="Εξίσωση" r:id="rId15" imgW="990170" imgH="203112" progId="Equation.3">
                  <p:embed/>
                  <p:pic>
                    <p:nvPicPr>
                      <p:cNvPr id="38924" name="Object 10">
                        <a:extLst>
                          <a:ext uri="{FF2B5EF4-FFF2-40B4-BE49-F238E27FC236}">
                            <a16:creationId xmlns:a16="http://schemas.microsoft.com/office/drawing/2014/main" id="{DA204B08-E84D-A46D-CC16-694DDACB3195}"/>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443663" y="5805488"/>
                        <a:ext cx="2119312"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8925" name="12 - Καμπύλο δεξιό βέλος">
            <a:extLst>
              <a:ext uri="{FF2B5EF4-FFF2-40B4-BE49-F238E27FC236}">
                <a16:creationId xmlns:a16="http://schemas.microsoft.com/office/drawing/2014/main" id="{48E619D0-C796-FA05-4BA3-C3D9635FC708}"/>
              </a:ext>
            </a:extLst>
          </p:cNvPr>
          <p:cNvSpPr>
            <a:spLocks noChangeArrowheads="1"/>
          </p:cNvSpPr>
          <p:nvPr/>
        </p:nvSpPr>
        <p:spPr bwMode="auto">
          <a:xfrm flipH="1">
            <a:off x="6804025" y="4076700"/>
            <a:ext cx="573088" cy="863600"/>
          </a:xfrm>
          <a:prstGeom prst="curvedRightArrow">
            <a:avLst>
              <a:gd name="adj1" fmla="val 24927"/>
              <a:gd name="adj2" fmla="val 49861"/>
              <a:gd name="adj3" fmla="val 25000"/>
            </a:avLst>
          </a:prstGeom>
          <a:solidFill>
            <a:schemeClr val="accent1"/>
          </a:solidFill>
          <a:ln w="9525" algn="ctr">
            <a:solidFill>
              <a:schemeClr val="tx1"/>
            </a:solidFill>
            <a:round/>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sp>
        <p:nvSpPr>
          <p:cNvPr id="38926" name="13 - TextBox">
            <a:extLst>
              <a:ext uri="{FF2B5EF4-FFF2-40B4-BE49-F238E27FC236}">
                <a16:creationId xmlns:a16="http://schemas.microsoft.com/office/drawing/2014/main" id="{079159A9-96F8-52E4-B0C0-616BF46A53CB}"/>
              </a:ext>
            </a:extLst>
          </p:cNvPr>
          <p:cNvSpPr txBox="1">
            <a:spLocks noChangeArrowheads="1"/>
          </p:cNvSpPr>
          <p:nvPr/>
        </p:nvSpPr>
        <p:spPr bwMode="auto">
          <a:xfrm>
            <a:off x="7539038" y="4221163"/>
            <a:ext cx="154463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l-GR" altLang="el-GR" sz="1400" b="0"/>
              <a:t>κατά προσέγγιση</a:t>
            </a:r>
          </a:p>
          <a:p>
            <a:pPr algn="ctr" eaLnBrk="1" hangingPunct="1">
              <a:spcBef>
                <a:spcPct val="0"/>
              </a:spcBef>
              <a:buFontTx/>
              <a:buNone/>
            </a:pPr>
            <a:r>
              <a:rPr lang="el-GR" altLang="el-GR" sz="1400" b="0"/>
              <a:t>γίνεται</a:t>
            </a:r>
          </a:p>
        </p:txBody>
      </p:sp>
      <p:cxnSp>
        <p:nvCxnSpPr>
          <p:cNvPr id="38927" name="15 - Ευθύγραμμο βέλος σύνδεσης">
            <a:extLst>
              <a:ext uri="{FF2B5EF4-FFF2-40B4-BE49-F238E27FC236}">
                <a16:creationId xmlns:a16="http://schemas.microsoft.com/office/drawing/2014/main" id="{9BA6E749-171F-B459-6DBF-C12B37B2AC80}"/>
              </a:ext>
            </a:extLst>
          </p:cNvPr>
          <p:cNvCxnSpPr>
            <a:cxnSpLocks noChangeShapeType="1"/>
          </p:cNvCxnSpPr>
          <p:nvPr/>
        </p:nvCxnSpPr>
        <p:spPr bwMode="auto">
          <a:xfrm>
            <a:off x="323850" y="2997200"/>
            <a:ext cx="2447925" cy="0"/>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sp>
        <p:nvSpPr>
          <p:cNvPr id="38928" name="16 - TextBox">
            <a:extLst>
              <a:ext uri="{FF2B5EF4-FFF2-40B4-BE49-F238E27FC236}">
                <a16:creationId xmlns:a16="http://schemas.microsoft.com/office/drawing/2014/main" id="{C803809C-65FE-9B82-EA7C-1B5EC36EE252}"/>
              </a:ext>
            </a:extLst>
          </p:cNvPr>
          <p:cNvSpPr txBox="1">
            <a:spLocks noChangeArrowheads="1"/>
          </p:cNvSpPr>
          <p:nvPr/>
        </p:nvSpPr>
        <p:spPr bwMode="auto">
          <a:xfrm>
            <a:off x="6084888" y="5445125"/>
            <a:ext cx="2900362"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600" b="0"/>
              <a:t>Εφαρμόζουμε την προσέγγιση</a:t>
            </a:r>
          </a:p>
        </p:txBody>
      </p:sp>
      <p:sp>
        <p:nvSpPr>
          <p:cNvPr id="38929" name="16 - TextBox">
            <a:extLst>
              <a:ext uri="{FF2B5EF4-FFF2-40B4-BE49-F238E27FC236}">
                <a16:creationId xmlns:a16="http://schemas.microsoft.com/office/drawing/2014/main" id="{C6874447-D867-61A8-8988-3ADA1872AE3E}"/>
              </a:ext>
            </a:extLst>
          </p:cNvPr>
          <p:cNvSpPr txBox="1">
            <a:spLocks noChangeArrowheads="1"/>
          </p:cNvSpPr>
          <p:nvPr/>
        </p:nvSpPr>
        <p:spPr bwMode="auto">
          <a:xfrm>
            <a:off x="6875463" y="3500438"/>
            <a:ext cx="1782762" cy="30797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400" b="0"/>
              <a:t>Για αραιά διαλύματα</a:t>
            </a:r>
          </a:p>
        </p:txBody>
      </p:sp>
      <p:graphicFrame>
        <p:nvGraphicFramePr>
          <p:cNvPr id="38930" name="Object 14">
            <a:extLst>
              <a:ext uri="{FF2B5EF4-FFF2-40B4-BE49-F238E27FC236}">
                <a16:creationId xmlns:a16="http://schemas.microsoft.com/office/drawing/2014/main" id="{1F867925-DF97-6398-1F01-347B2F982B15}"/>
              </a:ext>
            </a:extLst>
          </p:cNvPr>
          <p:cNvGraphicFramePr>
            <a:graphicFrameLocks noChangeAspect="1"/>
          </p:cNvGraphicFramePr>
          <p:nvPr/>
        </p:nvGraphicFramePr>
        <p:xfrm>
          <a:off x="3492500" y="3357563"/>
          <a:ext cx="3167063" cy="800100"/>
        </p:xfrm>
        <a:graphic>
          <a:graphicData uri="http://schemas.openxmlformats.org/presentationml/2006/ole">
            <mc:AlternateContent xmlns:mc="http://schemas.openxmlformats.org/markup-compatibility/2006">
              <mc:Choice xmlns:v="urn:schemas-microsoft-com:vml" Requires="v">
                <p:oleObj name="Εξίσωση" r:id="rId17" imgW="1803400" imgH="457200" progId="Equation.3">
                  <p:embed/>
                </p:oleObj>
              </mc:Choice>
              <mc:Fallback>
                <p:oleObj name="Εξίσωση" r:id="rId17" imgW="1803400" imgH="457200" progId="Equation.3">
                  <p:embed/>
                  <p:pic>
                    <p:nvPicPr>
                      <p:cNvPr id="38930" name="Object 14">
                        <a:extLst>
                          <a:ext uri="{FF2B5EF4-FFF2-40B4-BE49-F238E27FC236}">
                            <a16:creationId xmlns:a16="http://schemas.microsoft.com/office/drawing/2014/main" id="{1F867925-DF97-6398-1F01-347B2F982B15}"/>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492500" y="3357563"/>
                        <a:ext cx="3167063" cy="800100"/>
                      </a:xfrm>
                      <a:prstGeom prst="rect">
                        <a:avLst/>
                      </a:prstGeom>
                      <a:solidFill>
                        <a:srgbClr val="FFCCFF"/>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8931" name="18 - TextBox">
            <a:extLst>
              <a:ext uri="{FF2B5EF4-FFF2-40B4-BE49-F238E27FC236}">
                <a16:creationId xmlns:a16="http://schemas.microsoft.com/office/drawing/2014/main" id="{95E75C89-44D6-1B53-A8C8-3D09E6625AEC}"/>
              </a:ext>
            </a:extLst>
          </p:cNvPr>
          <p:cNvSpPr txBox="1">
            <a:spLocks noChangeArrowheads="1"/>
          </p:cNvSpPr>
          <p:nvPr/>
        </p:nvSpPr>
        <p:spPr bwMode="auto">
          <a:xfrm>
            <a:off x="323850" y="2997200"/>
            <a:ext cx="9302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400" b="0" i="1"/>
              <a:t>τέχνασμα</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a:extLst>
              <a:ext uri="{FF2B5EF4-FFF2-40B4-BE49-F238E27FC236}">
                <a16:creationId xmlns:a16="http://schemas.microsoft.com/office/drawing/2014/main" id="{43DAC767-450C-589B-5E58-F6BFC4A70193}"/>
              </a:ext>
            </a:extLst>
          </p:cNvPr>
          <p:cNvSpPr>
            <a:spLocks noChangeArrowheads="1"/>
          </p:cNvSpPr>
          <p:nvPr/>
        </p:nvSpPr>
        <p:spPr bwMode="auto">
          <a:xfrm>
            <a:off x="0" y="21082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graphicFrame>
        <p:nvGraphicFramePr>
          <p:cNvPr id="40963" name="Object 6">
            <a:extLst>
              <a:ext uri="{FF2B5EF4-FFF2-40B4-BE49-F238E27FC236}">
                <a16:creationId xmlns:a16="http://schemas.microsoft.com/office/drawing/2014/main" id="{03CDB094-759D-2C3D-7AAE-0CE67E46C962}"/>
              </a:ext>
            </a:extLst>
          </p:cNvPr>
          <p:cNvGraphicFramePr>
            <a:graphicFrameLocks noChangeAspect="1"/>
          </p:cNvGraphicFramePr>
          <p:nvPr/>
        </p:nvGraphicFramePr>
        <p:xfrm>
          <a:off x="1146175" y="692150"/>
          <a:ext cx="5554663" cy="869950"/>
        </p:xfrm>
        <a:graphic>
          <a:graphicData uri="http://schemas.openxmlformats.org/presentationml/2006/ole">
            <mc:AlternateContent xmlns:mc="http://schemas.openxmlformats.org/markup-compatibility/2006">
              <mc:Choice xmlns:v="urn:schemas-microsoft-com:vml" Requires="v">
                <p:oleObj name="Εξίσωση" r:id="rId3" imgW="3111500" imgH="482600" progId="Equation.3">
                  <p:embed/>
                </p:oleObj>
              </mc:Choice>
              <mc:Fallback>
                <p:oleObj name="Εξίσωση" r:id="rId3" imgW="3111500" imgH="482600" progId="Equation.3">
                  <p:embed/>
                  <p:pic>
                    <p:nvPicPr>
                      <p:cNvPr id="40963" name="Object 6">
                        <a:extLst>
                          <a:ext uri="{FF2B5EF4-FFF2-40B4-BE49-F238E27FC236}">
                            <a16:creationId xmlns:a16="http://schemas.microsoft.com/office/drawing/2014/main" id="{03CDB094-759D-2C3D-7AAE-0CE67E46C96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6175" y="692150"/>
                        <a:ext cx="5554663"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0964" name="Rectangle 8">
            <a:extLst>
              <a:ext uri="{FF2B5EF4-FFF2-40B4-BE49-F238E27FC236}">
                <a16:creationId xmlns:a16="http://schemas.microsoft.com/office/drawing/2014/main" id="{29DCECFD-183F-21BB-068D-12AA0DD6A2F5}"/>
              </a:ext>
            </a:extLst>
          </p:cNvPr>
          <p:cNvSpPr>
            <a:spLocks noChangeArrowheads="1"/>
          </p:cNvSpPr>
          <p:nvPr/>
        </p:nvSpPr>
        <p:spPr bwMode="auto">
          <a:xfrm>
            <a:off x="6732588" y="977900"/>
            <a:ext cx="511175"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(36) </a:t>
            </a:r>
            <a:endParaRPr lang="el-GR" altLang="el-GR" sz="1100" b="0"/>
          </a:p>
          <a:p>
            <a:pPr>
              <a:spcBef>
                <a:spcPct val="0"/>
              </a:spcBef>
              <a:buFontTx/>
              <a:buNone/>
            </a:pPr>
            <a:endParaRPr lang="el-GR" altLang="el-GR" sz="1800" b="0"/>
          </a:p>
        </p:txBody>
      </p:sp>
      <p:graphicFrame>
        <p:nvGraphicFramePr>
          <p:cNvPr id="40965" name="Object 5">
            <a:extLst>
              <a:ext uri="{FF2B5EF4-FFF2-40B4-BE49-F238E27FC236}">
                <a16:creationId xmlns:a16="http://schemas.microsoft.com/office/drawing/2014/main" id="{344C127D-3A70-8867-96E6-F50B4708DB50}"/>
              </a:ext>
            </a:extLst>
          </p:cNvPr>
          <p:cNvGraphicFramePr>
            <a:graphicFrameLocks noChangeAspect="1"/>
          </p:cNvGraphicFramePr>
          <p:nvPr/>
        </p:nvGraphicFramePr>
        <p:xfrm>
          <a:off x="2436813" y="3573463"/>
          <a:ext cx="4611687" cy="782637"/>
        </p:xfrm>
        <a:graphic>
          <a:graphicData uri="http://schemas.openxmlformats.org/presentationml/2006/ole">
            <mc:AlternateContent xmlns:mc="http://schemas.openxmlformats.org/markup-compatibility/2006">
              <mc:Choice xmlns:v="urn:schemas-microsoft-com:vml" Requires="v">
                <p:oleObj name="Εξίσωση" r:id="rId5" imgW="2527300" imgH="431800" progId="Equation.3">
                  <p:embed/>
                </p:oleObj>
              </mc:Choice>
              <mc:Fallback>
                <p:oleObj name="Εξίσωση" r:id="rId5" imgW="2527300" imgH="431800" progId="Equation.3">
                  <p:embed/>
                  <p:pic>
                    <p:nvPicPr>
                      <p:cNvPr id="40965" name="Object 5">
                        <a:extLst>
                          <a:ext uri="{FF2B5EF4-FFF2-40B4-BE49-F238E27FC236}">
                            <a16:creationId xmlns:a16="http://schemas.microsoft.com/office/drawing/2014/main" id="{344C127D-3A70-8867-96E6-F50B4708DB5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36813" y="3573463"/>
                        <a:ext cx="4611687" cy="782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0966" name="Rectangle 9">
            <a:extLst>
              <a:ext uri="{FF2B5EF4-FFF2-40B4-BE49-F238E27FC236}">
                <a16:creationId xmlns:a16="http://schemas.microsoft.com/office/drawing/2014/main" id="{E4ADAE3D-0C8D-7985-923E-89AD605524D9}"/>
              </a:ext>
            </a:extLst>
          </p:cNvPr>
          <p:cNvSpPr>
            <a:spLocks noChangeArrowheads="1"/>
          </p:cNvSpPr>
          <p:nvPr/>
        </p:nvSpPr>
        <p:spPr bwMode="auto">
          <a:xfrm>
            <a:off x="7524750" y="3714750"/>
            <a:ext cx="473075"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(37)</a:t>
            </a:r>
            <a:endParaRPr lang="el-GR" altLang="el-GR" sz="1100" b="0"/>
          </a:p>
          <a:p>
            <a:pPr>
              <a:spcBef>
                <a:spcPct val="0"/>
              </a:spcBef>
              <a:buFontTx/>
              <a:buNone/>
            </a:pPr>
            <a:endParaRPr lang="el-GR" altLang="el-GR" sz="1800" b="0"/>
          </a:p>
        </p:txBody>
      </p:sp>
      <p:graphicFrame>
        <p:nvGraphicFramePr>
          <p:cNvPr id="40967" name="Object 4">
            <a:extLst>
              <a:ext uri="{FF2B5EF4-FFF2-40B4-BE49-F238E27FC236}">
                <a16:creationId xmlns:a16="http://schemas.microsoft.com/office/drawing/2014/main" id="{2DBD2F16-266A-50DD-B7A9-7A74F6D313FB}"/>
              </a:ext>
            </a:extLst>
          </p:cNvPr>
          <p:cNvGraphicFramePr>
            <a:graphicFrameLocks noChangeAspect="1"/>
          </p:cNvGraphicFramePr>
          <p:nvPr/>
        </p:nvGraphicFramePr>
        <p:xfrm>
          <a:off x="808038" y="4489450"/>
          <a:ext cx="719137" cy="539750"/>
        </p:xfrm>
        <a:graphic>
          <a:graphicData uri="http://schemas.openxmlformats.org/presentationml/2006/ole">
            <mc:AlternateContent xmlns:mc="http://schemas.openxmlformats.org/markup-compatibility/2006">
              <mc:Choice xmlns:v="urn:schemas-microsoft-com:vml" Requires="v">
                <p:oleObj name="Εξίσωση" r:id="rId7" imgW="304668" imgH="228501" progId="Equation.3">
                  <p:embed/>
                </p:oleObj>
              </mc:Choice>
              <mc:Fallback>
                <p:oleObj name="Εξίσωση" r:id="rId7" imgW="304668" imgH="228501" progId="Equation.3">
                  <p:embed/>
                  <p:pic>
                    <p:nvPicPr>
                      <p:cNvPr id="40967" name="Object 4">
                        <a:extLst>
                          <a:ext uri="{FF2B5EF4-FFF2-40B4-BE49-F238E27FC236}">
                            <a16:creationId xmlns:a16="http://schemas.microsoft.com/office/drawing/2014/main" id="{2DBD2F16-266A-50DD-B7A9-7A74F6D313FB}"/>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08038" y="4489450"/>
                        <a:ext cx="719137"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0968" name="Rectangle 10">
            <a:extLst>
              <a:ext uri="{FF2B5EF4-FFF2-40B4-BE49-F238E27FC236}">
                <a16:creationId xmlns:a16="http://schemas.microsoft.com/office/drawing/2014/main" id="{B296592F-4F95-3F42-9771-DA46E8CC73BE}"/>
              </a:ext>
            </a:extLst>
          </p:cNvPr>
          <p:cNvSpPr>
            <a:spLocks noChangeArrowheads="1"/>
          </p:cNvSpPr>
          <p:nvPr/>
        </p:nvSpPr>
        <p:spPr bwMode="auto">
          <a:xfrm>
            <a:off x="1403350" y="4581525"/>
            <a:ext cx="67691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tabLst>
                <a:tab pos="457200" algn="l"/>
              </a:tabLst>
              <a:defRPr sz="3200">
                <a:solidFill>
                  <a:schemeClr val="tx1"/>
                </a:solidFill>
                <a:latin typeface="Arial" panose="020B0604020202020204" pitchFamily="34" charset="0"/>
              </a:defRPr>
            </a:lvl1pPr>
            <a:lvl2pPr marL="742950" indent="-285750">
              <a:spcBef>
                <a:spcPct val="20000"/>
              </a:spcBef>
              <a:buChar char="–"/>
              <a:tabLst>
                <a:tab pos="457200" algn="l"/>
              </a:tabLst>
              <a:defRPr sz="2800">
                <a:solidFill>
                  <a:schemeClr val="tx1"/>
                </a:solidFill>
                <a:latin typeface="Arial" panose="020B0604020202020204" pitchFamily="34" charset="0"/>
              </a:defRPr>
            </a:lvl2pPr>
            <a:lvl3pPr marL="1143000" indent="-228600">
              <a:spcBef>
                <a:spcPct val="20000"/>
              </a:spcBef>
              <a:buChar char="•"/>
              <a:tabLst>
                <a:tab pos="457200" algn="l"/>
              </a:tabLst>
              <a:defRPr sz="2400">
                <a:solidFill>
                  <a:schemeClr val="tx1"/>
                </a:solidFill>
                <a:latin typeface="Arial" panose="020B0604020202020204" pitchFamily="34" charset="0"/>
              </a:defRPr>
            </a:lvl3pPr>
            <a:lvl4pPr marL="1600200" indent="-228600">
              <a:spcBef>
                <a:spcPct val="20000"/>
              </a:spcBef>
              <a:buChar char="–"/>
              <a:tabLst>
                <a:tab pos="457200" algn="l"/>
              </a:tabLst>
              <a:defRPr sz="2000">
                <a:solidFill>
                  <a:schemeClr val="tx1"/>
                </a:solidFill>
                <a:latin typeface="Arial" panose="020B0604020202020204" pitchFamily="34" charset="0"/>
              </a:defRPr>
            </a:lvl4pPr>
            <a:lvl5pPr marL="2057400" indent="-228600">
              <a:spcBef>
                <a:spcPct val="20000"/>
              </a:spcBef>
              <a:buChar char="»"/>
              <a:tabLst>
                <a:tab pos="457200" algn="l"/>
              </a:tabLst>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tabLst>
                <a:tab pos="457200" algn="l"/>
              </a:tabLst>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tabLst>
                <a:tab pos="457200" algn="l"/>
              </a:tabLst>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tabLst>
                <a:tab pos="457200" algn="l"/>
              </a:tabLst>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tabLst>
                <a:tab pos="457200" algn="l"/>
              </a:tabLst>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a:t>
            </a:r>
            <a:r>
              <a:rPr lang="el-GR" altLang="el-GR" sz="2000" b="0">
                <a:cs typeface="Times New Roman" panose="02020603050405020304" pitchFamily="18" charset="0"/>
              </a:rPr>
              <a:t>= [εντροπία μίγματος, άμορφο πολυμερές</a:t>
            </a:r>
            <a:r>
              <a:rPr lang="en-GB" altLang="el-GR" sz="2000" b="0">
                <a:cs typeface="Times New Roman" panose="02020603050405020304" pitchFamily="18" charset="0"/>
              </a:rPr>
              <a:t>+</a:t>
            </a:r>
            <a:r>
              <a:rPr lang="el-GR" altLang="el-GR" sz="2000" b="0">
                <a:cs typeface="Times New Roman" panose="02020603050405020304" pitchFamily="18" charset="0"/>
              </a:rPr>
              <a:t> διαλύτης] – </a:t>
            </a:r>
            <a:endParaRPr lang="el-GR" altLang="el-GR" sz="2000" b="0"/>
          </a:p>
          <a:p>
            <a:pPr>
              <a:spcBef>
                <a:spcPct val="0"/>
              </a:spcBef>
              <a:buFont typeface="Times New Roman" panose="02020603050405020304" pitchFamily="18" charset="0"/>
              <a:buChar char="–"/>
            </a:pPr>
            <a:r>
              <a:rPr lang="el-GR" altLang="el-GR" sz="2000" b="0">
                <a:cs typeface="Times New Roman" panose="02020603050405020304" pitchFamily="18" charset="0"/>
              </a:rPr>
              <a:t>[εντροπία άμορφου πολυμερούς] – [εντροπία διαλύτη</a:t>
            </a:r>
            <a:r>
              <a:rPr lang="en-GB" altLang="el-GR" sz="2000" b="0">
                <a:cs typeface="Times New Roman" panose="02020603050405020304" pitchFamily="18" charset="0"/>
              </a:rPr>
              <a:t>=0</a:t>
            </a:r>
            <a:r>
              <a:rPr lang="el-GR" altLang="el-GR" sz="2000" b="0">
                <a:cs typeface="Times New Roman" panose="02020603050405020304" pitchFamily="18" charset="0"/>
              </a:rPr>
              <a:t>]</a:t>
            </a:r>
            <a:endParaRPr lang="el-GR" altLang="el-GR" sz="2000" b="0"/>
          </a:p>
        </p:txBody>
      </p:sp>
      <p:sp>
        <p:nvSpPr>
          <p:cNvPr id="40969" name="Rectangle 11">
            <a:extLst>
              <a:ext uri="{FF2B5EF4-FFF2-40B4-BE49-F238E27FC236}">
                <a16:creationId xmlns:a16="http://schemas.microsoft.com/office/drawing/2014/main" id="{271CE537-BFB9-CE66-2967-B8E01748D1B0}"/>
              </a:ext>
            </a:extLst>
          </p:cNvPr>
          <p:cNvSpPr>
            <a:spLocks noChangeArrowheads="1"/>
          </p:cNvSpPr>
          <p:nvPr/>
        </p:nvSpPr>
        <p:spPr bwMode="auto">
          <a:xfrm>
            <a:off x="8172450" y="5888038"/>
            <a:ext cx="1223963"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 typeface="Times New Roman" panose="02020603050405020304" pitchFamily="18" charset="0"/>
              <a:buNone/>
            </a:pPr>
            <a:r>
              <a:rPr lang="el-GR" altLang="el-GR" sz="1200" b="0"/>
              <a:t>(37΄)</a:t>
            </a:r>
          </a:p>
        </p:txBody>
      </p:sp>
      <p:sp>
        <p:nvSpPr>
          <p:cNvPr id="40970" name="Text Box 12">
            <a:extLst>
              <a:ext uri="{FF2B5EF4-FFF2-40B4-BE49-F238E27FC236}">
                <a16:creationId xmlns:a16="http://schemas.microsoft.com/office/drawing/2014/main" id="{377A7092-4530-00FA-5F29-A4B5B2D45F1D}"/>
              </a:ext>
            </a:extLst>
          </p:cNvPr>
          <p:cNvSpPr txBox="1">
            <a:spLocks noChangeArrowheads="1"/>
          </p:cNvSpPr>
          <p:nvPr/>
        </p:nvSpPr>
        <p:spPr bwMode="auto">
          <a:xfrm>
            <a:off x="250825" y="1773238"/>
            <a:ext cx="9072563" cy="149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ts val="600"/>
              </a:spcBef>
              <a:buFontTx/>
              <a:buNone/>
            </a:pPr>
            <a:r>
              <a:rPr lang="en-US" altLang="el-GR" sz="1800" b="0" i="1"/>
              <a:t>To </a:t>
            </a:r>
            <a:r>
              <a:rPr lang="el-GR" altLang="el-GR" sz="1800" b="0" i="1"/>
              <a:t>μίγμα πολυμερές +διαλύτης γίνεται σε δύο στάδια:</a:t>
            </a:r>
            <a:endParaRPr lang="en-GB" altLang="el-GR" sz="1800" b="0" i="1"/>
          </a:p>
          <a:p>
            <a:pPr eaLnBrk="1" hangingPunct="1">
              <a:spcBef>
                <a:spcPts val="600"/>
              </a:spcBef>
              <a:buFontTx/>
              <a:buNone/>
            </a:pPr>
            <a:r>
              <a:rPr lang="el-GR" altLang="el-GR" sz="1800" b="0" i="1"/>
              <a:t> πρώτο στάδιο από κρυσταλλικό μετατρέπεται σε άμορφο.</a:t>
            </a:r>
          </a:p>
          <a:p>
            <a:pPr eaLnBrk="1" hangingPunct="1">
              <a:spcBef>
                <a:spcPts val="600"/>
              </a:spcBef>
              <a:buFontTx/>
              <a:buNone/>
            </a:pPr>
            <a:r>
              <a:rPr lang="el-GR" altLang="el-GR" sz="1800" b="0" i="1"/>
              <a:t>δεύτερο στάδιο δημιουργείται μίγμα άμορφο πολυμερές/διαλύτης</a:t>
            </a:r>
            <a:r>
              <a:rPr lang="en-US" altLang="el-GR" sz="1800" b="0" i="1"/>
              <a:t> </a:t>
            </a:r>
            <a:endParaRPr lang="el-GR" altLang="el-GR" sz="1800" b="0" i="1"/>
          </a:p>
          <a:p>
            <a:pPr eaLnBrk="1" hangingPunct="1">
              <a:spcBef>
                <a:spcPct val="50000"/>
              </a:spcBef>
              <a:buFontTx/>
              <a:buNone/>
            </a:pPr>
            <a:r>
              <a:rPr lang="el-GR" altLang="el-GR" sz="1800" b="0"/>
              <a:t>Τιμή της εντροπίας του άμορφου πολυμερούς εντροπία </a:t>
            </a:r>
            <a:r>
              <a:rPr lang="el-GR" altLang="el-GR" sz="1800">
                <a:solidFill>
                  <a:schemeClr val="accent2"/>
                </a:solidFill>
              </a:rPr>
              <a:t>αποπροσανατολισμού</a:t>
            </a:r>
            <a:r>
              <a:rPr lang="el-GR" altLang="el-GR" sz="1800" b="0"/>
              <a:t> (</a:t>
            </a:r>
            <a:r>
              <a:rPr lang="en-US" altLang="el-GR" sz="1800"/>
              <a:t>S</a:t>
            </a:r>
            <a:r>
              <a:rPr lang="en-US" altLang="el-GR" sz="1800" baseline="-25000"/>
              <a:t>2</a:t>
            </a:r>
            <a:r>
              <a:rPr lang="en-US" altLang="el-GR" sz="1800" b="0"/>
              <a:t>)</a:t>
            </a:r>
            <a:r>
              <a:rPr lang="el-GR" altLang="el-GR" sz="1800" b="0"/>
              <a:t> </a:t>
            </a:r>
          </a:p>
        </p:txBody>
      </p:sp>
      <p:sp>
        <p:nvSpPr>
          <p:cNvPr id="40971" name="11 - TextBox">
            <a:extLst>
              <a:ext uri="{FF2B5EF4-FFF2-40B4-BE49-F238E27FC236}">
                <a16:creationId xmlns:a16="http://schemas.microsoft.com/office/drawing/2014/main" id="{C2C37A5E-5298-7264-E283-2F9144855B58}"/>
              </a:ext>
            </a:extLst>
          </p:cNvPr>
          <p:cNvSpPr txBox="1">
            <a:spLocks noChangeArrowheads="1"/>
          </p:cNvSpPr>
          <p:nvPr/>
        </p:nvSpPr>
        <p:spPr bwMode="auto">
          <a:xfrm>
            <a:off x="323850" y="3500438"/>
            <a:ext cx="17303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l-GR" sz="1800"/>
              <a:t>S (36</a:t>
            </a:r>
            <a:r>
              <a:rPr lang="en-US" altLang="el-GR" sz="1800" b="0"/>
              <a:t>) </a:t>
            </a:r>
            <a:r>
              <a:rPr lang="el-GR" altLang="el-GR" sz="1800" b="0"/>
              <a:t>για </a:t>
            </a:r>
            <a:r>
              <a:rPr lang="en-US" altLang="el-GR" sz="1800"/>
              <a:t>n</a:t>
            </a:r>
            <a:r>
              <a:rPr lang="en-US" altLang="el-GR" sz="1800" baseline="-25000"/>
              <a:t>1</a:t>
            </a:r>
            <a:r>
              <a:rPr lang="el-GR" altLang="el-GR" sz="1800"/>
              <a:t>=0</a:t>
            </a:r>
          </a:p>
        </p:txBody>
      </p:sp>
      <p:cxnSp>
        <p:nvCxnSpPr>
          <p:cNvPr id="40972" name="13 - Ευθύγραμμο βέλος σύνδεσης">
            <a:extLst>
              <a:ext uri="{FF2B5EF4-FFF2-40B4-BE49-F238E27FC236}">
                <a16:creationId xmlns:a16="http://schemas.microsoft.com/office/drawing/2014/main" id="{B26B60FE-F2E0-0B47-5255-D8E6761ABFAF}"/>
              </a:ext>
            </a:extLst>
          </p:cNvPr>
          <p:cNvCxnSpPr>
            <a:cxnSpLocks noChangeShapeType="1"/>
          </p:cNvCxnSpPr>
          <p:nvPr/>
        </p:nvCxnSpPr>
        <p:spPr bwMode="auto">
          <a:xfrm>
            <a:off x="323850" y="3933825"/>
            <a:ext cx="1727200" cy="0"/>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graphicFrame>
        <p:nvGraphicFramePr>
          <p:cNvPr id="40973" name="Object 11">
            <a:extLst>
              <a:ext uri="{FF2B5EF4-FFF2-40B4-BE49-F238E27FC236}">
                <a16:creationId xmlns:a16="http://schemas.microsoft.com/office/drawing/2014/main" id="{9CB0E7F7-6279-DB6F-921D-79999565D605}"/>
              </a:ext>
            </a:extLst>
          </p:cNvPr>
          <p:cNvGraphicFramePr>
            <a:graphicFrameLocks noChangeAspect="1"/>
          </p:cNvGraphicFramePr>
          <p:nvPr/>
        </p:nvGraphicFramePr>
        <p:xfrm>
          <a:off x="900113" y="5732463"/>
          <a:ext cx="2087562" cy="438150"/>
        </p:xfrm>
        <a:graphic>
          <a:graphicData uri="http://schemas.openxmlformats.org/presentationml/2006/ole">
            <mc:AlternateContent xmlns:mc="http://schemas.openxmlformats.org/markup-compatibility/2006">
              <mc:Choice xmlns:v="urn:schemas-microsoft-com:vml" Requires="v">
                <p:oleObj name="Εξίσωση" r:id="rId9" imgW="1091726" imgH="228501" progId="Equation.3">
                  <p:embed/>
                </p:oleObj>
              </mc:Choice>
              <mc:Fallback>
                <p:oleObj name="Εξίσωση" r:id="rId9" imgW="1091726" imgH="228501" progId="Equation.3">
                  <p:embed/>
                  <p:pic>
                    <p:nvPicPr>
                      <p:cNvPr id="40973" name="Object 11">
                        <a:extLst>
                          <a:ext uri="{FF2B5EF4-FFF2-40B4-BE49-F238E27FC236}">
                            <a16:creationId xmlns:a16="http://schemas.microsoft.com/office/drawing/2014/main" id="{9CB0E7F7-6279-DB6F-921D-79999565D605}"/>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00113" y="5732463"/>
                        <a:ext cx="2087562"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0974" name="15 - Ορθογώνιο">
            <a:extLst>
              <a:ext uri="{FF2B5EF4-FFF2-40B4-BE49-F238E27FC236}">
                <a16:creationId xmlns:a16="http://schemas.microsoft.com/office/drawing/2014/main" id="{1D0BCB0B-7EFB-8070-B5D2-BFF0F27BD648}"/>
              </a:ext>
            </a:extLst>
          </p:cNvPr>
          <p:cNvSpPr>
            <a:spLocks noChangeArrowheads="1"/>
          </p:cNvSpPr>
          <p:nvPr/>
        </p:nvSpPr>
        <p:spPr bwMode="auto">
          <a:xfrm>
            <a:off x="500063" y="3929063"/>
            <a:ext cx="14255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a:t>τότε </a:t>
            </a:r>
            <a:r>
              <a:rPr lang="en-US" altLang="el-GR" sz="1800"/>
              <a:t>n</a:t>
            </a:r>
            <a:r>
              <a:rPr lang="el-GR" altLang="el-GR" sz="1800" baseline="-25000"/>
              <a:t>0</a:t>
            </a:r>
            <a:r>
              <a:rPr lang="el-GR" altLang="el-GR" sz="1800"/>
              <a:t>=</a:t>
            </a:r>
            <a:r>
              <a:rPr lang="el-GR" altLang="el-GR" sz="1400"/>
              <a:t>Χ</a:t>
            </a:r>
            <a:r>
              <a:rPr lang="en-US" altLang="el-GR" sz="1800"/>
              <a:t>n</a:t>
            </a:r>
            <a:r>
              <a:rPr lang="el-GR" altLang="el-GR" sz="1800" baseline="-25000"/>
              <a:t>2</a:t>
            </a:r>
            <a:endParaRPr lang="el-GR" altLang="el-GR" sz="1800"/>
          </a:p>
        </p:txBody>
      </p:sp>
      <p:graphicFrame>
        <p:nvGraphicFramePr>
          <p:cNvPr id="40975" name="Object 12">
            <a:extLst>
              <a:ext uri="{FF2B5EF4-FFF2-40B4-BE49-F238E27FC236}">
                <a16:creationId xmlns:a16="http://schemas.microsoft.com/office/drawing/2014/main" id="{5EF91A54-D01B-D4B3-88BF-ED5BB1D1772B}"/>
              </a:ext>
            </a:extLst>
          </p:cNvPr>
          <p:cNvGraphicFramePr>
            <a:graphicFrameLocks noChangeAspect="1"/>
          </p:cNvGraphicFramePr>
          <p:nvPr/>
        </p:nvGraphicFramePr>
        <p:xfrm>
          <a:off x="3419475" y="5516563"/>
          <a:ext cx="4562475" cy="936625"/>
        </p:xfrm>
        <a:graphic>
          <a:graphicData uri="http://schemas.openxmlformats.org/presentationml/2006/ole">
            <mc:AlternateContent xmlns:mc="http://schemas.openxmlformats.org/markup-compatibility/2006">
              <mc:Choice xmlns:v="urn:schemas-microsoft-com:vml" Requires="v">
                <p:oleObj name="Εξίσωση" r:id="rId11" imgW="2374900" imgH="482600" progId="Equation.3">
                  <p:embed/>
                </p:oleObj>
              </mc:Choice>
              <mc:Fallback>
                <p:oleObj name="Εξίσωση" r:id="rId11" imgW="2374900" imgH="482600" progId="Equation.3">
                  <p:embed/>
                  <p:pic>
                    <p:nvPicPr>
                      <p:cNvPr id="40975" name="Object 12">
                        <a:extLst>
                          <a:ext uri="{FF2B5EF4-FFF2-40B4-BE49-F238E27FC236}">
                            <a16:creationId xmlns:a16="http://schemas.microsoft.com/office/drawing/2014/main" id="{5EF91A54-D01B-D4B3-88BF-ED5BB1D1772B}"/>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419475" y="5516563"/>
                        <a:ext cx="456247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4">
            <a:extLst>
              <a:ext uri="{FF2B5EF4-FFF2-40B4-BE49-F238E27FC236}">
                <a16:creationId xmlns:a16="http://schemas.microsoft.com/office/drawing/2014/main" id="{CE2365D4-7DDB-3638-2AD4-E93B8B43793C}"/>
              </a:ext>
            </a:extLst>
          </p:cNvPr>
          <p:cNvSpPr txBox="1">
            <a:spLocks noChangeArrowheads="1"/>
          </p:cNvSpPr>
          <p:nvPr/>
        </p:nvSpPr>
        <p:spPr bwMode="auto">
          <a:xfrm>
            <a:off x="630237" y="68262"/>
            <a:ext cx="8243887" cy="779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l-GR" altLang="el-GR" sz="1800" dirty="0">
                <a:solidFill>
                  <a:schemeClr val="accent2"/>
                </a:solidFill>
              </a:rPr>
              <a:t>Στατιστική θεωρία των </a:t>
            </a:r>
            <a:r>
              <a:rPr lang="el-GR" altLang="el-GR" sz="1800" dirty="0" err="1">
                <a:solidFill>
                  <a:schemeClr val="accent2"/>
                </a:solidFill>
              </a:rPr>
              <a:t>μακρομοριακών</a:t>
            </a:r>
            <a:r>
              <a:rPr lang="el-GR" altLang="el-GR" sz="1800" dirty="0">
                <a:solidFill>
                  <a:schemeClr val="accent2"/>
                </a:solidFill>
              </a:rPr>
              <a:t> διαλυμάτων των </a:t>
            </a:r>
          </a:p>
          <a:p>
            <a:pPr algn="ctr" eaLnBrk="1" hangingPunct="1">
              <a:spcBef>
                <a:spcPct val="50000"/>
              </a:spcBef>
              <a:buFontTx/>
              <a:buNone/>
            </a:pPr>
            <a:r>
              <a:rPr lang="en-US" altLang="el-GR" sz="1800" dirty="0">
                <a:solidFill>
                  <a:schemeClr val="accent2"/>
                </a:solidFill>
              </a:rPr>
              <a:t>Flory</a:t>
            </a:r>
            <a:r>
              <a:rPr lang="el-GR" altLang="el-GR" sz="1800" dirty="0">
                <a:solidFill>
                  <a:schemeClr val="accent2"/>
                </a:solidFill>
              </a:rPr>
              <a:t> και</a:t>
            </a:r>
            <a:r>
              <a:rPr lang="en-US" altLang="el-GR" sz="1800" dirty="0">
                <a:solidFill>
                  <a:schemeClr val="accent2"/>
                </a:solidFill>
              </a:rPr>
              <a:t> Huggins</a:t>
            </a:r>
            <a:endParaRPr lang="el-GR" altLang="el-GR" sz="1800" dirty="0">
              <a:solidFill>
                <a:schemeClr val="accent2"/>
              </a:solidFill>
            </a:endParaRPr>
          </a:p>
        </p:txBody>
      </p:sp>
      <p:sp>
        <p:nvSpPr>
          <p:cNvPr id="5123" name="Text Box 5">
            <a:extLst>
              <a:ext uri="{FF2B5EF4-FFF2-40B4-BE49-F238E27FC236}">
                <a16:creationId xmlns:a16="http://schemas.microsoft.com/office/drawing/2014/main" id="{BEDF78DC-2BB8-681F-AA2B-FD5DE16300D5}"/>
              </a:ext>
            </a:extLst>
          </p:cNvPr>
          <p:cNvSpPr txBox="1">
            <a:spLocks noChangeArrowheads="1"/>
          </p:cNvSpPr>
          <p:nvPr/>
        </p:nvSpPr>
        <p:spPr bwMode="auto">
          <a:xfrm>
            <a:off x="827584" y="5229200"/>
            <a:ext cx="7920880" cy="1200329"/>
          </a:xfrm>
          <a:prstGeom prst="rect">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l-GR" sz="1800" b="0" dirty="0"/>
              <a:t>B</a:t>
            </a:r>
            <a:r>
              <a:rPr lang="el-GR" altLang="el-GR" sz="1800" b="0" dirty="0" err="1"/>
              <a:t>ασική</a:t>
            </a:r>
            <a:r>
              <a:rPr lang="el-GR" altLang="el-GR" sz="1800" b="0" dirty="0"/>
              <a:t> αρχή της θεωρίας των </a:t>
            </a:r>
            <a:r>
              <a:rPr lang="en-US" altLang="el-GR" sz="1800" b="0" dirty="0"/>
              <a:t>Flory</a:t>
            </a:r>
            <a:r>
              <a:rPr lang="el-GR" altLang="el-GR" sz="1800" b="0" dirty="0"/>
              <a:t> και</a:t>
            </a:r>
            <a:r>
              <a:rPr lang="en-US" altLang="el-GR" sz="1800" b="0" dirty="0"/>
              <a:t> Huggins</a:t>
            </a:r>
            <a:r>
              <a:rPr lang="el-GR" altLang="el-GR" sz="1800" b="0" dirty="0"/>
              <a:t> είναι η χρησιμοποίηση της κατ’ όγκο σύστασης αντί της γραμμομοριακής αναλογίας </a:t>
            </a:r>
            <a:r>
              <a:rPr lang="el-GR" sz="1800" dirty="0"/>
              <a:t>επειδή ένα πολυμερές καταλαμβάνει πολλά «κελιά» δικτύου και μειώνει πολύ την εντροπία ανάμιξης σε σχέση με μικρά μόρια.</a:t>
            </a:r>
            <a:endParaRPr lang="el-GR" altLang="el-GR" sz="1800" b="0" dirty="0"/>
          </a:p>
        </p:txBody>
      </p:sp>
      <p:pic>
        <p:nvPicPr>
          <p:cNvPr id="5124" name="Picture 6">
            <a:extLst>
              <a:ext uri="{FF2B5EF4-FFF2-40B4-BE49-F238E27FC236}">
                <a16:creationId xmlns:a16="http://schemas.microsoft.com/office/drawing/2014/main" id="{7CE8D33B-CDB5-8B68-77D0-199A88C435E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35944" y="2143125"/>
            <a:ext cx="5688013" cy="286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65" name="Text Box 6">
            <a:extLst>
              <a:ext uri="{FF2B5EF4-FFF2-40B4-BE49-F238E27FC236}">
                <a16:creationId xmlns:a16="http://schemas.microsoft.com/office/drawing/2014/main" id="{181EE828-CCBE-0D0A-382A-96824832FE59}"/>
              </a:ext>
            </a:extLst>
          </p:cNvPr>
          <p:cNvSpPr txBox="1">
            <a:spLocks noChangeArrowheads="1"/>
          </p:cNvSpPr>
          <p:nvPr/>
        </p:nvSpPr>
        <p:spPr bwMode="auto">
          <a:xfrm>
            <a:off x="2267744" y="847725"/>
            <a:ext cx="5832475" cy="1600200"/>
          </a:xfrm>
          <a:prstGeom prst="rect">
            <a:avLst/>
          </a:prstGeom>
          <a:noFill/>
          <a:ln w="9525">
            <a:noFill/>
            <a:miter lim="800000"/>
            <a:headEnd/>
            <a:tailEnd/>
          </a:ln>
        </p:spPr>
        <p:txBody>
          <a:bodyPr>
            <a:spAutoFit/>
          </a:bodyPr>
          <a:lstStyle/>
          <a:p>
            <a:pPr eaLnBrk="1" hangingPunct="1">
              <a:defRPr/>
            </a:pPr>
            <a:r>
              <a:rPr lang="el-GR" sz="1600" b="0" dirty="0" err="1">
                <a:latin typeface="Arial" charset="0"/>
              </a:rPr>
              <a:t>Γιά</a:t>
            </a:r>
            <a:r>
              <a:rPr lang="el-GR" sz="1600" b="0" dirty="0">
                <a:latin typeface="Arial" charset="0"/>
              </a:rPr>
              <a:t> τα διαλύματα στα οποία η εν διαλύσει ουσία είναι μία </a:t>
            </a:r>
            <a:r>
              <a:rPr lang="el-GR" sz="1600" b="0" dirty="0" err="1">
                <a:latin typeface="Arial" charset="0"/>
              </a:rPr>
              <a:t>μακρομοριακή</a:t>
            </a:r>
            <a:r>
              <a:rPr lang="el-GR" sz="1600" b="0" dirty="0">
                <a:latin typeface="Arial" charset="0"/>
              </a:rPr>
              <a:t> ένωση, οι αποκλίσεις από τον </a:t>
            </a:r>
            <a:r>
              <a:rPr lang="el-GR" sz="1600" dirty="0">
                <a:solidFill>
                  <a:schemeClr val="accent6"/>
                </a:solidFill>
                <a:latin typeface="Arial" charset="0"/>
              </a:rPr>
              <a:t>νόμο του </a:t>
            </a:r>
            <a:r>
              <a:rPr lang="en-US" sz="1600" dirty="0" err="1">
                <a:solidFill>
                  <a:schemeClr val="accent6"/>
                </a:solidFill>
                <a:latin typeface="Arial" charset="0"/>
              </a:rPr>
              <a:t>Raoult</a:t>
            </a:r>
            <a:r>
              <a:rPr lang="el-GR" sz="1600" dirty="0">
                <a:solidFill>
                  <a:schemeClr val="accent6"/>
                </a:solidFill>
                <a:latin typeface="Arial" charset="0"/>
              </a:rPr>
              <a:t> </a:t>
            </a:r>
            <a:r>
              <a:rPr lang="el-GR" sz="1600" b="0" dirty="0">
                <a:latin typeface="Arial" charset="0"/>
              </a:rPr>
              <a:t>είναι πάρα πολύ μεγάλες.</a:t>
            </a:r>
            <a:r>
              <a:rPr lang="en-US" sz="1600" b="0" dirty="0">
                <a:latin typeface="Arial" charset="0"/>
              </a:rPr>
              <a:t> O </a:t>
            </a:r>
            <a:r>
              <a:rPr lang="el-GR" sz="1600" b="0" dirty="0">
                <a:latin typeface="Arial" charset="0"/>
              </a:rPr>
              <a:t>νόμος των ιδανικών διαλυμάτων δεν μπορεί να χρησιμοποιηθεί ως βάση συγκρίσεως για τα </a:t>
            </a:r>
            <a:r>
              <a:rPr lang="el-GR" sz="1600" b="0" dirty="0" err="1">
                <a:latin typeface="Arial" charset="0"/>
              </a:rPr>
              <a:t>μακρομοριακά</a:t>
            </a:r>
            <a:r>
              <a:rPr lang="el-GR" sz="1600" b="0" dirty="0">
                <a:latin typeface="Arial" charset="0"/>
              </a:rPr>
              <a:t> διαλύματα.</a:t>
            </a:r>
          </a:p>
          <a:p>
            <a:pPr algn="ctr" eaLnBrk="1" hangingPunct="1">
              <a:defRPr/>
            </a:pPr>
            <a:endParaRPr lang="el-GR" b="0" dirty="0">
              <a:latin typeface="Arial" charset="0"/>
            </a:endParaRPr>
          </a:p>
        </p:txBody>
      </p:sp>
      <p:sp>
        <p:nvSpPr>
          <p:cNvPr id="40966" name="Text Box 8">
            <a:extLst>
              <a:ext uri="{FF2B5EF4-FFF2-40B4-BE49-F238E27FC236}">
                <a16:creationId xmlns:a16="http://schemas.microsoft.com/office/drawing/2014/main" id="{7E47822B-18E2-DC6B-631C-59F88B5E2E92}"/>
              </a:ext>
            </a:extLst>
          </p:cNvPr>
          <p:cNvSpPr txBox="1">
            <a:spLocks noChangeArrowheads="1"/>
          </p:cNvSpPr>
          <p:nvPr/>
        </p:nvSpPr>
        <p:spPr bwMode="auto">
          <a:xfrm>
            <a:off x="467519" y="1423988"/>
            <a:ext cx="1571625" cy="369887"/>
          </a:xfrm>
          <a:prstGeom prst="rect">
            <a:avLst/>
          </a:prstGeom>
          <a:noFill/>
          <a:ln w="9525">
            <a:solidFill>
              <a:schemeClr val="accent2"/>
            </a:solidFill>
            <a:miter lim="800000"/>
            <a:headEnd/>
            <a:tailEnd/>
          </a:ln>
        </p:spPr>
        <p:txBody>
          <a:bodyPr wrap="none">
            <a:spAutoFit/>
          </a:bodyPr>
          <a:lstStyle/>
          <a:p>
            <a:pPr eaLnBrk="1" hangingPunct="1">
              <a:defRPr/>
            </a:pPr>
            <a:r>
              <a:rPr lang="el-GR" dirty="0">
                <a:solidFill>
                  <a:schemeClr val="accent6"/>
                </a:solidFill>
                <a:latin typeface="Arial" charset="0"/>
              </a:rPr>
              <a:t>α = Κ </a:t>
            </a:r>
            <a:r>
              <a:rPr lang="en-GB" dirty="0">
                <a:solidFill>
                  <a:schemeClr val="accent6"/>
                </a:solidFill>
                <a:latin typeface="Arial" charset="0"/>
              </a:rPr>
              <a:t>x</a:t>
            </a:r>
            <a:r>
              <a:rPr lang="el-GR" dirty="0">
                <a:solidFill>
                  <a:schemeClr val="accent6"/>
                </a:solidFill>
                <a:latin typeface="Arial" charset="0"/>
              </a:rPr>
              <a:t>   Κ=1</a:t>
            </a:r>
            <a:endParaRPr lang="en-US" dirty="0">
              <a:solidFill>
                <a:schemeClr val="accent6"/>
              </a:solidFill>
              <a:latin typeface="Arial" charset="0"/>
            </a:endParaRPr>
          </a:p>
        </p:txBody>
      </p:sp>
    </p:spTree>
  </p:cSld>
  <p:clrMapOvr>
    <a:masterClrMapping/>
  </p:clrMapOvr>
  <p:transition spd="slow" advTm="120035"/>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6E6CFA15-6109-043B-7C9C-F702DDE325D2}"/>
              </a:ext>
            </a:extLst>
          </p:cNvPr>
          <p:cNvSpPr>
            <a:spLocks noChangeArrowheads="1"/>
          </p:cNvSpPr>
          <p:nvPr/>
        </p:nvSpPr>
        <p:spPr bwMode="auto">
          <a:xfrm>
            <a:off x="0" y="225425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graphicFrame>
        <p:nvGraphicFramePr>
          <p:cNvPr id="43011" name="Object 6">
            <a:extLst>
              <a:ext uri="{FF2B5EF4-FFF2-40B4-BE49-F238E27FC236}">
                <a16:creationId xmlns:a16="http://schemas.microsoft.com/office/drawing/2014/main" id="{F8F0D454-4407-F553-3BCC-E109FB1328B3}"/>
              </a:ext>
            </a:extLst>
          </p:cNvPr>
          <p:cNvGraphicFramePr>
            <a:graphicFrameLocks noChangeAspect="1"/>
          </p:cNvGraphicFramePr>
          <p:nvPr/>
        </p:nvGraphicFramePr>
        <p:xfrm>
          <a:off x="1908175" y="909638"/>
          <a:ext cx="3500438" cy="857250"/>
        </p:xfrm>
        <a:graphic>
          <a:graphicData uri="http://schemas.openxmlformats.org/presentationml/2006/ole">
            <mc:AlternateContent xmlns:mc="http://schemas.openxmlformats.org/markup-compatibility/2006">
              <mc:Choice xmlns:v="urn:schemas-microsoft-com:vml" Requires="v">
                <p:oleObj name="Εξίσωση" r:id="rId3" imgW="1981200" imgH="482600" progId="Equation.3">
                  <p:embed/>
                </p:oleObj>
              </mc:Choice>
              <mc:Fallback>
                <p:oleObj name="Εξίσωση" r:id="rId3" imgW="1981200" imgH="482600" progId="Equation.3">
                  <p:embed/>
                  <p:pic>
                    <p:nvPicPr>
                      <p:cNvPr id="43011" name="Object 6">
                        <a:extLst>
                          <a:ext uri="{FF2B5EF4-FFF2-40B4-BE49-F238E27FC236}">
                            <a16:creationId xmlns:a16="http://schemas.microsoft.com/office/drawing/2014/main" id="{F8F0D454-4407-F553-3BCC-E109FB1328B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8175" y="909638"/>
                        <a:ext cx="3500438"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3012" name="Rectangle 8">
            <a:extLst>
              <a:ext uri="{FF2B5EF4-FFF2-40B4-BE49-F238E27FC236}">
                <a16:creationId xmlns:a16="http://schemas.microsoft.com/office/drawing/2014/main" id="{47083BAB-F78A-4E90-BBE0-E82BD023C3A7}"/>
              </a:ext>
            </a:extLst>
          </p:cNvPr>
          <p:cNvSpPr>
            <a:spLocks noChangeArrowheads="1"/>
          </p:cNvSpPr>
          <p:nvPr/>
        </p:nvSpPr>
        <p:spPr bwMode="auto">
          <a:xfrm>
            <a:off x="5580063" y="1196975"/>
            <a:ext cx="473075"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(38)</a:t>
            </a:r>
            <a:endParaRPr lang="el-GR" altLang="el-GR" sz="1100" b="0"/>
          </a:p>
          <a:p>
            <a:pPr>
              <a:spcBef>
                <a:spcPct val="0"/>
              </a:spcBef>
              <a:buFontTx/>
              <a:buNone/>
            </a:pPr>
            <a:endParaRPr lang="el-GR" altLang="el-GR" sz="1800" b="0"/>
          </a:p>
        </p:txBody>
      </p:sp>
      <p:graphicFrame>
        <p:nvGraphicFramePr>
          <p:cNvPr id="43013" name="Object 5">
            <a:extLst>
              <a:ext uri="{FF2B5EF4-FFF2-40B4-BE49-F238E27FC236}">
                <a16:creationId xmlns:a16="http://schemas.microsoft.com/office/drawing/2014/main" id="{FC14604C-4D4E-0548-8DED-7FF6777A5C86}"/>
              </a:ext>
            </a:extLst>
          </p:cNvPr>
          <p:cNvGraphicFramePr>
            <a:graphicFrameLocks noChangeAspect="1"/>
          </p:cNvGraphicFramePr>
          <p:nvPr/>
        </p:nvGraphicFramePr>
        <p:xfrm>
          <a:off x="1908175" y="2060575"/>
          <a:ext cx="3960813" cy="603250"/>
        </p:xfrm>
        <a:graphic>
          <a:graphicData uri="http://schemas.openxmlformats.org/presentationml/2006/ole">
            <mc:AlternateContent xmlns:mc="http://schemas.openxmlformats.org/markup-compatibility/2006">
              <mc:Choice xmlns:v="urn:schemas-microsoft-com:vml" Requires="v">
                <p:oleObj name="Εξίσωση" r:id="rId5" imgW="1752600" imgH="266700" progId="Equation.3">
                  <p:embed/>
                </p:oleObj>
              </mc:Choice>
              <mc:Fallback>
                <p:oleObj name="Εξίσωση" r:id="rId5" imgW="1752600" imgH="266700" progId="Equation.3">
                  <p:embed/>
                  <p:pic>
                    <p:nvPicPr>
                      <p:cNvPr id="43013" name="Object 5">
                        <a:extLst>
                          <a:ext uri="{FF2B5EF4-FFF2-40B4-BE49-F238E27FC236}">
                            <a16:creationId xmlns:a16="http://schemas.microsoft.com/office/drawing/2014/main" id="{FC14604C-4D4E-0548-8DED-7FF6777A5C8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8175" y="2060575"/>
                        <a:ext cx="3960813" cy="603250"/>
                      </a:xfrm>
                      <a:prstGeom prst="rect">
                        <a:avLst/>
                      </a:prstGeom>
                      <a:noFill/>
                      <a:ln w="9525">
                        <a:solidFill>
                          <a:schemeClr val="accent2"/>
                        </a:solidFill>
                        <a:miter lim="800000"/>
                        <a:headEnd/>
                        <a:tailEnd/>
                      </a:ln>
                      <a:extLst>
                        <a:ext uri="{909E8E84-426E-40DD-AFC4-6F175D3DCCD1}">
                          <a14:hiddenFill xmlns:a14="http://schemas.microsoft.com/office/drawing/2010/main">
                            <a:solidFill>
                              <a:schemeClr val="accent1"/>
                            </a:solidFill>
                          </a14:hiddenFill>
                        </a:ext>
                      </a:extLst>
                    </p:spPr>
                  </p:pic>
                </p:oleObj>
              </mc:Fallback>
            </mc:AlternateContent>
          </a:graphicData>
        </a:graphic>
      </p:graphicFrame>
      <p:sp>
        <p:nvSpPr>
          <p:cNvPr id="43014" name="Rectangle 9">
            <a:extLst>
              <a:ext uri="{FF2B5EF4-FFF2-40B4-BE49-F238E27FC236}">
                <a16:creationId xmlns:a16="http://schemas.microsoft.com/office/drawing/2014/main" id="{2C3FFFDE-FA02-BAA9-A921-1753A6488EC4}"/>
              </a:ext>
            </a:extLst>
          </p:cNvPr>
          <p:cNvSpPr>
            <a:spLocks noChangeArrowheads="1"/>
          </p:cNvSpPr>
          <p:nvPr/>
        </p:nvSpPr>
        <p:spPr bwMode="auto">
          <a:xfrm>
            <a:off x="6330950" y="2290763"/>
            <a:ext cx="473075" cy="538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(39)</a:t>
            </a:r>
            <a:endParaRPr lang="el-GR" altLang="el-GR" sz="1100" b="0"/>
          </a:p>
          <a:p>
            <a:pPr>
              <a:spcBef>
                <a:spcPct val="0"/>
              </a:spcBef>
              <a:buFontTx/>
              <a:buNone/>
            </a:pPr>
            <a:endParaRPr lang="el-GR" altLang="el-GR" sz="1800" b="0"/>
          </a:p>
        </p:txBody>
      </p:sp>
      <p:graphicFrame>
        <p:nvGraphicFramePr>
          <p:cNvPr id="43015" name="Object 4">
            <a:extLst>
              <a:ext uri="{FF2B5EF4-FFF2-40B4-BE49-F238E27FC236}">
                <a16:creationId xmlns:a16="http://schemas.microsoft.com/office/drawing/2014/main" id="{B8FD6411-1933-8B6A-08A8-1FC542B57707}"/>
              </a:ext>
            </a:extLst>
          </p:cNvPr>
          <p:cNvGraphicFramePr>
            <a:graphicFrameLocks noChangeAspect="1"/>
          </p:cNvGraphicFramePr>
          <p:nvPr/>
        </p:nvGraphicFramePr>
        <p:xfrm>
          <a:off x="2627313" y="5373688"/>
          <a:ext cx="3962400" cy="512762"/>
        </p:xfrm>
        <a:graphic>
          <a:graphicData uri="http://schemas.openxmlformats.org/presentationml/2006/ole">
            <mc:AlternateContent xmlns:mc="http://schemas.openxmlformats.org/markup-compatibility/2006">
              <mc:Choice xmlns:v="urn:schemas-microsoft-com:vml" Requires="v">
                <p:oleObj name="Εξίσωση" r:id="rId7" imgW="1765300" imgH="228600" progId="Equation.3">
                  <p:embed/>
                </p:oleObj>
              </mc:Choice>
              <mc:Fallback>
                <p:oleObj name="Εξίσωση" r:id="rId7" imgW="1765300" imgH="228600" progId="Equation.3">
                  <p:embed/>
                  <p:pic>
                    <p:nvPicPr>
                      <p:cNvPr id="43015" name="Object 4">
                        <a:extLst>
                          <a:ext uri="{FF2B5EF4-FFF2-40B4-BE49-F238E27FC236}">
                            <a16:creationId xmlns:a16="http://schemas.microsoft.com/office/drawing/2014/main" id="{B8FD6411-1933-8B6A-08A8-1FC542B57707}"/>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27313" y="5373688"/>
                        <a:ext cx="3962400" cy="512762"/>
                      </a:xfrm>
                      <a:prstGeom prst="rect">
                        <a:avLst/>
                      </a:prstGeom>
                      <a:solidFill>
                        <a:srgbClr val="FFCCFF"/>
                      </a:solidFill>
                      <a:ln w="9525">
                        <a:solidFill>
                          <a:schemeClr val="accent2"/>
                        </a:solidFill>
                        <a:miter lim="800000"/>
                        <a:headEnd/>
                        <a:tailEnd/>
                      </a:ln>
                    </p:spPr>
                  </p:pic>
                </p:oleObj>
              </mc:Fallback>
            </mc:AlternateContent>
          </a:graphicData>
        </a:graphic>
      </p:graphicFrame>
      <p:sp>
        <p:nvSpPr>
          <p:cNvPr id="43016" name="Rectangle 10">
            <a:extLst>
              <a:ext uri="{FF2B5EF4-FFF2-40B4-BE49-F238E27FC236}">
                <a16:creationId xmlns:a16="http://schemas.microsoft.com/office/drawing/2014/main" id="{A41C6832-B5E0-420D-B2D6-C6AE1605E6DF}"/>
              </a:ext>
            </a:extLst>
          </p:cNvPr>
          <p:cNvSpPr>
            <a:spLocks noChangeArrowheads="1"/>
          </p:cNvSpPr>
          <p:nvPr/>
        </p:nvSpPr>
        <p:spPr bwMode="auto">
          <a:xfrm>
            <a:off x="7770813" y="5516563"/>
            <a:ext cx="473075"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(40)</a:t>
            </a:r>
            <a:endParaRPr lang="el-GR" altLang="el-GR" sz="1800" b="0"/>
          </a:p>
        </p:txBody>
      </p:sp>
      <p:sp>
        <p:nvSpPr>
          <p:cNvPr id="43017" name="Text Box 12">
            <a:extLst>
              <a:ext uri="{FF2B5EF4-FFF2-40B4-BE49-F238E27FC236}">
                <a16:creationId xmlns:a16="http://schemas.microsoft.com/office/drawing/2014/main" id="{89FEFC7C-7726-A600-A319-66BE0CF54E1E}"/>
              </a:ext>
            </a:extLst>
          </p:cNvPr>
          <p:cNvSpPr txBox="1">
            <a:spLocks noChangeArrowheads="1"/>
          </p:cNvSpPr>
          <p:nvPr/>
        </p:nvSpPr>
        <p:spPr bwMode="auto">
          <a:xfrm>
            <a:off x="1547813" y="260350"/>
            <a:ext cx="4760912"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a:solidFill>
                  <a:srgbClr val="FF0066"/>
                </a:solidFill>
              </a:rPr>
              <a:t>ΜΟΡΦΟΛΟΓΙΚΗ ΕΝΤΡΟΠΙΑ ΑΝΑΜΕΙΞΕΩΣ</a:t>
            </a:r>
            <a:endParaRPr lang="en-US" altLang="el-GR" sz="1800">
              <a:solidFill>
                <a:srgbClr val="FF0066"/>
              </a:solidFill>
            </a:endParaRPr>
          </a:p>
        </p:txBody>
      </p:sp>
      <p:sp>
        <p:nvSpPr>
          <p:cNvPr id="43018" name="Text Box 14">
            <a:extLst>
              <a:ext uri="{FF2B5EF4-FFF2-40B4-BE49-F238E27FC236}">
                <a16:creationId xmlns:a16="http://schemas.microsoft.com/office/drawing/2014/main" id="{658F31A2-D98E-4668-94C2-A6567BE89C4C}"/>
              </a:ext>
            </a:extLst>
          </p:cNvPr>
          <p:cNvSpPr txBox="1">
            <a:spLocks noChangeArrowheads="1"/>
          </p:cNvSpPr>
          <p:nvPr/>
        </p:nvSpPr>
        <p:spPr bwMode="auto">
          <a:xfrm>
            <a:off x="6804025" y="2205038"/>
            <a:ext cx="14986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a:t>μακρομόρια</a:t>
            </a:r>
            <a:endParaRPr lang="en-US" altLang="el-GR" sz="1800"/>
          </a:p>
        </p:txBody>
      </p:sp>
      <p:sp>
        <p:nvSpPr>
          <p:cNvPr id="43019" name="Text Box 15">
            <a:extLst>
              <a:ext uri="{FF2B5EF4-FFF2-40B4-BE49-F238E27FC236}">
                <a16:creationId xmlns:a16="http://schemas.microsoft.com/office/drawing/2014/main" id="{0DCD23C6-98BF-2BD9-3BCC-1DB03C01EA93}"/>
              </a:ext>
            </a:extLst>
          </p:cNvPr>
          <p:cNvSpPr txBox="1">
            <a:spLocks noChangeArrowheads="1"/>
          </p:cNvSpPr>
          <p:nvPr/>
        </p:nvSpPr>
        <p:spPr bwMode="auto">
          <a:xfrm>
            <a:off x="6762750" y="5445125"/>
            <a:ext cx="91916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a:t>σε </a:t>
            </a:r>
            <a:r>
              <a:rPr lang="en-GB" altLang="el-GR" sz="1800"/>
              <a:t>mol</a:t>
            </a:r>
            <a:endParaRPr lang="en-US" altLang="el-GR" sz="1800"/>
          </a:p>
        </p:txBody>
      </p:sp>
      <p:graphicFrame>
        <p:nvGraphicFramePr>
          <p:cNvPr id="43020" name="Object 17">
            <a:extLst>
              <a:ext uri="{FF2B5EF4-FFF2-40B4-BE49-F238E27FC236}">
                <a16:creationId xmlns:a16="http://schemas.microsoft.com/office/drawing/2014/main" id="{FEA87A00-4B0C-D9A3-3851-107C97E34B6F}"/>
              </a:ext>
            </a:extLst>
          </p:cNvPr>
          <p:cNvGraphicFramePr>
            <a:graphicFrameLocks noChangeAspect="1"/>
          </p:cNvGraphicFramePr>
          <p:nvPr/>
        </p:nvGraphicFramePr>
        <p:xfrm>
          <a:off x="2000250" y="3357563"/>
          <a:ext cx="3648075" cy="866775"/>
        </p:xfrm>
        <a:graphic>
          <a:graphicData uri="http://schemas.openxmlformats.org/presentationml/2006/ole">
            <mc:AlternateContent xmlns:mc="http://schemas.openxmlformats.org/markup-compatibility/2006">
              <mc:Choice xmlns:v="urn:schemas-microsoft-com:vml" Requires="v">
                <p:oleObj name="Εξίσωση" r:id="rId9" imgW="1816100" imgH="431800" progId="Equation.3">
                  <p:embed/>
                </p:oleObj>
              </mc:Choice>
              <mc:Fallback>
                <p:oleObj name="Εξίσωση" r:id="rId9" imgW="1816100" imgH="431800" progId="Equation.3">
                  <p:embed/>
                  <p:pic>
                    <p:nvPicPr>
                      <p:cNvPr id="43020" name="Object 17">
                        <a:extLst>
                          <a:ext uri="{FF2B5EF4-FFF2-40B4-BE49-F238E27FC236}">
                            <a16:creationId xmlns:a16="http://schemas.microsoft.com/office/drawing/2014/main" id="{FEA87A00-4B0C-D9A3-3851-107C97E34B6F}"/>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00250" y="3357563"/>
                        <a:ext cx="3648075" cy="866775"/>
                      </a:xfrm>
                      <a:prstGeom prst="rect">
                        <a:avLst/>
                      </a:prstGeom>
                      <a:noFill/>
                      <a:ln w="9525">
                        <a:solidFill>
                          <a:schemeClr val="accent2"/>
                        </a:solidFill>
                        <a:miter lim="800000"/>
                        <a:headEnd/>
                        <a:tailEnd/>
                      </a:ln>
                      <a:extLst>
                        <a:ext uri="{909E8E84-426E-40DD-AFC4-6F175D3DCCD1}">
                          <a14:hiddenFill xmlns:a14="http://schemas.microsoft.com/office/drawing/2010/main">
                            <a:solidFill>
                              <a:schemeClr val="accent1"/>
                            </a:solidFill>
                          </a14:hiddenFill>
                        </a:ext>
                      </a:extLst>
                    </p:spPr>
                  </p:pic>
                </p:oleObj>
              </mc:Fallback>
            </mc:AlternateContent>
          </a:graphicData>
        </a:graphic>
      </p:graphicFrame>
      <p:sp>
        <p:nvSpPr>
          <p:cNvPr id="43021" name="TextBox 17">
            <a:extLst>
              <a:ext uri="{FF2B5EF4-FFF2-40B4-BE49-F238E27FC236}">
                <a16:creationId xmlns:a16="http://schemas.microsoft.com/office/drawing/2014/main" id="{52B0D3D7-3F39-4885-14DF-E4FBA1F80BED}"/>
              </a:ext>
            </a:extLst>
          </p:cNvPr>
          <p:cNvSpPr txBox="1">
            <a:spLocks noChangeArrowheads="1"/>
          </p:cNvSpPr>
          <p:nvPr/>
        </p:nvSpPr>
        <p:spPr bwMode="auto">
          <a:xfrm>
            <a:off x="827088" y="3573463"/>
            <a:ext cx="10144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b="0"/>
              <a:t>ανά κελί</a:t>
            </a:r>
          </a:p>
        </p:txBody>
      </p:sp>
      <p:sp>
        <p:nvSpPr>
          <p:cNvPr id="43022" name="18 - TextBox">
            <a:extLst>
              <a:ext uri="{FF2B5EF4-FFF2-40B4-BE49-F238E27FC236}">
                <a16:creationId xmlns:a16="http://schemas.microsoft.com/office/drawing/2014/main" id="{94D342B8-BA55-962C-49AC-6B5954FC47DD}"/>
              </a:ext>
            </a:extLst>
          </p:cNvPr>
          <p:cNvSpPr txBox="1">
            <a:spLocks noChangeArrowheads="1"/>
          </p:cNvSpPr>
          <p:nvPr/>
        </p:nvSpPr>
        <p:spPr bwMode="auto">
          <a:xfrm>
            <a:off x="-180975" y="2708275"/>
            <a:ext cx="1687513"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spcBef>
                <a:spcPct val="20000"/>
              </a:spcBef>
              <a:buChar char="•"/>
              <a:defRPr sz="3200">
                <a:solidFill>
                  <a:schemeClr val="tx1"/>
                </a:solidFill>
                <a:latin typeface="Arial" panose="020B0604020202020204" pitchFamily="34" charset="0"/>
              </a:defRPr>
            </a:lvl1pPr>
            <a:lvl2pPr>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lvl="1" eaLnBrk="1" hangingPunct="1">
              <a:spcBef>
                <a:spcPct val="0"/>
              </a:spcBef>
              <a:buFontTx/>
              <a:buNone/>
            </a:pPr>
            <a:r>
              <a:rPr lang="el-GR" altLang="el-GR" sz="1800" b="0" i="1">
                <a:solidFill>
                  <a:srgbClr val="FF0000"/>
                </a:solidFill>
              </a:rPr>
              <a:t>διαιρούμε </a:t>
            </a:r>
            <a:endParaRPr lang="en-US" altLang="el-GR" sz="1800" b="0" i="1">
              <a:solidFill>
                <a:srgbClr val="FF0000"/>
              </a:solidFill>
            </a:endParaRPr>
          </a:p>
          <a:p>
            <a:pPr lvl="1" eaLnBrk="1" hangingPunct="1">
              <a:spcBef>
                <a:spcPct val="0"/>
              </a:spcBef>
              <a:buFontTx/>
              <a:buNone/>
            </a:pPr>
            <a:r>
              <a:rPr lang="el-GR" altLang="el-GR" sz="1800" b="0" i="1">
                <a:solidFill>
                  <a:srgbClr val="FF0000"/>
                </a:solidFill>
              </a:rPr>
              <a:t>με </a:t>
            </a:r>
            <a:r>
              <a:rPr lang="en-US" altLang="el-GR" sz="1800" b="0" i="1">
                <a:solidFill>
                  <a:srgbClr val="FF0000"/>
                </a:solidFill>
              </a:rPr>
              <a:t>n</a:t>
            </a:r>
            <a:r>
              <a:rPr lang="en-US" altLang="el-GR" sz="1800" b="0" i="1" baseline="-25000">
                <a:solidFill>
                  <a:srgbClr val="FF0000"/>
                </a:solidFill>
              </a:rPr>
              <a:t>o</a:t>
            </a:r>
            <a:r>
              <a:rPr lang="el-GR" altLang="el-GR" sz="1800" b="0" i="1">
                <a:solidFill>
                  <a:srgbClr val="FF0000"/>
                </a:solidFill>
              </a:rPr>
              <a:t> </a:t>
            </a:r>
          </a:p>
        </p:txBody>
      </p:sp>
      <p:sp>
        <p:nvSpPr>
          <p:cNvPr id="43023" name="19 - Έλλειψη">
            <a:extLst>
              <a:ext uri="{FF2B5EF4-FFF2-40B4-BE49-F238E27FC236}">
                <a16:creationId xmlns:a16="http://schemas.microsoft.com/office/drawing/2014/main" id="{F0D606EA-457E-5C01-8B0B-46AF6F2EB1CF}"/>
              </a:ext>
            </a:extLst>
          </p:cNvPr>
          <p:cNvSpPr>
            <a:spLocks noChangeArrowheads="1"/>
          </p:cNvSpPr>
          <p:nvPr/>
        </p:nvSpPr>
        <p:spPr bwMode="auto">
          <a:xfrm>
            <a:off x="4500563" y="3857625"/>
            <a:ext cx="357187" cy="500063"/>
          </a:xfrm>
          <a:prstGeom prst="ellipse">
            <a:avLst/>
          </a:prstGeom>
          <a:noFill/>
          <a:ln w="9525"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sp>
        <p:nvSpPr>
          <p:cNvPr id="43024" name="20 - TextBox">
            <a:extLst>
              <a:ext uri="{FF2B5EF4-FFF2-40B4-BE49-F238E27FC236}">
                <a16:creationId xmlns:a16="http://schemas.microsoft.com/office/drawing/2014/main" id="{6C3F76C9-FC21-870F-6B65-74592E071DF1}"/>
              </a:ext>
            </a:extLst>
          </p:cNvPr>
          <p:cNvSpPr txBox="1">
            <a:spLocks noChangeArrowheads="1"/>
          </p:cNvSpPr>
          <p:nvPr/>
        </p:nvSpPr>
        <p:spPr bwMode="auto">
          <a:xfrm>
            <a:off x="1547813" y="4292600"/>
            <a:ext cx="4443412" cy="646113"/>
          </a:xfrm>
          <a:prstGeom prst="rect">
            <a:avLst/>
          </a:prstGeom>
          <a:noFill/>
          <a:ln w="9525">
            <a:solidFill>
              <a:srgbClr val="FF0066"/>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a:solidFill>
                  <a:schemeClr val="accent2"/>
                </a:solidFill>
              </a:rPr>
              <a:t>Το </a:t>
            </a:r>
            <a:r>
              <a:rPr lang="en-US" altLang="el-GR" sz="1800">
                <a:solidFill>
                  <a:schemeClr val="accent2"/>
                </a:solidFill>
              </a:rPr>
              <a:t>x</a:t>
            </a:r>
            <a:r>
              <a:rPr lang="el-GR" altLang="el-GR" sz="1800">
                <a:solidFill>
                  <a:schemeClr val="accent2"/>
                </a:solidFill>
              </a:rPr>
              <a:t> είναι πολύ μεγάλο</a:t>
            </a:r>
            <a:r>
              <a:rPr lang="en-US" altLang="el-GR" sz="1800">
                <a:solidFill>
                  <a:schemeClr val="accent2"/>
                </a:solidFill>
              </a:rPr>
              <a:t>,</a:t>
            </a:r>
            <a:r>
              <a:rPr lang="el-GR" altLang="el-GR" sz="1800">
                <a:solidFill>
                  <a:schemeClr val="accent2"/>
                </a:solidFill>
              </a:rPr>
              <a:t> γι</a:t>
            </a:r>
            <a:r>
              <a:rPr lang="en-US" altLang="el-GR" sz="1800">
                <a:solidFill>
                  <a:schemeClr val="accent2"/>
                </a:solidFill>
              </a:rPr>
              <a:t>’</a:t>
            </a:r>
            <a:r>
              <a:rPr lang="el-GR" altLang="el-GR" sz="1800">
                <a:solidFill>
                  <a:schemeClr val="accent2"/>
                </a:solidFill>
              </a:rPr>
              <a:t>αυτό </a:t>
            </a:r>
            <a:endParaRPr lang="en-US" altLang="el-GR" sz="1800">
              <a:solidFill>
                <a:schemeClr val="accent2"/>
              </a:solidFill>
            </a:endParaRPr>
          </a:p>
          <a:p>
            <a:pPr eaLnBrk="1" hangingPunct="1">
              <a:spcBef>
                <a:spcPct val="0"/>
              </a:spcBef>
              <a:buFontTx/>
              <a:buNone/>
            </a:pPr>
            <a:r>
              <a:rPr lang="el-GR" altLang="el-GR" sz="1800">
                <a:solidFill>
                  <a:schemeClr val="accent2"/>
                </a:solidFill>
              </a:rPr>
              <a:t>η Δ</a:t>
            </a:r>
            <a:r>
              <a:rPr lang="en-US" altLang="el-GR" sz="1800">
                <a:solidFill>
                  <a:schemeClr val="accent2"/>
                </a:solidFill>
              </a:rPr>
              <a:t>S</a:t>
            </a:r>
            <a:r>
              <a:rPr lang="el-GR" altLang="el-GR" sz="1800">
                <a:solidFill>
                  <a:schemeClr val="accent2"/>
                </a:solidFill>
              </a:rPr>
              <a:t> στα μακρομόρια είναι πολύ μικρή</a:t>
            </a:r>
          </a:p>
        </p:txBody>
      </p:sp>
      <p:sp>
        <p:nvSpPr>
          <p:cNvPr id="43025" name="21 - Καμπύλο δεξιό βέλος">
            <a:extLst>
              <a:ext uri="{FF2B5EF4-FFF2-40B4-BE49-F238E27FC236}">
                <a16:creationId xmlns:a16="http://schemas.microsoft.com/office/drawing/2014/main" id="{2DE19400-5411-77A9-2D7A-13BB044CA4C6}"/>
              </a:ext>
            </a:extLst>
          </p:cNvPr>
          <p:cNvSpPr>
            <a:spLocks noChangeArrowheads="1"/>
          </p:cNvSpPr>
          <p:nvPr/>
        </p:nvSpPr>
        <p:spPr bwMode="auto">
          <a:xfrm>
            <a:off x="1331913" y="2708275"/>
            <a:ext cx="431800" cy="792163"/>
          </a:xfrm>
          <a:prstGeom prst="curvedRightArrow">
            <a:avLst>
              <a:gd name="adj1" fmla="val 25013"/>
              <a:gd name="adj2" fmla="val 50034"/>
              <a:gd name="adj3" fmla="val 25000"/>
            </a:avLst>
          </a:prstGeom>
          <a:solidFill>
            <a:schemeClr val="accent1"/>
          </a:solidFill>
          <a:ln w="9525" algn="ctr">
            <a:solidFill>
              <a:schemeClr val="tx1"/>
            </a:solidFill>
            <a:round/>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graphicFrame>
        <p:nvGraphicFramePr>
          <p:cNvPr id="43026" name="Object 22">
            <a:extLst>
              <a:ext uri="{FF2B5EF4-FFF2-40B4-BE49-F238E27FC236}">
                <a16:creationId xmlns:a16="http://schemas.microsoft.com/office/drawing/2014/main" id="{97763DAA-0B20-7E58-3F10-BBB024E72A8F}"/>
              </a:ext>
            </a:extLst>
          </p:cNvPr>
          <p:cNvGraphicFramePr>
            <a:graphicFrameLocks noChangeAspect="1"/>
          </p:cNvGraphicFramePr>
          <p:nvPr/>
        </p:nvGraphicFramePr>
        <p:xfrm>
          <a:off x="6732588" y="620713"/>
          <a:ext cx="1708150" cy="652462"/>
        </p:xfrm>
        <a:graphic>
          <a:graphicData uri="http://schemas.openxmlformats.org/presentationml/2006/ole">
            <mc:AlternateContent xmlns:mc="http://schemas.openxmlformats.org/markup-compatibility/2006">
              <mc:Choice xmlns:v="urn:schemas-microsoft-com:vml" Requires="v">
                <p:oleObj name="Εξίσωση" r:id="rId11" imgW="1129810" imgH="431613" progId="Equation.3">
                  <p:embed/>
                </p:oleObj>
              </mc:Choice>
              <mc:Fallback>
                <p:oleObj name="Εξίσωση" r:id="rId11" imgW="1129810" imgH="431613" progId="Equation.3">
                  <p:embed/>
                  <p:pic>
                    <p:nvPicPr>
                      <p:cNvPr id="43026" name="Object 22">
                        <a:extLst>
                          <a:ext uri="{FF2B5EF4-FFF2-40B4-BE49-F238E27FC236}">
                            <a16:creationId xmlns:a16="http://schemas.microsoft.com/office/drawing/2014/main" id="{97763DAA-0B20-7E58-3F10-BBB024E72A8F}"/>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732588" y="620713"/>
                        <a:ext cx="1708150" cy="652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3027" name="Object 23">
            <a:extLst>
              <a:ext uri="{FF2B5EF4-FFF2-40B4-BE49-F238E27FC236}">
                <a16:creationId xmlns:a16="http://schemas.microsoft.com/office/drawing/2014/main" id="{35DC3D7D-4A54-D5DB-2774-208A9B2194C0}"/>
              </a:ext>
            </a:extLst>
          </p:cNvPr>
          <p:cNvGraphicFramePr>
            <a:graphicFrameLocks noChangeAspect="1"/>
          </p:cNvGraphicFramePr>
          <p:nvPr/>
        </p:nvGraphicFramePr>
        <p:xfrm>
          <a:off x="6737350" y="1265238"/>
          <a:ext cx="1843088" cy="652462"/>
        </p:xfrm>
        <a:graphic>
          <a:graphicData uri="http://schemas.openxmlformats.org/presentationml/2006/ole">
            <mc:AlternateContent xmlns:mc="http://schemas.openxmlformats.org/markup-compatibility/2006">
              <mc:Choice xmlns:v="urn:schemas-microsoft-com:vml" Requires="v">
                <p:oleObj name="Εξίσωση" r:id="rId13" imgW="1218671" imgH="431613" progId="Equation.3">
                  <p:embed/>
                </p:oleObj>
              </mc:Choice>
              <mc:Fallback>
                <p:oleObj name="Εξίσωση" r:id="rId13" imgW="1218671" imgH="431613" progId="Equation.3">
                  <p:embed/>
                  <p:pic>
                    <p:nvPicPr>
                      <p:cNvPr id="43027" name="Object 23">
                        <a:extLst>
                          <a:ext uri="{FF2B5EF4-FFF2-40B4-BE49-F238E27FC236}">
                            <a16:creationId xmlns:a16="http://schemas.microsoft.com/office/drawing/2014/main" id="{35DC3D7D-4A54-D5DB-2774-208A9B2194C0}"/>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737350" y="1265238"/>
                        <a:ext cx="1843088" cy="652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3028" name="24 - Καμπύλο αριστερό βέλος">
            <a:extLst>
              <a:ext uri="{FF2B5EF4-FFF2-40B4-BE49-F238E27FC236}">
                <a16:creationId xmlns:a16="http://schemas.microsoft.com/office/drawing/2014/main" id="{864F1BFE-28A4-B535-F3A9-47253EA662A9}"/>
              </a:ext>
            </a:extLst>
          </p:cNvPr>
          <p:cNvSpPr>
            <a:spLocks noChangeArrowheads="1"/>
          </p:cNvSpPr>
          <p:nvPr/>
        </p:nvSpPr>
        <p:spPr bwMode="auto">
          <a:xfrm>
            <a:off x="6156325" y="1341438"/>
            <a:ext cx="431800" cy="1008062"/>
          </a:xfrm>
          <a:prstGeom prst="curvedLeftArrow">
            <a:avLst>
              <a:gd name="adj1" fmla="val 25021"/>
              <a:gd name="adj2" fmla="val 50031"/>
              <a:gd name="adj3" fmla="val 25000"/>
            </a:avLst>
          </a:prstGeom>
          <a:solidFill>
            <a:schemeClr val="accent1"/>
          </a:solidFill>
          <a:ln w="9525" algn="ctr">
            <a:solidFill>
              <a:schemeClr val="tx1"/>
            </a:solidFill>
            <a:round/>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sp>
        <p:nvSpPr>
          <p:cNvPr id="43029" name="27 - TextBox">
            <a:extLst>
              <a:ext uri="{FF2B5EF4-FFF2-40B4-BE49-F238E27FC236}">
                <a16:creationId xmlns:a16="http://schemas.microsoft.com/office/drawing/2014/main" id="{383BB5DD-0D80-7AC0-931D-A8F84882F2C7}"/>
              </a:ext>
            </a:extLst>
          </p:cNvPr>
          <p:cNvSpPr txBox="1">
            <a:spLocks noChangeArrowheads="1"/>
          </p:cNvSpPr>
          <p:nvPr/>
        </p:nvSpPr>
        <p:spPr bwMode="auto">
          <a:xfrm>
            <a:off x="322263" y="5300663"/>
            <a:ext cx="22987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600" b="0"/>
              <a:t>Η (39) γίνεται</a:t>
            </a:r>
          </a:p>
          <a:p>
            <a:pPr eaLnBrk="1" hangingPunct="1">
              <a:spcBef>
                <a:spcPct val="0"/>
              </a:spcBef>
              <a:buFontTx/>
              <a:buNone/>
            </a:pPr>
            <a:r>
              <a:rPr lang="el-GR" altLang="el-GR" sz="1600" b="0"/>
              <a:t>πολαπλ./διαιρω με </a:t>
            </a:r>
            <a:r>
              <a:rPr lang="en-US" altLang="el-GR" sz="1600" i="1"/>
              <a:t>N</a:t>
            </a:r>
            <a:r>
              <a:rPr lang="en-US" altLang="el-GR" sz="1600" i="1" baseline="-25000"/>
              <a:t>av</a:t>
            </a:r>
            <a:endParaRPr lang="el-GR" altLang="el-GR" sz="1600" i="1" baseline="-25000"/>
          </a:p>
        </p:txBody>
      </p:sp>
      <p:sp>
        <p:nvSpPr>
          <p:cNvPr id="43030" name="Rectangle 11">
            <a:extLst>
              <a:ext uri="{FF2B5EF4-FFF2-40B4-BE49-F238E27FC236}">
                <a16:creationId xmlns:a16="http://schemas.microsoft.com/office/drawing/2014/main" id="{1B0D20DD-9EFF-BA09-A9CB-EC6DB75FD497}"/>
              </a:ext>
            </a:extLst>
          </p:cNvPr>
          <p:cNvSpPr>
            <a:spLocks noChangeArrowheads="1"/>
          </p:cNvSpPr>
          <p:nvPr/>
        </p:nvSpPr>
        <p:spPr bwMode="auto">
          <a:xfrm>
            <a:off x="611188" y="981075"/>
            <a:ext cx="576262"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 typeface="Times New Roman" panose="02020603050405020304" pitchFamily="18" charset="0"/>
              <a:buNone/>
            </a:pPr>
            <a:r>
              <a:rPr lang="el-GR" altLang="el-GR" sz="1200" b="0"/>
              <a:t>(37΄)</a:t>
            </a:r>
          </a:p>
        </p:txBody>
      </p:sp>
      <p:cxnSp>
        <p:nvCxnSpPr>
          <p:cNvPr id="43031" name="29 - Ευθύγραμμο βέλος σύνδεσης">
            <a:extLst>
              <a:ext uri="{FF2B5EF4-FFF2-40B4-BE49-F238E27FC236}">
                <a16:creationId xmlns:a16="http://schemas.microsoft.com/office/drawing/2014/main" id="{C3A3CB74-6823-15C2-4801-C77A2A0E39EA}"/>
              </a:ext>
            </a:extLst>
          </p:cNvPr>
          <p:cNvCxnSpPr>
            <a:cxnSpLocks noChangeShapeType="1"/>
          </p:cNvCxnSpPr>
          <p:nvPr/>
        </p:nvCxnSpPr>
        <p:spPr bwMode="auto">
          <a:xfrm>
            <a:off x="395288" y="1268413"/>
            <a:ext cx="1008062" cy="0"/>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graphicFrame>
        <p:nvGraphicFramePr>
          <p:cNvPr id="43032" name="Object 28">
            <a:extLst>
              <a:ext uri="{FF2B5EF4-FFF2-40B4-BE49-F238E27FC236}">
                <a16:creationId xmlns:a16="http://schemas.microsoft.com/office/drawing/2014/main" id="{7A1541C9-46B0-13EB-4E97-B245B3396073}"/>
              </a:ext>
            </a:extLst>
          </p:cNvPr>
          <p:cNvGraphicFramePr>
            <a:graphicFrameLocks noChangeAspect="1"/>
          </p:cNvGraphicFramePr>
          <p:nvPr/>
        </p:nvGraphicFramePr>
        <p:xfrm>
          <a:off x="5795963" y="3644900"/>
          <a:ext cx="3132137" cy="406400"/>
        </p:xfrm>
        <a:graphic>
          <a:graphicData uri="http://schemas.openxmlformats.org/presentationml/2006/ole">
            <mc:AlternateContent xmlns:mc="http://schemas.openxmlformats.org/markup-compatibility/2006">
              <mc:Choice xmlns:v="urn:schemas-microsoft-com:vml" Requires="v">
                <p:oleObj name="Εξίσωση" r:id="rId15" imgW="1663700" imgH="215900" progId="Equation.3">
                  <p:embed/>
                </p:oleObj>
              </mc:Choice>
              <mc:Fallback>
                <p:oleObj name="Εξίσωση" r:id="rId15" imgW="1663700" imgH="215900" progId="Equation.3">
                  <p:embed/>
                  <p:pic>
                    <p:nvPicPr>
                      <p:cNvPr id="43032" name="Object 28">
                        <a:extLst>
                          <a:ext uri="{FF2B5EF4-FFF2-40B4-BE49-F238E27FC236}">
                            <a16:creationId xmlns:a16="http://schemas.microsoft.com/office/drawing/2014/main" id="{7A1541C9-46B0-13EB-4E97-B245B3396073}"/>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795963" y="3644900"/>
                        <a:ext cx="3132137" cy="406400"/>
                      </a:xfrm>
                      <a:prstGeom prst="rect">
                        <a:avLst/>
                      </a:prstGeom>
                      <a:solidFill>
                        <a:srgbClr val="FF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3033" name="Text Box 14">
            <a:extLst>
              <a:ext uri="{FF2B5EF4-FFF2-40B4-BE49-F238E27FC236}">
                <a16:creationId xmlns:a16="http://schemas.microsoft.com/office/drawing/2014/main" id="{E7352EB8-A908-A0CA-D5A8-527150C34423}"/>
              </a:ext>
            </a:extLst>
          </p:cNvPr>
          <p:cNvSpPr txBox="1">
            <a:spLocks noChangeArrowheads="1"/>
          </p:cNvSpPr>
          <p:nvPr/>
        </p:nvSpPr>
        <p:spPr bwMode="auto">
          <a:xfrm>
            <a:off x="6732588" y="4221163"/>
            <a:ext cx="1549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a:solidFill>
                  <a:srgbClr val="FF0066"/>
                </a:solidFill>
              </a:rPr>
              <a:t>μικρά μόρια</a:t>
            </a:r>
            <a:endParaRPr lang="en-US" altLang="el-GR" sz="1800">
              <a:solidFill>
                <a:srgbClr val="FF0066"/>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ext Box 12">
            <a:extLst>
              <a:ext uri="{FF2B5EF4-FFF2-40B4-BE49-F238E27FC236}">
                <a16:creationId xmlns:a16="http://schemas.microsoft.com/office/drawing/2014/main" id="{BF821317-21CE-79F8-68BB-113F030594FD}"/>
              </a:ext>
            </a:extLst>
          </p:cNvPr>
          <p:cNvSpPr txBox="1">
            <a:spLocks noChangeArrowheads="1"/>
          </p:cNvSpPr>
          <p:nvPr/>
        </p:nvSpPr>
        <p:spPr bwMode="auto">
          <a:xfrm>
            <a:off x="996950" y="376238"/>
            <a:ext cx="739933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a:solidFill>
                  <a:srgbClr val="FF0066"/>
                </a:solidFill>
              </a:rPr>
              <a:t>ΜΟΡΦΟΛΟΓΙΚΗ ΕΝΤΡΟΠΙΑ ΑΝΑΜΕΙΞΕΩΣ</a:t>
            </a:r>
            <a:r>
              <a:rPr lang="en-US" altLang="el-GR" sz="1800">
                <a:solidFill>
                  <a:srgbClr val="FF0066"/>
                </a:solidFill>
              </a:rPr>
              <a:t> (</a:t>
            </a:r>
            <a:r>
              <a:rPr lang="el-GR" altLang="el-GR" sz="1800">
                <a:solidFill>
                  <a:srgbClr val="FF0066"/>
                </a:solidFill>
              </a:rPr>
              <a:t>πιο σύντομος δρόμος)</a:t>
            </a:r>
            <a:endParaRPr lang="en-US" altLang="el-GR" sz="1800">
              <a:solidFill>
                <a:srgbClr val="FF0066"/>
              </a:solidFill>
            </a:endParaRPr>
          </a:p>
        </p:txBody>
      </p:sp>
      <p:graphicFrame>
        <p:nvGraphicFramePr>
          <p:cNvPr id="45059" name="Object 4">
            <a:extLst>
              <a:ext uri="{FF2B5EF4-FFF2-40B4-BE49-F238E27FC236}">
                <a16:creationId xmlns:a16="http://schemas.microsoft.com/office/drawing/2014/main" id="{40F63BE7-E384-AECB-408A-020BAC3707B8}"/>
              </a:ext>
            </a:extLst>
          </p:cNvPr>
          <p:cNvGraphicFramePr>
            <a:graphicFrameLocks noChangeAspect="1"/>
          </p:cNvGraphicFramePr>
          <p:nvPr/>
        </p:nvGraphicFramePr>
        <p:xfrm>
          <a:off x="731838" y="2933700"/>
          <a:ext cx="1514475" cy="400050"/>
        </p:xfrm>
        <a:graphic>
          <a:graphicData uri="http://schemas.openxmlformats.org/presentationml/2006/ole">
            <mc:AlternateContent xmlns:mc="http://schemas.openxmlformats.org/markup-compatibility/2006">
              <mc:Choice xmlns:v="urn:schemas-microsoft-com:vml" Requires="v">
                <p:oleObj name="Εξίσωση" r:id="rId2" imgW="685502" imgH="177723" progId="Equation.3">
                  <p:embed/>
                </p:oleObj>
              </mc:Choice>
              <mc:Fallback>
                <p:oleObj name="Εξίσωση" r:id="rId2" imgW="685502" imgH="177723" progId="Equation.3">
                  <p:embed/>
                  <p:pic>
                    <p:nvPicPr>
                      <p:cNvPr id="45059" name="Object 4">
                        <a:extLst>
                          <a:ext uri="{FF2B5EF4-FFF2-40B4-BE49-F238E27FC236}">
                            <a16:creationId xmlns:a16="http://schemas.microsoft.com/office/drawing/2014/main" id="{40F63BE7-E384-AECB-408A-020BAC3707B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1838" y="2933700"/>
                        <a:ext cx="1514475" cy="400050"/>
                      </a:xfrm>
                      <a:prstGeom prst="rect">
                        <a:avLst/>
                      </a:prstGeom>
                      <a:noFill/>
                      <a:ln w="9525">
                        <a:solidFill>
                          <a:srgbClr val="FF0066"/>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5060" name="Text Box 6">
            <a:extLst>
              <a:ext uri="{FF2B5EF4-FFF2-40B4-BE49-F238E27FC236}">
                <a16:creationId xmlns:a16="http://schemas.microsoft.com/office/drawing/2014/main" id="{E920401F-BEA8-09B9-6810-AA684CBBC5AE}"/>
              </a:ext>
            </a:extLst>
          </p:cNvPr>
          <p:cNvSpPr txBox="1">
            <a:spLocks noChangeArrowheads="1"/>
          </p:cNvSpPr>
          <p:nvPr/>
        </p:nvSpPr>
        <p:spPr bwMode="auto">
          <a:xfrm>
            <a:off x="7323138" y="2997200"/>
            <a:ext cx="10795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600" b="0"/>
              <a:t>(1)</a:t>
            </a:r>
          </a:p>
        </p:txBody>
      </p:sp>
      <p:sp>
        <p:nvSpPr>
          <p:cNvPr id="45061" name="15 - TextBox">
            <a:extLst>
              <a:ext uri="{FF2B5EF4-FFF2-40B4-BE49-F238E27FC236}">
                <a16:creationId xmlns:a16="http://schemas.microsoft.com/office/drawing/2014/main" id="{108F2224-99A8-4B0D-2A98-01941077F2D3}"/>
              </a:ext>
            </a:extLst>
          </p:cNvPr>
          <p:cNvSpPr txBox="1">
            <a:spLocks noChangeArrowheads="1"/>
          </p:cNvSpPr>
          <p:nvPr/>
        </p:nvSpPr>
        <p:spPr bwMode="auto">
          <a:xfrm>
            <a:off x="727075" y="2605088"/>
            <a:ext cx="19081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l-GR" sz="1800"/>
              <a:t>Boltzmann</a:t>
            </a:r>
            <a:endParaRPr lang="el-GR" altLang="el-GR" sz="1800"/>
          </a:p>
        </p:txBody>
      </p:sp>
      <p:pic>
        <p:nvPicPr>
          <p:cNvPr id="45062" name="Picture 11">
            <a:extLst>
              <a:ext uri="{FF2B5EF4-FFF2-40B4-BE49-F238E27FC236}">
                <a16:creationId xmlns:a16="http://schemas.microsoft.com/office/drawing/2014/main" id="{2A6FCA40-FB20-FDCC-B250-252FD1E3B17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r="58165" b="3574"/>
          <a:stretch>
            <a:fillRect/>
          </a:stretch>
        </p:blipFill>
        <p:spPr bwMode="auto">
          <a:xfrm>
            <a:off x="2892425" y="3011488"/>
            <a:ext cx="4430713" cy="53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5063" name="Picture 15">
            <a:extLst>
              <a:ext uri="{FF2B5EF4-FFF2-40B4-BE49-F238E27FC236}">
                <a16:creationId xmlns:a16="http://schemas.microsoft.com/office/drawing/2014/main" id="{936AAADE-E830-CADC-F257-4EA3916D373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r="84068" b="6006"/>
          <a:stretch>
            <a:fillRect/>
          </a:stretch>
        </p:blipFill>
        <p:spPr bwMode="auto">
          <a:xfrm>
            <a:off x="2895600" y="3865563"/>
            <a:ext cx="1584325"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5064" name="TextBox 16">
            <a:extLst>
              <a:ext uri="{FF2B5EF4-FFF2-40B4-BE49-F238E27FC236}">
                <a16:creationId xmlns:a16="http://schemas.microsoft.com/office/drawing/2014/main" id="{244C157E-4F3B-45C1-E1DF-F3E66BD02C69}"/>
              </a:ext>
            </a:extLst>
          </p:cNvPr>
          <p:cNvSpPr txBox="1">
            <a:spLocks noChangeArrowheads="1"/>
          </p:cNvSpPr>
          <p:nvPr/>
        </p:nvSpPr>
        <p:spPr bwMode="auto">
          <a:xfrm>
            <a:off x="611188" y="1341438"/>
            <a:ext cx="8216900" cy="116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pPr>
            <a:r>
              <a:rPr lang="el-GR" altLang="en-US" sz="1400" b="0"/>
              <a:t>Θεωρώ τη διαμόρφωση του πολυμερούς σε τήγμα και σε δ/μα ίδια. Άρα υπάρχει μόνο αυξημένη πιθανότητα τοποθέτησης του κέντρου μάζας.</a:t>
            </a:r>
          </a:p>
          <a:p>
            <a:pPr>
              <a:spcBef>
                <a:spcPct val="0"/>
              </a:spcBef>
            </a:pPr>
            <a:r>
              <a:rPr lang="el-GR" altLang="en-US" sz="1400" b="0"/>
              <a:t>Το πολυμερές καταλαμβάνει </a:t>
            </a:r>
            <a:r>
              <a:rPr lang="en-GB" altLang="en-US" sz="1400" b="0"/>
              <a:t>xn</a:t>
            </a:r>
            <a:r>
              <a:rPr lang="en-GB" altLang="en-US" sz="1400" b="0" baseline="-25000"/>
              <a:t>2</a:t>
            </a:r>
            <a:r>
              <a:rPr lang="en-GB" altLang="en-US" sz="1400" b="0"/>
              <a:t> </a:t>
            </a:r>
            <a:r>
              <a:rPr lang="el-GR" altLang="en-US" sz="1400" b="0"/>
              <a:t>θέσεις άρα οι πιθανές τοποθετήσεις του κέντρου μάζας θα είναι ανάλογη του </a:t>
            </a:r>
            <a:r>
              <a:rPr lang="en-GB" altLang="en-US" sz="1400" b="0"/>
              <a:t>xn</a:t>
            </a:r>
            <a:r>
              <a:rPr lang="en-GB" altLang="en-US" sz="1400" b="0" baseline="-25000"/>
              <a:t>2</a:t>
            </a:r>
            <a:r>
              <a:rPr lang="en-GB" altLang="en-US" sz="1400" b="0"/>
              <a:t>. </a:t>
            </a:r>
            <a:r>
              <a:rPr lang="el-GR" altLang="en-US" sz="1400" b="0"/>
              <a:t>Για ολόκληρο το μίγμα οι πιθανές θέσεις θα είναι ανάλογες ως προς </a:t>
            </a:r>
            <a:r>
              <a:rPr lang="en-GB" altLang="en-US" sz="1400" b="0"/>
              <a:t>n</a:t>
            </a:r>
            <a:r>
              <a:rPr lang="en-GB" altLang="en-US" sz="1400" b="0" baseline="-25000"/>
              <a:t>1</a:t>
            </a:r>
            <a:r>
              <a:rPr lang="en-GB" altLang="en-US" sz="1400" b="0"/>
              <a:t>+xn</a:t>
            </a:r>
            <a:r>
              <a:rPr lang="en-GB" altLang="en-US" sz="1400" b="0" baseline="-25000"/>
              <a:t>2 </a:t>
            </a:r>
            <a:r>
              <a:rPr lang="el-GR" altLang="en-US" sz="1400" b="0"/>
              <a:t>.</a:t>
            </a:r>
          </a:p>
          <a:p>
            <a:pPr>
              <a:spcBef>
                <a:spcPct val="0"/>
              </a:spcBef>
            </a:pPr>
            <a:r>
              <a:rPr lang="el-GR" altLang="en-US" sz="1400" b="0"/>
              <a:t>Ακόμη ισχύει ότι </a:t>
            </a:r>
            <a:r>
              <a:rPr lang="en-GB" altLang="en-US" sz="1400" b="0"/>
              <a:t>n</a:t>
            </a:r>
            <a:r>
              <a:rPr lang="en-GB" altLang="en-US" sz="1400" b="0" baseline="-25000"/>
              <a:t>0</a:t>
            </a:r>
            <a:r>
              <a:rPr lang="en-GB" altLang="en-US" sz="1400" b="0"/>
              <a:t>=n</a:t>
            </a:r>
            <a:r>
              <a:rPr lang="en-GB" altLang="en-US" sz="1400" b="0" baseline="-25000"/>
              <a:t>1</a:t>
            </a:r>
            <a:r>
              <a:rPr lang="en-GB" altLang="en-US" sz="1400" b="0"/>
              <a:t>+xn</a:t>
            </a:r>
            <a:r>
              <a:rPr lang="en-GB" altLang="en-US" sz="1400" b="0" baseline="-25000"/>
              <a:t>2 </a:t>
            </a:r>
            <a:r>
              <a:rPr lang="el-GR" altLang="en-US" sz="1400" b="0"/>
              <a:t>σε όλο το μίγμα.</a:t>
            </a:r>
            <a:endParaRPr lang="en-GB" altLang="en-US" sz="1400" b="0"/>
          </a:p>
        </p:txBody>
      </p:sp>
      <p:sp>
        <p:nvSpPr>
          <p:cNvPr id="45065" name="15 - TextBox">
            <a:extLst>
              <a:ext uri="{FF2B5EF4-FFF2-40B4-BE49-F238E27FC236}">
                <a16:creationId xmlns:a16="http://schemas.microsoft.com/office/drawing/2014/main" id="{D67D5DE0-1A1E-C9D7-879F-EFF59A26D733}"/>
              </a:ext>
            </a:extLst>
          </p:cNvPr>
          <p:cNvSpPr txBox="1">
            <a:spLocks noChangeArrowheads="1"/>
          </p:cNvSpPr>
          <p:nvPr/>
        </p:nvSpPr>
        <p:spPr bwMode="auto">
          <a:xfrm>
            <a:off x="2816225" y="2616200"/>
            <a:ext cx="458311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2000" b="0">
                <a:solidFill>
                  <a:srgbClr val="00B0F0"/>
                </a:solidFill>
              </a:rPr>
              <a:t>Για μια πολυμερική αλυσίδα θα ισχύει</a:t>
            </a:r>
            <a:r>
              <a:rPr lang="en-GB" altLang="el-GR" sz="2000" b="0">
                <a:solidFill>
                  <a:srgbClr val="00B0F0"/>
                </a:solidFill>
              </a:rPr>
              <a:t>:</a:t>
            </a:r>
            <a:endParaRPr lang="el-GR" altLang="el-GR" sz="2000" b="0">
              <a:solidFill>
                <a:srgbClr val="00B0F0"/>
              </a:solidFill>
            </a:endParaRPr>
          </a:p>
        </p:txBody>
      </p:sp>
      <p:sp>
        <p:nvSpPr>
          <p:cNvPr id="45066" name="Arrow: Right 17">
            <a:extLst>
              <a:ext uri="{FF2B5EF4-FFF2-40B4-BE49-F238E27FC236}">
                <a16:creationId xmlns:a16="http://schemas.microsoft.com/office/drawing/2014/main" id="{E7A4879A-CA13-1648-05B7-53741ECB532E}"/>
              </a:ext>
            </a:extLst>
          </p:cNvPr>
          <p:cNvSpPr>
            <a:spLocks noChangeArrowheads="1"/>
          </p:cNvSpPr>
          <p:nvPr/>
        </p:nvSpPr>
        <p:spPr bwMode="auto">
          <a:xfrm>
            <a:off x="2373313" y="3079750"/>
            <a:ext cx="268287" cy="254000"/>
          </a:xfrm>
          <a:prstGeom prst="rightArrow">
            <a:avLst>
              <a:gd name="adj1" fmla="val 50000"/>
              <a:gd name="adj2" fmla="val 49800"/>
            </a:avLst>
          </a:prstGeom>
          <a:solidFill>
            <a:schemeClr val="accent1"/>
          </a:solidFill>
          <a:ln w="9525" algn="ctr">
            <a:solidFill>
              <a:schemeClr val="tx1"/>
            </a:solidFill>
            <a:round/>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GB" altLang="en-US" sz="1800"/>
          </a:p>
        </p:txBody>
      </p:sp>
      <p:sp>
        <p:nvSpPr>
          <p:cNvPr id="45067" name="15 - TextBox">
            <a:extLst>
              <a:ext uri="{FF2B5EF4-FFF2-40B4-BE49-F238E27FC236}">
                <a16:creationId xmlns:a16="http://schemas.microsoft.com/office/drawing/2014/main" id="{E7DD4D82-88CA-6187-2ABD-70288BB1CC7B}"/>
              </a:ext>
            </a:extLst>
          </p:cNvPr>
          <p:cNvSpPr txBox="1">
            <a:spLocks noChangeArrowheads="1"/>
          </p:cNvSpPr>
          <p:nvPr/>
        </p:nvSpPr>
        <p:spPr bwMode="auto">
          <a:xfrm>
            <a:off x="2820988" y="3424238"/>
            <a:ext cx="34194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2000" b="0">
                <a:solidFill>
                  <a:srgbClr val="00B0F0"/>
                </a:solidFill>
              </a:rPr>
              <a:t>Ομοίως για κάθε μόριο δ/τη:</a:t>
            </a:r>
          </a:p>
        </p:txBody>
      </p:sp>
      <p:sp>
        <p:nvSpPr>
          <p:cNvPr id="20" name="Arrow: Bent-Up 19">
            <a:extLst>
              <a:ext uri="{FF2B5EF4-FFF2-40B4-BE49-F238E27FC236}">
                <a16:creationId xmlns:a16="http://schemas.microsoft.com/office/drawing/2014/main" id="{6092AA07-53C5-B802-7FBC-5DB2EF6491C3}"/>
              </a:ext>
            </a:extLst>
          </p:cNvPr>
          <p:cNvSpPr/>
          <p:nvPr/>
        </p:nvSpPr>
        <p:spPr bwMode="auto">
          <a:xfrm rot="5400000">
            <a:off x="2151856" y="3472657"/>
            <a:ext cx="338137" cy="266700"/>
          </a:xfrm>
          <a:prstGeom prst="bentUpArrow">
            <a:avLst>
              <a:gd name="adj1" fmla="val 38267"/>
              <a:gd name="adj2" fmla="val 35613"/>
              <a:gd name="adj3" fmla="val 35613"/>
            </a:avLst>
          </a:prstGeom>
          <a:solidFill>
            <a:schemeClr val="accent1"/>
          </a:solidFill>
          <a:ln w="9525" cap="flat" cmpd="sng" algn="ctr">
            <a:solidFill>
              <a:schemeClr val="tx1"/>
            </a:solidFill>
            <a:prstDash val="solid"/>
            <a:round/>
            <a:headEnd type="none" w="med" len="med"/>
            <a:tailEnd type="none" w="med" len="med"/>
          </a:ln>
          <a:effectLst/>
        </p:spPr>
        <p:txBody>
          <a:bodyPr/>
          <a:lstStyle/>
          <a:p>
            <a:pPr eaLnBrk="1" hangingPunct="1">
              <a:defRPr/>
            </a:pPr>
            <a:endParaRPr lang="en-GB">
              <a:latin typeface="Arial" charset="0"/>
            </a:endParaRPr>
          </a:p>
        </p:txBody>
      </p:sp>
      <p:sp>
        <p:nvSpPr>
          <p:cNvPr id="45069" name="15 - TextBox">
            <a:extLst>
              <a:ext uri="{FF2B5EF4-FFF2-40B4-BE49-F238E27FC236}">
                <a16:creationId xmlns:a16="http://schemas.microsoft.com/office/drawing/2014/main" id="{DFCCD80D-5FB3-0946-8314-DC82EE9CB564}"/>
              </a:ext>
            </a:extLst>
          </p:cNvPr>
          <p:cNvSpPr txBox="1">
            <a:spLocks noChangeArrowheads="1"/>
          </p:cNvSpPr>
          <p:nvPr/>
        </p:nvSpPr>
        <p:spPr bwMode="auto">
          <a:xfrm>
            <a:off x="595313" y="4384675"/>
            <a:ext cx="1992312" cy="601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t>Πολ/ζω με αριθμό </a:t>
            </a:r>
            <a:r>
              <a:rPr lang="en-GB" altLang="el-GR" sz="1100" b="0"/>
              <a:t>moles </a:t>
            </a:r>
            <a:r>
              <a:rPr lang="el-GR" altLang="el-GR" sz="1100" b="0"/>
              <a:t>κάθε είδους και προσθέτω τις (1) και (2)</a:t>
            </a:r>
          </a:p>
        </p:txBody>
      </p:sp>
      <p:sp>
        <p:nvSpPr>
          <p:cNvPr id="45070" name="Text Box 6">
            <a:extLst>
              <a:ext uri="{FF2B5EF4-FFF2-40B4-BE49-F238E27FC236}">
                <a16:creationId xmlns:a16="http://schemas.microsoft.com/office/drawing/2014/main" id="{E8A897E9-5AB0-4355-AFDF-A3DBC3735755}"/>
              </a:ext>
            </a:extLst>
          </p:cNvPr>
          <p:cNvSpPr txBox="1">
            <a:spLocks noChangeArrowheads="1"/>
          </p:cNvSpPr>
          <p:nvPr/>
        </p:nvSpPr>
        <p:spPr bwMode="auto">
          <a:xfrm>
            <a:off x="4568825" y="3895725"/>
            <a:ext cx="10795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600" b="0"/>
              <a:t>(2)</a:t>
            </a:r>
          </a:p>
        </p:txBody>
      </p:sp>
      <p:cxnSp>
        <p:nvCxnSpPr>
          <p:cNvPr id="45071" name="Straight Arrow Connector 24">
            <a:extLst>
              <a:ext uri="{FF2B5EF4-FFF2-40B4-BE49-F238E27FC236}">
                <a16:creationId xmlns:a16="http://schemas.microsoft.com/office/drawing/2014/main" id="{821D26A5-A0A7-AF1D-C296-192AF378CA3B}"/>
              </a:ext>
            </a:extLst>
          </p:cNvPr>
          <p:cNvCxnSpPr>
            <a:cxnSpLocks noChangeShapeType="1"/>
          </p:cNvCxnSpPr>
          <p:nvPr/>
        </p:nvCxnSpPr>
        <p:spPr bwMode="auto">
          <a:xfrm>
            <a:off x="692150" y="4986338"/>
            <a:ext cx="1655763" cy="0"/>
          </a:xfrm>
          <a:prstGeom prst="straightConnector1">
            <a:avLst/>
          </a:prstGeom>
          <a:noFill/>
          <a:ln w="9525" algn="ctr">
            <a:solidFill>
              <a:schemeClr val="tx1"/>
            </a:solidFill>
            <a:round/>
            <a:headEnd/>
            <a:tailEnd type="triangle" w="med" len="med"/>
          </a:ln>
          <a:extLst>
            <a:ext uri="{909E8E84-426E-40DD-AFC4-6F175D3DCCD1}">
              <a14:hiddenFill xmlns:a14="http://schemas.microsoft.com/office/drawing/2010/main">
                <a:noFill/>
              </a14:hiddenFill>
            </a:ext>
          </a:extLst>
        </p:spPr>
      </p:cxnSp>
      <p:graphicFrame>
        <p:nvGraphicFramePr>
          <p:cNvPr id="45072" name="Object 4">
            <a:extLst>
              <a:ext uri="{FF2B5EF4-FFF2-40B4-BE49-F238E27FC236}">
                <a16:creationId xmlns:a16="http://schemas.microsoft.com/office/drawing/2014/main" id="{E4DD1958-FD11-7D1D-6677-289D36003B88}"/>
              </a:ext>
            </a:extLst>
          </p:cNvPr>
          <p:cNvGraphicFramePr>
            <a:graphicFrameLocks noChangeAspect="1"/>
          </p:cNvGraphicFramePr>
          <p:nvPr/>
        </p:nvGraphicFramePr>
        <p:xfrm>
          <a:off x="2587625" y="4595813"/>
          <a:ext cx="3962400" cy="512762"/>
        </p:xfrm>
        <a:graphic>
          <a:graphicData uri="http://schemas.openxmlformats.org/presentationml/2006/ole">
            <mc:AlternateContent xmlns:mc="http://schemas.openxmlformats.org/markup-compatibility/2006">
              <mc:Choice xmlns:v="urn:schemas-microsoft-com:vml" Requires="v">
                <p:oleObj name="Εξίσωση" r:id="rId6" imgW="1765300" imgH="228600" progId="Equation.3">
                  <p:embed/>
                </p:oleObj>
              </mc:Choice>
              <mc:Fallback>
                <p:oleObj name="Εξίσωση" r:id="rId6" imgW="1765300" imgH="228600" progId="Equation.3">
                  <p:embed/>
                  <p:pic>
                    <p:nvPicPr>
                      <p:cNvPr id="45072" name="Object 4">
                        <a:extLst>
                          <a:ext uri="{FF2B5EF4-FFF2-40B4-BE49-F238E27FC236}">
                            <a16:creationId xmlns:a16="http://schemas.microsoft.com/office/drawing/2014/main" id="{E4DD1958-FD11-7D1D-6677-289D36003B8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87625" y="4595813"/>
                        <a:ext cx="3962400" cy="512762"/>
                      </a:xfrm>
                      <a:prstGeom prst="rect">
                        <a:avLst/>
                      </a:prstGeom>
                      <a:solidFill>
                        <a:srgbClr val="FFCCFF"/>
                      </a:solidFill>
                      <a:ln w="9525">
                        <a:solidFill>
                          <a:schemeClr val="accent2"/>
                        </a:solidFill>
                        <a:miter lim="800000"/>
                        <a:headEnd/>
                        <a:tailEnd/>
                      </a:ln>
                    </p:spPr>
                  </p:pic>
                </p:oleObj>
              </mc:Fallback>
            </mc:AlternateContent>
          </a:graphicData>
        </a:graphic>
      </p:graphicFrame>
      <p:sp>
        <p:nvSpPr>
          <p:cNvPr id="45073" name="Rectangle 10">
            <a:extLst>
              <a:ext uri="{FF2B5EF4-FFF2-40B4-BE49-F238E27FC236}">
                <a16:creationId xmlns:a16="http://schemas.microsoft.com/office/drawing/2014/main" id="{46C0CE5D-B66F-9349-DA43-FFF66306AAF1}"/>
              </a:ext>
            </a:extLst>
          </p:cNvPr>
          <p:cNvSpPr>
            <a:spLocks noChangeArrowheads="1"/>
          </p:cNvSpPr>
          <p:nvPr/>
        </p:nvSpPr>
        <p:spPr bwMode="auto">
          <a:xfrm>
            <a:off x="7667625" y="4779963"/>
            <a:ext cx="473075"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(40)</a:t>
            </a:r>
            <a:endParaRPr lang="el-GR" altLang="el-GR" sz="1800" b="0"/>
          </a:p>
        </p:txBody>
      </p:sp>
      <p:sp>
        <p:nvSpPr>
          <p:cNvPr id="45074" name="Text Box 15">
            <a:extLst>
              <a:ext uri="{FF2B5EF4-FFF2-40B4-BE49-F238E27FC236}">
                <a16:creationId xmlns:a16="http://schemas.microsoft.com/office/drawing/2014/main" id="{DFCA834F-197B-C1D9-9DA3-A09A809D2048}"/>
              </a:ext>
            </a:extLst>
          </p:cNvPr>
          <p:cNvSpPr txBox="1">
            <a:spLocks noChangeArrowheads="1"/>
          </p:cNvSpPr>
          <p:nvPr/>
        </p:nvSpPr>
        <p:spPr bwMode="auto">
          <a:xfrm>
            <a:off x="6659563" y="4708525"/>
            <a:ext cx="919162"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a:t>σε </a:t>
            </a:r>
            <a:r>
              <a:rPr lang="en-GB" altLang="el-GR" sz="1800"/>
              <a:t>mol</a:t>
            </a:r>
            <a:endParaRPr lang="en-US" altLang="el-GR" sz="18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a:extLst>
              <a:ext uri="{FF2B5EF4-FFF2-40B4-BE49-F238E27FC236}">
                <a16:creationId xmlns:a16="http://schemas.microsoft.com/office/drawing/2014/main" id="{266B7FC3-69CF-6896-06E7-CB2F7D4301CD}"/>
              </a:ext>
            </a:extLst>
          </p:cNvPr>
          <p:cNvSpPr>
            <a:spLocks noChangeArrowheads="1"/>
          </p:cNvSpPr>
          <p:nvPr/>
        </p:nvSpPr>
        <p:spPr bwMode="auto">
          <a:xfrm>
            <a:off x="0" y="223996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graphicFrame>
        <p:nvGraphicFramePr>
          <p:cNvPr id="46083" name="Object 6">
            <a:extLst>
              <a:ext uri="{FF2B5EF4-FFF2-40B4-BE49-F238E27FC236}">
                <a16:creationId xmlns:a16="http://schemas.microsoft.com/office/drawing/2014/main" id="{5016C01F-B8AD-0158-77D5-6D6C1BBF43FC}"/>
              </a:ext>
            </a:extLst>
          </p:cNvPr>
          <p:cNvGraphicFramePr>
            <a:graphicFrameLocks noChangeAspect="1"/>
          </p:cNvGraphicFramePr>
          <p:nvPr/>
        </p:nvGraphicFramePr>
        <p:xfrm>
          <a:off x="2195513" y="1412875"/>
          <a:ext cx="3960812" cy="1028700"/>
        </p:xfrm>
        <a:graphic>
          <a:graphicData uri="http://schemas.openxmlformats.org/presentationml/2006/ole">
            <mc:AlternateContent xmlns:mc="http://schemas.openxmlformats.org/markup-compatibility/2006">
              <mc:Choice xmlns:v="urn:schemas-microsoft-com:vml" Requires="v">
                <p:oleObj name="Εξίσωση" r:id="rId3" imgW="1943100" imgH="508000" progId="Equation.3">
                  <p:embed/>
                </p:oleObj>
              </mc:Choice>
              <mc:Fallback>
                <p:oleObj name="Εξίσωση" r:id="rId3" imgW="1943100" imgH="508000" progId="Equation.3">
                  <p:embed/>
                  <p:pic>
                    <p:nvPicPr>
                      <p:cNvPr id="46083" name="Object 6">
                        <a:extLst>
                          <a:ext uri="{FF2B5EF4-FFF2-40B4-BE49-F238E27FC236}">
                            <a16:creationId xmlns:a16="http://schemas.microsoft.com/office/drawing/2014/main" id="{5016C01F-B8AD-0158-77D5-6D6C1BBF43F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95513" y="1412875"/>
                        <a:ext cx="3960812" cy="102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6084" name="Rectangle 8">
            <a:extLst>
              <a:ext uri="{FF2B5EF4-FFF2-40B4-BE49-F238E27FC236}">
                <a16:creationId xmlns:a16="http://schemas.microsoft.com/office/drawing/2014/main" id="{4773757C-2A8F-FB1B-B640-0A58E2BBC71A}"/>
              </a:ext>
            </a:extLst>
          </p:cNvPr>
          <p:cNvSpPr>
            <a:spLocks noChangeArrowheads="1"/>
          </p:cNvSpPr>
          <p:nvPr/>
        </p:nvSpPr>
        <p:spPr bwMode="auto">
          <a:xfrm>
            <a:off x="7019925" y="1771650"/>
            <a:ext cx="473075"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(41)</a:t>
            </a:r>
            <a:endParaRPr lang="el-GR" altLang="el-GR" sz="1100" b="0"/>
          </a:p>
          <a:p>
            <a:pPr>
              <a:spcBef>
                <a:spcPct val="0"/>
              </a:spcBef>
              <a:buFontTx/>
              <a:buNone/>
            </a:pPr>
            <a:endParaRPr lang="el-GR" altLang="el-GR" sz="1800" b="0"/>
          </a:p>
        </p:txBody>
      </p:sp>
      <p:graphicFrame>
        <p:nvGraphicFramePr>
          <p:cNvPr id="46085" name="Object 5">
            <a:extLst>
              <a:ext uri="{FF2B5EF4-FFF2-40B4-BE49-F238E27FC236}">
                <a16:creationId xmlns:a16="http://schemas.microsoft.com/office/drawing/2014/main" id="{5CD22294-BCB3-B498-77AE-9F5DE47BFCDE}"/>
              </a:ext>
            </a:extLst>
          </p:cNvPr>
          <p:cNvGraphicFramePr>
            <a:graphicFrameLocks noChangeAspect="1"/>
          </p:cNvGraphicFramePr>
          <p:nvPr/>
        </p:nvGraphicFramePr>
        <p:xfrm>
          <a:off x="3132138" y="2420938"/>
          <a:ext cx="2303462" cy="679450"/>
        </p:xfrm>
        <a:graphic>
          <a:graphicData uri="http://schemas.openxmlformats.org/presentationml/2006/ole">
            <mc:AlternateContent xmlns:mc="http://schemas.openxmlformats.org/markup-compatibility/2006">
              <mc:Choice xmlns:v="urn:schemas-microsoft-com:vml" Requires="v">
                <p:oleObj name="Εξίσωση" r:id="rId5" imgW="1066337" imgH="317362" progId="Equation.3">
                  <p:embed/>
                </p:oleObj>
              </mc:Choice>
              <mc:Fallback>
                <p:oleObj name="Εξίσωση" r:id="rId5" imgW="1066337" imgH="317362" progId="Equation.3">
                  <p:embed/>
                  <p:pic>
                    <p:nvPicPr>
                      <p:cNvPr id="46085" name="Object 5">
                        <a:extLst>
                          <a:ext uri="{FF2B5EF4-FFF2-40B4-BE49-F238E27FC236}">
                            <a16:creationId xmlns:a16="http://schemas.microsoft.com/office/drawing/2014/main" id="{5CD22294-BCB3-B498-77AE-9F5DE47BFCD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32138" y="2420938"/>
                        <a:ext cx="2303462" cy="679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6086" name="Rectangle 9">
            <a:extLst>
              <a:ext uri="{FF2B5EF4-FFF2-40B4-BE49-F238E27FC236}">
                <a16:creationId xmlns:a16="http://schemas.microsoft.com/office/drawing/2014/main" id="{E9B2233F-CA1A-C248-29C7-68660FF0F5FB}"/>
              </a:ext>
            </a:extLst>
          </p:cNvPr>
          <p:cNvSpPr>
            <a:spLocks noChangeArrowheads="1"/>
          </p:cNvSpPr>
          <p:nvPr/>
        </p:nvSpPr>
        <p:spPr bwMode="auto">
          <a:xfrm>
            <a:off x="0" y="3594100"/>
            <a:ext cx="26035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a:t>
            </a:r>
            <a:endParaRPr lang="el-GR" altLang="el-GR" sz="1100" b="0"/>
          </a:p>
          <a:p>
            <a:pPr>
              <a:spcBef>
                <a:spcPct val="0"/>
              </a:spcBef>
              <a:buFontTx/>
              <a:buNone/>
            </a:pPr>
            <a:endParaRPr lang="el-GR" altLang="el-GR" sz="1800" b="0"/>
          </a:p>
        </p:txBody>
      </p:sp>
      <p:graphicFrame>
        <p:nvGraphicFramePr>
          <p:cNvPr id="46087" name="Object 4">
            <a:extLst>
              <a:ext uri="{FF2B5EF4-FFF2-40B4-BE49-F238E27FC236}">
                <a16:creationId xmlns:a16="http://schemas.microsoft.com/office/drawing/2014/main" id="{632B5B5E-B743-6159-37D2-795E2D18428D}"/>
              </a:ext>
            </a:extLst>
          </p:cNvPr>
          <p:cNvGraphicFramePr>
            <a:graphicFrameLocks noChangeAspect="1"/>
          </p:cNvGraphicFramePr>
          <p:nvPr/>
        </p:nvGraphicFramePr>
        <p:xfrm>
          <a:off x="1979613" y="4292600"/>
          <a:ext cx="4895850" cy="596900"/>
        </p:xfrm>
        <a:graphic>
          <a:graphicData uri="http://schemas.openxmlformats.org/presentationml/2006/ole">
            <mc:AlternateContent xmlns:mc="http://schemas.openxmlformats.org/markup-compatibility/2006">
              <mc:Choice xmlns:v="urn:schemas-microsoft-com:vml" Requires="v">
                <p:oleObj name="Εξίσωση" r:id="rId7" imgW="1879600" imgH="228600" progId="Equation.3">
                  <p:embed/>
                </p:oleObj>
              </mc:Choice>
              <mc:Fallback>
                <p:oleObj name="Εξίσωση" r:id="rId7" imgW="1879600" imgH="228600" progId="Equation.3">
                  <p:embed/>
                  <p:pic>
                    <p:nvPicPr>
                      <p:cNvPr id="46087" name="Object 4">
                        <a:extLst>
                          <a:ext uri="{FF2B5EF4-FFF2-40B4-BE49-F238E27FC236}">
                            <a16:creationId xmlns:a16="http://schemas.microsoft.com/office/drawing/2014/main" id="{632B5B5E-B743-6159-37D2-795E2D18428D}"/>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79613" y="4292600"/>
                        <a:ext cx="4895850" cy="596900"/>
                      </a:xfrm>
                      <a:prstGeom prst="rect">
                        <a:avLst/>
                      </a:prstGeom>
                      <a:solidFill>
                        <a:schemeClr val="accent1"/>
                      </a:solidFill>
                      <a:ln w="9525">
                        <a:solidFill>
                          <a:schemeClr val="accent2"/>
                        </a:solidFill>
                        <a:miter lim="800000"/>
                        <a:headEnd/>
                        <a:tailEnd/>
                      </a:ln>
                    </p:spPr>
                  </p:pic>
                </p:oleObj>
              </mc:Fallback>
            </mc:AlternateContent>
          </a:graphicData>
        </a:graphic>
      </p:graphicFrame>
      <p:sp>
        <p:nvSpPr>
          <p:cNvPr id="46088" name="Rectangle 10">
            <a:extLst>
              <a:ext uri="{FF2B5EF4-FFF2-40B4-BE49-F238E27FC236}">
                <a16:creationId xmlns:a16="http://schemas.microsoft.com/office/drawing/2014/main" id="{136B7F4C-2B33-1A49-7820-946E8BB326E3}"/>
              </a:ext>
            </a:extLst>
          </p:cNvPr>
          <p:cNvSpPr>
            <a:spLocks noChangeArrowheads="1"/>
          </p:cNvSpPr>
          <p:nvPr/>
        </p:nvSpPr>
        <p:spPr bwMode="auto">
          <a:xfrm>
            <a:off x="7164388" y="4437063"/>
            <a:ext cx="779462"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(42)</a:t>
            </a:r>
            <a:endParaRPr lang="el-GR" altLang="el-GR" sz="1800" b="0"/>
          </a:p>
        </p:txBody>
      </p:sp>
      <p:sp>
        <p:nvSpPr>
          <p:cNvPr id="46089" name="Text Box 11">
            <a:extLst>
              <a:ext uri="{FF2B5EF4-FFF2-40B4-BE49-F238E27FC236}">
                <a16:creationId xmlns:a16="http://schemas.microsoft.com/office/drawing/2014/main" id="{BC8D3A41-40BF-6F9C-93A4-82E3214AFE5E}"/>
              </a:ext>
            </a:extLst>
          </p:cNvPr>
          <p:cNvSpPr txBox="1">
            <a:spLocks noChangeArrowheads="1"/>
          </p:cNvSpPr>
          <p:nvPr/>
        </p:nvSpPr>
        <p:spPr bwMode="auto">
          <a:xfrm>
            <a:off x="1455738" y="4960938"/>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l-GR" sz="1800" b="0"/>
          </a:p>
        </p:txBody>
      </p:sp>
      <p:sp>
        <p:nvSpPr>
          <p:cNvPr id="46090" name="Text Box 12">
            <a:extLst>
              <a:ext uri="{FF2B5EF4-FFF2-40B4-BE49-F238E27FC236}">
                <a16:creationId xmlns:a16="http://schemas.microsoft.com/office/drawing/2014/main" id="{F2DFEDB1-7C71-0A8C-ED96-6016B23D10CE}"/>
              </a:ext>
            </a:extLst>
          </p:cNvPr>
          <p:cNvSpPr txBox="1">
            <a:spLocks noChangeArrowheads="1"/>
          </p:cNvSpPr>
          <p:nvPr/>
        </p:nvSpPr>
        <p:spPr bwMode="auto">
          <a:xfrm>
            <a:off x="2268538" y="3357563"/>
            <a:ext cx="1803400" cy="366712"/>
          </a:xfrm>
          <a:prstGeom prst="rect">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b="0"/>
              <a:t>Δ</a:t>
            </a:r>
            <a:r>
              <a:rPr lang="en-GB" altLang="el-GR" sz="1800" b="0"/>
              <a:t>G</a:t>
            </a:r>
            <a:r>
              <a:rPr lang="el-GR" altLang="el-GR" sz="1800" b="0"/>
              <a:t>  = ΔΗ</a:t>
            </a:r>
            <a:r>
              <a:rPr lang="en-GB" altLang="el-GR" sz="1800" b="0"/>
              <a:t> </a:t>
            </a:r>
            <a:r>
              <a:rPr lang="el-GR" altLang="el-GR" sz="1800" b="0"/>
              <a:t>- ΤΔ</a:t>
            </a:r>
            <a:r>
              <a:rPr lang="en-GB" altLang="el-GR" sz="1800" b="0"/>
              <a:t>S</a:t>
            </a:r>
            <a:endParaRPr lang="en-US" altLang="el-GR" sz="1800" b="0"/>
          </a:p>
        </p:txBody>
      </p:sp>
      <p:sp>
        <p:nvSpPr>
          <p:cNvPr id="46091" name="Text Box 13">
            <a:extLst>
              <a:ext uri="{FF2B5EF4-FFF2-40B4-BE49-F238E27FC236}">
                <a16:creationId xmlns:a16="http://schemas.microsoft.com/office/drawing/2014/main" id="{5DDAB66E-2503-8B79-1C2E-10879DBB992D}"/>
              </a:ext>
            </a:extLst>
          </p:cNvPr>
          <p:cNvSpPr txBox="1">
            <a:spLocks noChangeArrowheads="1"/>
          </p:cNvSpPr>
          <p:nvPr/>
        </p:nvSpPr>
        <p:spPr bwMode="auto">
          <a:xfrm>
            <a:off x="1743075" y="5392738"/>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l-GR" sz="1800" b="0"/>
          </a:p>
        </p:txBody>
      </p:sp>
      <p:sp>
        <p:nvSpPr>
          <p:cNvPr id="46092" name="Text Box 14">
            <a:extLst>
              <a:ext uri="{FF2B5EF4-FFF2-40B4-BE49-F238E27FC236}">
                <a16:creationId xmlns:a16="http://schemas.microsoft.com/office/drawing/2014/main" id="{EC7584D8-DBA0-683A-B8B2-70742FB40934}"/>
              </a:ext>
            </a:extLst>
          </p:cNvPr>
          <p:cNvSpPr txBox="1">
            <a:spLocks noChangeArrowheads="1"/>
          </p:cNvSpPr>
          <p:nvPr/>
        </p:nvSpPr>
        <p:spPr bwMode="auto">
          <a:xfrm>
            <a:off x="2411413" y="5229225"/>
            <a:ext cx="4151312"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l-GR" altLang="el-GR" sz="1800" b="0">
                <a:solidFill>
                  <a:srgbClr val="FF0066"/>
                </a:solidFill>
              </a:rPr>
              <a:t>ΕΛΕΥΘΕΡΗ  ΕΝΕΡΓΕΙΑ  ΑΝΑΜΙΞΕΩΣ</a:t>
            </a:r>
          </a:p>
          <a:p>
            <a:pPr algn="ctr" eaLnBrk="1" hangingPunct="1">
              <a:spcBef>
                <a:spcPct val="0"/>
              </a:spcBef>
              <a:buFontTx/>
              <a:buNone/>
            </a:pPr>
            <a:r>
              <a:rPr lang="el-GR" altLang="el-GR" sz="1800" b="0">
                <a:solidFill>
                  <a:schemeClr val="accent2"/>
                </a:solidFill>
              </a:rPr>
              <a:t>αθερμικών διαλυμάτων</a:t>
            </a:r>
            <a:r>
              <a:rPr lang="en-GB" altLang="el-GR" sz="1800" b="0">
                <a:solidFill>
                  <a:schemeClr val="accent2"/>
                </a:solidFill>
              </a:rPr>
              <a:t> (</a:t>
            </a:r>
            <a:r>
              <a:rPr lang="el-GR" altLang="el-GR" sz="1800" b="0" i="1">
                <a:solidFill>
                  <a:schemeClr val="accent2"/>
                </a:solidFill>
              </a:rPr>
              <a:t>Δ</a:t>
            </a:r>
            <a:r>
              <a:rPr lang="el-GR" altLang="el-GR" sz="1800" b="0">
                <a:solidFill>
                  <a:schemeClr val="accent2"/>
                </a:solidFill>
              </a:rPr>
              <a:t>Η=0)</a:t>
            </a:r>
            <a:endParaRPr lang="en-US" altLang="el-GR" sz="1800" b="0">
              <a:solidFill>
                <a:schemeClr val="accent2"/>
              </a:solidFill>
            </a:endParaRPr>
          </a:p>
        </p:txBody>
      </p:sp>
      <p:sp>
        <p:nvSpPr>
          <p:cNvPr id="46093" name="12 - TextBox">
            <a:extLst>
              <a:ext uri="{FF2B5EF4-FFF2-40B4-BE49-F238E27FC236}">
                <a16:creationId xmlns:a16="http://schemas.microsoft.com/office/drawing/2014/main" id="{E6B6B183-0E69-A2C8-FB9E-718A4B6391D8}"/>
              </a:ext>
            </a:extLst>
          </p:cNvPr>
          <p:cNvSpPr txBox="1">
            <a:spLocks noChangeArrowheads="1"/>
          </p:cNvSpPr>
          <p:nvPr/>
        </p:nvSpPr>
        <p:spPr bwMode="auto">
          <a:xfrm>
            <a:off x="2555875" y="836613"/>
            <a:ext cx="38131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b="0">
                <a:solidFill>
                  <a:schemeClr val="accent2"/>
                </a:solidFill>
              </a:rPr>
              <a:t>Για πολυμερή με μοριακή διασπορά</a:t>
            </a:r>
          </a:p>
        </p:txBody>
      </p:sp>
      <p:graphicFrame>
        <p:nvGraphicFramePr>
          <p:cNvPr id="46094" name="Object 13">
            <a:extLst>
              <a:ext uri="{FF2B5EF4-FFF2-40B4-BE49-F238E27FC236}">
                <a16:creationId xmlns:a16="http://schemas.microsoft.com/office/drawing/2014/main" id="{164612B2-279C-653F-FF4A-AB91936AC993}"/>
              </a:ext>
            </a:extLst>
          </p:cNvPr>
          <p:cNvGraphicFramePr>
            <a:graphicFrameLocks noChangeAspect="1"/>
          </p:cNvGraphicFramePr>
          <p:nvPr/>
        </p:nvGraphicFramePr>
        <p:xfrm>
          <a:off x="4211638" y="3357563"/>
          <a:ext cx="2736850" cy="354012"/>
        </p:xfrm>
        <a:graphic>
          <a:graphicData uri="http://schemas.openxmlformats.org/presentationml/2006/ole">
            <mc:AlternateContent xmlns:mc="http://schemas.openxmlformats.org/markup-compatibility/2006">
              <mc:Choice xmlns:v="urn:schemas-microsoft-com:vml" Requires="v">
                <p:oleObj name="Εξίσωση" r:id="rId9" imgW="1765300" imgH="228600" progId="Equation.3">
                  <p:embed/>
                </p:oleObj>
              </mc:Choice>
              <mc:Fallback>
                <p:oleObj name="Εξίσωση" r:id="rId9" imgW="1765300" imgH="228600" progId="Equation.3">
                  <p:embed/>
                  <p:pic>
                    <p:nvPicPr>
                      <p:cNvPr id="46094" name="Object 13">
                        <a:extLst>
                          <a:ext uri="{FF2B5EF4-FFF2-40B4-BE49-F238E27FC236}">
                            <a16:creationId xmlns:a16="http://schemas.microsoft.com/office/drawing/2014/main" id="{164612B2-279C-653F-FF4A-AB91936AC993}"/>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211638" y="3357563"/>
                        <a:ext cx="2736850" cy="354012"/>
                      </a:xfrm>
                      <a:prstGeom prst="rect">
                        <a:avLst/>
                      </a:prstGeom>
                      <a:noFill/>
                      <a:ln w="9525">
                        <a:solidFill>
                          <a:schemeClr val="accent2"/>
                        </a:solidFill>
                        <a:miter lim="800000"/>
                        <a:headEnd/>
                        <a:tailEnd/>
                      </a:ln>
                      <a:extLst>
                        <a:ext uri="{909E8E84-426E-40DD-AFC4-6F175D3DCCD1}">
                          <a14:hiddenFill xmlns:a14="http://schemas.microsoft.com/office/drawing/2010/main">
                            <a:solidFill>
                              <a:schemeClr val="accent1"/>
                            </a:solidFill>
                          </a14:hiddenFill>
                        </a:ext>
                      </a:extLst>
                    </p:spPr>
                  </p:pic>
                </p:oleObj>
              </mc:Fallback>
            </mc:AlternateContent>
          </a:graphicData>
        </a:graphic>
      </p:graphicFrame>
      <p:sp>
        <p:nvSpPr>
          <p:cNvPr id="46095" name="15 - Βέλος προς τα κάτω">
            <a:extLst>
              <a:ext uri="{FF2B5EF4-FFF2-40B4-BE49-F238E27FC236}">
                <a16:creationId xmlns:a16="http://schemas.microsoft.com/office/drawing/2014/main" id="{96495F38-41AB-D4F6-391D-7861D527C187}"/>
              </a:ext>
            </a:extLst>
          </p:cNvPr>
          <p:cNvSpPr>
            <a:spLocks noChangeArrowheads="1"/>
          </p:cNvSpPr>
          <p:nvPr/>
        </p:nvSpPr>
        <p:spPr bwMode="auto">
          <a:xfrm>
            <a:off x="3995738" y="3933825"/>
            <a:ext cx="288925" cy="287338"/>
          </a:xfrm>
          <a:prstGeom prst="downArrow">
            <a:avLst>
              <a:gd name="adj1" fmla="val 50000"/>
              <a:gd name="adj2" fmla="val 50000"/>
            </a:avLst>
          </a:prstGeom>
          <a:solidFill>
            <a:schemeClr val="accent1"/>
          </a:solidFill>
          <a:ln w="9525" algn="ctr">
            <a:solidFill>
              <a:schemeClr val="tx1"/>
            </a:solidFill>
            <a:round/>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ext Box 4">
            <a:extLst>
              <a:ext uri="{FF2B5EF4-FFF2-40B4-BE49-F238E27FC236}">
                <a16:creationId xmlns:a16="http://schemas.microsoft.com/office/drawing/2014/main" id="{A80B5958-AD89-6ED7-275D-0821715FA3DE}"/>
              </a:ext>
            </a:extLst>
          </p:cNvPr>
          <p:cNvSpPr txBox="1">
            <a:spLocks noChangeArrowheads="1"/>
          </p:cNvSpPr>
          <p:nvPr/>
        </p:nvSpPr>
        <p:spPr bwMode="auto">
          <a:xfrm>
            <a:off x="1908175" y="692150"/>
            <a:ext cx="52038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l-GR" altLang="el-GR" sz="2000"/>
              <a:t>Κανονικά μακρομοριακά διαλύματα</a:t>
            </a:r>
          </a:p>
        </p:txBody>
      </p:sp>
      <p:sp>
        <p:nvSpPr>
          <p:cNvPr id="48131" name="Rectangle 5">
            <a:extLst>
              <a:ext uri="{FF2B5EF4-FFF2-40B4-BE49-F238E27FC236}">
                <a16:creationId xmlns:a16="http://schemas.microsoft.com/office/drawing/2014/main" id="{6C8F827C-CE20-EACD-F970-E23D4D9892AC}"/>
              </a:ext>
            </a:extLst>
          </p:cNvPr>
          <p:cNvSpPr>
            <a:spLocks noChangeArrowheads="1"/>
          </p:cNvSpPr>
          <p:nvPr/>
        </p:nvSpPr>
        <p:spPr bwMode="auto">
          <a:xfrm>
            <a:off x="1476375" y="1484313"/>
            <a:ext cx="6408738" cy="1465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el-GR" altLang="el-GR" sz="1800" b="0"/>
              <a:t>Τα κανονικά διαλύματα παρουσιάζουν μία εντροπία αναμίξεως ίση με αυτή την οποία υπολογίζουμε θεωρώντας τα διαλύματα ως ιδανικά και μία ενθαλπία αναμίξεως η οποία είναι σχετικά μικρή. Η οποία εκφράζει τις </a:t>
            </a:r>
            <a:r>
              <a:rPr lang="el-GR" altLang="el-GR" sz="1800" b="0">
                <a:solidFill>
                  <a:schemeClr val="accent2"/>
                </a:solidFill>
              </a:rPr>
              <a:t>ασθενείς αλληλεπιδράσεις</a:t>
            </a:r>
            <a:r>
              <a:rPr lang="el-GR" altLang="el-GR" sz="1800" b="0"/>
              <a:t> μεταξύ μορίων.</a:t>
            </a:r>
          </a:p>
        </p:txBody>
      </p:sp>
      <p:sp>
        <p:nvSpPr>
          <p:cNvPr id="48132" name="Text Box 6">
            <a:extLst>
              <a:ext uri="{FF2B5EF4-FFF2-40B4-BE49-F238E27FC236}">
                <a16:creationId xmlns:a16="http://schemas.microsoft.com/office/drawing/2014/main" id="{BAAD0200-B4CB-ED2A-C861-DE619D4756DA}"/>
              </a:ext>
            </a:extLst>
          </p:cNvPr>
          <p:cNvSpPr txBox="1">
            <a:spLocks noChangeArrowheads="1"/>
          </p:cNvSpPr>
          <p:nvPr/>
        </p:nvSpPr>
        <p:spPr bwMode="auto">
          <a:xfrm>
            <a:off x="3348038" y="3284538"/>
            <a:ext cx="28225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a:t>ΕΝΘΑΛΠΙΑ ΑΝΑΜΙΞΕΩΣ</a:t>
            </a:r>
            <a:endParaRPr lang="en-US" altLang="el-GR" sz="1800"/>
          </a:p>
        </p:txBody>
      </p:sp>
      <p:sp>
        <p:nvSpPr>
          <p:cNvPr id="48133" name="Text Box 8">
            <a:extLst>
              <a:ext uri="{FF2B5EF4-FFF2-40B4-BE49-F238E27FC236}">
                <a16:creationId xmlns:a16="http://schemas.microsoft.com/office/drawing/2014/main" id="{7F9E732F-3141-350E-2FB9-45797982F77A}"/>
              </a:ext>
            </a:extLst>
          </p:cNvPr>
          <p:cNvSpPr txBox="1">
            <a:spLocks noChangeArrowheads="1"/>
          </p:cNvSpPr>
          <p:nvPr/>
        </p:nvSpPr>
        <p:spPr bwMode="auto">
          <a:xfrm>
            <a:off x="900113" y="3860800"/>
            <a:ext cx="7272337"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l-GR" altLang="el-GR" sz="1800" b="0" i="1">
                <a:solidFill>
                  <a:schemeClr val="accent2"/>
                </a:solidFill>
              </a:rPr>
              <a:t>Κάθε μονομερές στοιχείο της αλυσίδας δρα ανεξάρτητα των γειτονικών του στοιχείων (προηγούμενου και επόμενου) κατά τις αλληλεπιδράσεις του με τα μόρια του διαλύτη.</a:t>
            </a:r>
            <a:endParaRPr lang="en-US" altLang="el-GR" sz="1800" b="0" i="1">
              <a:solidFill>
                <a:schemeClr val="accent2"/>
              </a:solidFill>
            </a:endParaRPr>
          </a:p>
        </p:txBody>
      </p:sp>
      <p:graphicFrame>
        <p:nvGraphicFramePr>
          <p:cNvPr id="48134" name="Object 9">
            <a:extLst>
              <a:ext uri="{FF2B5EF4-FFF2-40B4-BE49-F238E27FC236}">
                <a16:creationId xmlns:a16="http://schemas.microsoft.com/office/drawing/2014/main" id="{4C65FBE0-B52D-60B3-B4D0-5F3D1534CE8E}"/>
              </a:ext>
            </a:extLst>
          </p:cNvPr>
          <p:cNvGraphicFramePr>
            <a:graphicFrameLocks noChangeAspect="1"/>
          </p:cNvGraphicFramePr>
          <p:nvPr/>
        </p:nvGraphicFramePr>
        <p:xfrm>
          <a:off x="3492500" y="5084763"/>
          <a:ext cx="2220913" cy="581025"/>
        </p:xfrm>
        <a:graphic>
          <a:graphicData uri="http://schemas.openxmlformats.org/presentationml/2006/ole">
            <mc:AlternateContent xmlns:mc="http://schemas.openxmlformats.org/markup-compatibility/2006">
              <mc:Choice xmlns:v="urn:schemas-microsoft-com:vml" Requires="v">
                <p:oleObj name="Εξίσωση" r:id="rId3" imgW="825142" imgH="215806" progId="Equation.3">
                  <p:embed/>
                </p:oleObj>
              </mc:Choice>
              <mc:Fallback>
                <p:oleObj name="Εξίσωση" r:id="rId3" imgW="825142" imgH="215806" progId="Equation.3">
                  <p:embed/>
                  <p:pic>
                    <p:nvPicPr>
                      <p:cNvPr id="48134" name="Object 9">
                        <a:extLst>
                          <a:ext uri="{FF2B5EF4-FFF2-40B4-BE49-F238E27FC236}">
                            <a16:creationId xmlns:a16="http://schemas.microsoft.com/office/drawing/2014/main" id="{4C65FBE0-B52D-60B3-B4D0-5F3D1534CE8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92500" y="5084763"/>
                        <a:ext cx="2220913" cy="581025"/>
                      </a:xfrm>
                      <a:prstGeom prst="rect">
                        <a:avLst/>
                      </a:prstGeom>
                      <a:noFill/>
                      <a:ln w="9525">
                        <a:solidFill>
                          <a:srgbClr val="FF0066"/>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8135" name="Object 10">
            <a:extLst>
              <a:ext uri="{FF2B5EF4-FFF2-40B4-BE49-F238E27FC236}">
                <a16:creationId xmlns:a16="http://schemas.microsoft.com/office/drawing/2014/main" id="{C97C4CE2-9DA6-170F-B7B4-8235DCAFA983}"/>
              </a:ext>
            </a:extLst>
          </p:cNvPr>
          <p:cNvGraphicFramePr>
            <a:graphicFrameLocks noChangeAspect="1"/>
          </p:cNvGraphicFramePr>
          <p:nvPr/>
        </p:nvGraphicFramePr>
        <p:xfrm>
          <a:off x="3348038" y="5805488"/>
          <a:ext cx="2519362" cy="614362"/>
        </p:xfrm>
        <a:graphic>
          <a:graphicData uri="http://schemas.openxmlformats.org/presentationml/2006/ole">
            <mc:AlternateContent xmlns:mc="http://schemas.openxmlformats.org/markup-compatibility/2006">
              <mc:Choice xmlns:v="urn:schemas-microsoft-com:vml" Requires="v">
                <p:oleObj name="Εξίσωση" r:id="rId5" imgW="1600200" imgH="393700" progId="Equation.3">
                  <p:embed/>
                </p:oleObj>
              </mc:Choice>
              <mc:Fallback>
                <p:oleObj name="Εξίσωση" r:id="rId5" imgW="1600200" imgH="393700" progId="Equation.3">
                  <p:embed/>
                  <p:pic>
                    <p:nvPicPr>
                      <p:cNvPr id="48135" name="Object 10">
                        <a:extLst>
                          <a:ext uri="{FF2B5EF4-FFF2-40B4-BE49-F238E27FC236}">
                            <a16:creationId xmlns:a16="http://schemas.microsoft.com/office/drawing/2014/main" id="{C97C4CE2-9DA6-170F-B7B4-8235DCAFA98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48038" y="5805488"/>
                        <a:ext cx="2519362" cy="61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8136" name="7 - TextBox">
            <a:extLst>
              <a:ext uri="{FF2B5EF4-FFF2-40B4-BE49-F238E27FC236}">
                <a16:creationId xmlns:a16="http://schemas.microsoft.com/office/drawing/2014/main" id="{CEA145A1-9ED8-42C9-8E21-EE904365F9C8}"/>
              </a:ext>
            </a:extLst>
          </p:cNvPr>
          <p:cNvSpPr txBox="1">
            <a:spLocks noChangeArrowheads="1"/>
          </p:cNvSpPr>
          <p:nvPr/>
        </p:nvSpPr>
        <p:spPr bwMode="auto">
          <a:xfrm>
            <a:off x="323850" y="5157788"/>
            <a:ext cx="2978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b="0"/>
              <a:t>Για τα μικρά μόρια βρήκαμε</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9">
            <a:extLst>
              <a:ext uri="{FF2B5EF4-FFF2-40B4-BE49-F238E27FC236}">
                <a16:creationId xmlns:a16="http://schemas.microsoft.com/office/drawing/2014/main" id="{CB29F4F5-74CD-B942-3D5B-35CF96693497}"/>
              </a:ext>
            </a:extLst>
          </p:cNvPr>
          <p:cNvSpPr>
            <a:spLocks noChangeArrowheads="1"/>
          </p:cNvSpPr>
          <p:nvPr/>
        </p:nvSpPr>
        <p:spPr bwMode="auto">
          <a:xfrm>
            <a:off x="0" y="17113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graphicFrame>
        <p:nvGraphicFramePr>
          <p:cNvPr id="50179" name="Object 8">
            <a:extLst>
              <a:ext uri="{FF2B5EF4-FFF2-40B4-BE49-F238E27FC236}">
                <a16:creationId xmlns:a16="http://schemas.microsoft.com/office/drawing/2014/main" id="{B512D543-2530-39FB-A081-B2DBD7C3D5A9}"/>
              </a:ext>
            </a:extLst>
          </p:cNvPr>
          <p:cNvGraphicFramePr>
            <a:graphicFrameLocks noChangeAspect="1"/>
          </p:cNvGraphicFramePr>
          <p:nvPr/>
        </p:nvGraphicFramePr>
        <p:xfrm>
          <a:off x="3419475" y="2852738"/>
          <a:ext cx="1296988" cy="801687"/>
        </p:xfrm>
        <a:graphic>
          <a:graphicData uri="http://schemas.openxmlformats.org/presentationml/2006/ole">
            <mc:AlternateContent xmlns:mc="http://schemas.openxmlformats.org/markup-compatibility/2006">
              <mc:Choice xmlns:v="urn:schemas-microsoft-com:vml" Requires="v">
                <p:oleObj name="Εξίσωση" r:id="rId3" imgW="723586" imgH="444307" progId="Equation.3">
                  <p:embed/>
                </p:oleObj>
              </mc:Choice>
              <mc:Fallback>
                <p:oleObj name="Εξίσωση" r:id="rId3" imgW="723586" imgH="444307" progId="Equation.3">
                  <p:embed/>
                  <p:pic>
                    <p:nvPicPr>
                      <p:cNvPr id="50179" name="Object 8">
                        <a:extLst>
                          <a:ext uri="{FF2B5EF4-FFF2-40B4-BE49-F238E27FC236}">
                            <a16:creationId xmlns:a16="http://schemas.microsoft.com/office/drawing/2014/main" id="{B512D543-2530-39FB-A081-B2DBD7C3D5A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19475" y="2852738"/>
                        <a:ext cx="1296988" cy="801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0180" name="Rectangle 10">
            <a:extLst>
              <a:ext uri="{FF2B5EF4-FFF2-40B4-BE49-F238E27FC236}">
                <a16:creationId xmlns:a16="http://schemas.microsoft.com/office/drawing/2014/main" id="{C75E4EFC-FC14-FDEE-707D-6ECACC5994FF}"/>
              </a:ext>
            </a:extLst>
          </p:cNvPr>
          <p:cNvSpPr>
            <a:spLocks noChangeArrowheads="1"/>
          </p:cNvSpPr>
          <p:nvPr/>
        </p:nvSpPr>
        <p:spPr bwMode="auto">
          <a:xfrm>
            <a:off x="6877050" y="3141663"/>
            <a:ext cx="779463"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(12 – 43)</a:t>
            </a:r>
            <a:endParaRPr lang="el-GR" altLang="el-GR" sz="1100" b="0"/>
          </a:p>
          <a:p>
            <a:pPr>
              <a:spcBef>
                <a:spcPct val="0"/>
              </a:spcBef>
              <a:buFontTx/>
              <a:buNone/>
            </a:pPr>
            <a:endParaRPr lang="el-GR" altLang="el-GR" sz="1800" b="0"/>
          </a:p>
        </p:txBody>
      </p:sp>
      <p:graphicFrame>
        <p:nvGraphicFramePr>
          <p:cNvPr id="50181" name="Object 7">
            <a:extLst>
              <a:ext uri="{FF2B5EF4-FFF2-40B4-BE49-F238E27FC236}">
                <a16:creationId xmlns:a16="http://schemas.microsoft.com/office/drawing/2014/main" id="{17E02929-9181-6950-1D7E-AA580986C0E8}"/>
              </a:ext>
            </a:extLst>
          </p:cNvPr>
          <p:cNvGraphicFramePr>
            <a:graphicFrameLocks noChangeAspect="1"/>
          </p:cNvGraphicFramePr>
          <p:nvPr/>
        </p:nvGraphicFramePr>
        <p:xfrm>
          <a:off x="3276600" y="3860800"/>
          <a:ext cx="1655763" cy="836613"/>
        </p:xfrm>
        <a:graphic>
          <a:graphicData uri="http://schemas.openxmlformats.org/presentationml/2006/ole">
            <mc:AlternateContent xmlns:mc="http://schemas.openxmlformats.org/markup-compatibility/2006">
              <mc:Choice xmlns:v="urn:schemas-microsoft-com:vml" Requires="v">
                <p:oleObj name="Εξίσωση" r:id="rId5" imgW="888614" imgH="444307" progId="Equation.3">
                  <p:embed/>
                </p:oleObj>
              </mc:Choice>
              <mc:Fallback>
                <p:oleObj name="Εξίσωση" r:id="rId5" imgW="888614" imgH="444307" progId="Equation.3">
                  <p:embed/>
                  <p:pic>
                    <p:nvPicPr>
                      <p:cNvPr id="50181" name="Object 7">
                        <a:extLst>
                          <a:ext uri="{FF2B5EF4-FFF2-40B4-BE49-F238E27FC236}">
                            <a16:creationId xmlns:a16="http://schemas.microsoft.com/office/drawing/2014/main" id="{17E02929-9181-6950-1D7E-AA580986C0E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76600" y="3860800"/>
                        <a:ext cx="1655763" cy="836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0182" name="Rectangle 11">
            <a:extLst>
              <a:ext uri="{FF2B5EF4-FFF2-40B4-BE49-F238E27FC236}">
                <a16:creationId xmlns:a16="http://schemas.microsoft.com/office/drawing/2014/main" id="{A9608C09-79B5-B89D-39BA-8441567DF4E3}"/>
              </a:ext>
            </a:extLst>
          </p:cNvPr>
          <p:cNvSpPr>
            <a:spLocks noChangeArrowheads="1"/>
          </p:cNvSpPr>
          <p:nvPr/>
        </p:nvSpPr>
        <p:spPr bwMode="auto">
          <a:xfrm>
            <a:off x="6877050" y="4076700"/>
            <a:ext cx="779463"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(12 – 44)</a:t>
            </a:r>
            <a:endParaRPr lang="el-GR" altLang="el-GR" sz="1100" b="0"/>
          </a:p>
          <a:p>
            <a:pPr>
              <a:spcBef>
                <a:spcPct val="0"/>
              </a:spcBef>
              <a:buFontTx/>
              <a:buNone/>
            </a:pPr>
            <a:endParaRPr lang="el-GR" altLang="el-GR" sz="1800" b="0"/>
          </a:p>
        </p:txBody>
      </p:sp>
      <p:sp>
        <p:nvSpPr>
          <p:cNvPr id="50183" name="Rectangle 12">
            <a:extLst>
              <a:ext uri="{FF2B5EF4-FFF2-40B4-BE49-F238E27FC236}">
                <a16:creationId xmlns:a16="http://schemas.microsoft.com/office/drawing/2014/main" id="{CF2EBDB0-0996-1D17-D8AB-4CF5D4700CEE}"/>
              </a:ext>
            </a:extLst>
          </p:cNvPr>
          <p:cNvSpPr>
            <a:spLocks noChangeArrowheads="1"/>
          </p:cNvSpPr>
          <p:nvPr/>
        </p:nvSpPr>
        <p:spPr bwMode="auto">
          <a:xfrm>
            <a:off x="6948488" y="5300663"/>
            <a:ext cx="473075"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(45)</a:t>
            </a:r>
            <a:endParaRPr lang="el-GR" altLang="el-GR" sz="1100" b="0"/>
          </a:p>
          <a:p>
            <a:pPr>
              <a:spcBef>
                <a:spcPct val="0"/>
              </a:spcBef>
              <a:buFontTx/>
              <a:buNone/>
            </a:pPr>
            <a:endParaRPr lang="el-GR" altLang="el-GR" sz="1800" b="0"/>
          </a:p>
        </p:txBody>
      </p:sp>
      <p:sp>
        <p:nvSpPr>
          <p:cNvPr id="50184" name="Text Box 14">
            <a:extLst>
              <a:ext uri="{FF2B5EF4-FFF2-40B4-BE49-F238E27FC236}">
                <a16:creationId xmlns:a16="http://schemas.microsoft.com/office/drawing/2014/main" id="{E584950F-B9C0-66AC-A685-A6598B1F84AA}"/>
              </a:ext>
            </a:extLst>
          </p:cNvPr>
          <p:cNvSpPr txBox="1">
            <a:spLocks noChangeArrowheads="1"/>
          </p:cNvSpPr>
          <p:nvPr/>
        </p:nvSpPr>
        <p:spPr bwMode="auto">
          <a:xfrm>
            <a:off x="1331913" y="476250"/>
            <a:ext cx="64801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b="0">
                <a:solidFill>
                  <a:srgbClr val="FF0066"/>
                </a:solidFill>
              </a:rPr>
              <a:t>αριθμός επαφών 1-2</a:t>
            </a:r>
            <a:r>
              <a:rPr lang="en-US" altLang="el-GR" sz="1800" b="0">
                <a:solidFill>
                  <a:srgbClr val="FF0066"/>
                </a:solidFill>
              </a:rPr>
              <a:t>,</a:t>
            </a:r>
            <a:r>
              <a:rPr lang="el-GR" altLang="el-GR" sz="1800" b="0">
                <a:solidFill>
                  <a:srgbClr val="FF0066"/>
                </a:solidFill>
              </a:rPr>
              <a:t> </a:t>
            </a:r>
            <a:r>
              <a:rPr lang="en-US" altLang="el-GR" sz="1800" b="0">
                <a:solidFill>
                  <a:srgbClr val="FF0066"/>
                </a:solidFill>
              </a:rPr>
              <a:t>Q,</a:t>
            </a:r>
            <a:r>
              <a:rPr lang="el-GR" altLang="el-GR" sz="1800" b="0">
                <a:solidFill>
                  <a:srgbClr val="FF0066"/>
                </a:solidFill>
              </a:rPr>
              <a:t> </a:t>
            </a:r>
            <a:r>
              <a:rPr lang="el-GR" altLang="el-GR" sz="1800" b="0"/>
              <a:t>μεταξύ των μονομερών στοιχείων των μακρομορίων και των μορίων του διαλύτη</a:t>
            </a:r>
            <a:endParaRPr lang="en-US" altLang="el-GR" sz="1800" b="0">
              <a:solidFill>
                <a:srgbClr val="FF0066"/>
              </a:solidFill>
            </a:endParaRPr>
          </a:p>
        </p:txBody>
      </p:sp>
      <p:sp>
        <p:nvSpPr>
          <p:cNvPr id="50185" name="Text Box 15">
            <a:extLst>
              <a:ext uri="{FF2B5EF4-FFF2-40B4-BE49-F238E27FC236}">
                <a16:creationId xmlns:a16="http://schemas.microsoft.com/office/drawing/2014/main" id="{E7A5979E-01E4-5A09-6403-633F58491F16}"/>
              </a:ext>
            </a:extLst>
          </p:cNvPr>
          <p:cNvSpPr txBox="1">
            <a:spLocks noChangeArrowheads="1"/>
          </p:cNvSpPr>
          <p:nvPr/>
        </p:nvSpPr>
        <p:spPr bwMode="auto">
          <a:xfrm>
            <a:off x="808038" y="1576388"/>
            <a:ext cx="8012112"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b="0"/>
              <a:t>Το σύνολο των </a:t>
            </a:r>
            <a:r>
              <a:rPr lang="en-US" altLang="el-GR" sz="1800" b="0">
                <a:solidFill>
                  <a:schemeClr val="accent2"/>
                </a:solidFill>
              </a:rPr>
              <a:t>x</a:t>
            </a:r>
            <a:r>
              <a:rPr lang="el-GR" altLang="el-GR" sz="1800" b="0">
                <a:solidFill>
                  <a:schemeClr val="accent2"/>
                </a:solidFill>
              </a:rPr>
              <a:t>  μονομερών</a:t>
            </a:r>
            <a:r>
              <a:rPr lang="el-GR" altLang="el-GR" sz="1800" b="0"/>
              <a:t> στοιχείων μιας αλυσίδας θα έχει </a:t>
            </a:r>
            <a:r>
              <a:rPr lang="en-US" altLang="el-GR" sz="1800" b="0"/>
              <a:t>x</a:t>
            </a:r>
            <a:r>
              <a:rPr lang="el-GR" altLang="el-GR" sz="1800" b="0"/>
              <a:t>(</a:t>
            </a:r>
            <a:r>
              <a:rPr lang="en-US" altLang="el-GR" sz="1800" b="0"/>
              <a:t>z</a:t>
            </a:r>
            <a:r>
              <a:rPr lang="el-GR" altLang="el-GR" sz="1800" b="0"/>
              <a:t>-2) + 2   πρώτους γείτονες ή κατά προσέγγιση </a:t>
            </a:r>
            <a:r>
              <a:rPr lang="en-US" altLang="el-GR" sz="1800" b="0">
                <a:solidFill>
                  <a:schemeClr val="accent2"/>
                </a:solidFill>
              </a:rPr>
              <a:t>x</a:t>
            </a:r>
            <a:r>
              <a:rPr lang="el-GR" altLang="el-GR" sz="1800" b="0">
                <a:solidFill>
                  <a:schemeClr val="accent2"/>
                </a:solidFill>
              </a:rPr>
              <a:t>(</a:t>
            </a:r>
            <a:r>
              <a:rPr lang="en-US" altLang="el-GR" sz="1800" b="0">
                <a:solidFill>
                  <a:schemeClr val="accent2"/>
                </a:solidFill>
              </a:rPr>
              <a:t>z</a:t>
            </a:r>
            <a:r>
              <a:rPr lang="el-GR" altLang="el-GR" sz="1800" b="0">
                <a:solidFill>
                  <a:schemeClr val="accent2"/>
                </a:solidFill>
              </a:rPr>
              <a:t>-2)</a:t>
            </a:r>
            <a:r>
              <a:rPr lang="el-GR" altLang="el-GR" sz="1800" b="0"/>
              <a:t> </a:t>
            </a:r>
            <a:endParaRPr lang="en-US" altLang="el-GR" sz="1800" b="0"/>
          </a:p>
        </p:txBody>
      </p:sp>
      <p:sp>
        <p:nvSpPr>
          <p:cNvPr id="50186" name="Rectangle 16">
            <a:extLst>
              <a:ext uri="{FF2B5EF4-FFF2-40B4-BE49-F238E27FC236}">
                <a16:creationId xmlns:a16="http://schemas.microsoft.com/office/drawing/2014/main" id="{48267B91-3B44-1E77-360F-2A51C45FA29D}"/>
              </a:ext>
            </a:extLst>
          </p:cNvPr>
          <p:cNvSpPr>
            <a:spLocks noChangeArrowheads="1"/>
          </p:cNvSpPr>
          <p:nvPr/>
        </p:nvSpPr>
        <p:spPr bwMode="auto">
          <a:xfrm>
            <a:off x="827088" y="2997200"/>
            <a:ext cx="2297112"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b="0">
                <a:solidFill>
                  <a:srgbClr val="FF0066"/>
                </a:solidFill>
              </a:rPr>
              <a:t>αριθμός επαφών 1-2</a:t>
            </a:r>
          </a:p>
          <a:p>
            <a:pPr eaLnBrk="1" hangingPunct="1">
              <a:spcBef>
                <a:spcPct val="0"/>
              </a:spcBef>
              <a:buFontTx/>
              <a:buNone/>
            </a:pPr>
            <a:r>
              <a:rPr lang="el-GR" altLang="el-GR" sz="1800" b="0">
                <a:solidFill>
                  <a:srgbClr val="FF0066"/>
                </a:solidFill>
              </a:rPr>
              <a:t>μιας αλυσίδας</a:t>
            </a:r>
            <a:endParaRPr lang="en-US" altLang="el-GR" sz="1800" b="0">
              <a:solidFill>
                <a:srgbClr val="FF0066"/>
              </a:solidFill>
            </a:endParaRPr>
          </a:p>
        </p:txBody>
      </p:sp>
      <p:sp>
        <p:nvSpPr>
          <p:cNvPr id="50187" name="Text Box 17">
            <a:extLst>
              <a:ext uri="{FF2B5EF4-FFF2-40B4-BE49-F238E27FC236}">
                <a16:creationId xmlns:a16="http://schemas.microsoft.com/office/drawing/2014/main" id="{C0099C16-C3E7-06D9-0ECF-3637B5581B89}"/>
              </a:ext>
            </a:extLst>
          </p:cNvPr>
          <p:cNvSpPr txBox="1">
            <a:spLocks noChangeArrowheads="1"/>
          </p:cNvSpPr>
          <p:nvPr/>
        </p:nvSpPr>
        <p:spPr bwMode="auto">
          <a:xfrm>
            <a:off x="900113" y="4005263"/>
            <a:ext cx="173196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b="0">
                <a:solidFill>
                  <a:schemeClr val="accent2"/>
                </a:solidFill>
              </a:rPr>
              <a:t>Για </a:t>
            </a:r>
            <a:r>
              <a:rPr lang="en-GB" altLang="el-GR" sz="1800" b="0">
                <a:solidFill>
                  <a:schemeClr val="accent2"/>
                </a:solidFill>
              </a:rPr>
              <a:t>n</a:t>
            </a:r>
            <a:r>
              <a:rPr lang="en-GB" altLang="el-GR" sz="1800" b="0" baseline="-25000">
                <a:solidFill>
                  <a:schemeClr val="accent2"/>
                </a:solidFill>
              </a:rPr>
              <a:t>2</a:t>
            </a:r>
            <a:r>
              <a:rPr lang="en-GB" altLang="el-GR" sz="1800" b="0">
                <a:solidFill>
                  <a:schemeClr val="accent2"/>
                </a:solidFill>
              </a:rPr>
              <a:t> </a:t>
            </a:r>
            <a:r>
              <a:rPr lang="el-GR" altLang="el-GR" sz="1800" b="0">
                <a:solidFill>
                  <a:schemeClr val="accent2"/>
                </a:solidFill>
              </a:rPr>
              <a:t>αλυσίδες</a:t>
            </a:r>
            <a:endParaRPr lang="en-US" altLang="el-GR" sz="1800" b="0">
              <a:solidFill>
                <a:schemeClr val="accent2"/>
              </a:solidFill>
            </a:endParaRPr>
          </a:p>
        </p:txBody>
      </p:sp>
      <p:graphicFrame>
        <p:nvGraphicFramePr>
          <p:cNvPr id="17413" name="Object 18">
            <a:extLst>
              <a:ext uri="{FF2B5EF4-FFF2-40B4-BE49-F238E27FC236}">
                <a16:creationId xmlns:a16="http://schemas.microsoft.com/office/drawing/2014/main" id="{320B5588-D516-4217-0F1B-3170A7DCB27C}"/>
              </a:ext>
            </a:extLst>
          </p:cNvPr>
          <p:cNvGraphicFramePr>
            <a:graphicFrameLocks noChangeAspect="1"/>
          </p:cNvGraphicFramePr>
          <p:nvPr/>
        </p:nvGraphicFramePr>
        <p:xfrm>
          <a:off x="1116013" y="4797425"/>
          <a:ext cx="1741487" cy="454025"/>
        </p:xfrm>
        <a:graphic>
          <a:graphicData uri="http://schemas.openxmlformats.org/presentationml/2006/ole">
            <mc:AlternateContent xmlns:mc="http://schemas.openxmlformats.org/markup-compatibility/2006">
              <mc:Choice xmlns:v="urn:schemas-microsoft-com:vml" Requires="v">
                <p:oleObj name="Εξίσωση" r:id="rId7" imgW="825142" imgH="215806" progId="Equation.3">
                  <p:embed/>
                </p:oleObj>
              </mc:Choice>
              <mc:Fallback>
                <p:oleObj name="Εξίσωση" r:id="rId7" imgW="825142" imgH="215806" progId="Equation.3">
                  <p:embed/>
                  <p:pic>
                    <p:nvPicPr>
                      <p:cNvPr id="17413" name="Object 18">
                        <a:extLst>
                          <a:ext uri="{FF2B5EF4-FFF2-40B4-BE49-F238E27FC236}">
                            <a16:creationId xmlns:a16="http://schemas.microsoft.com/office/drawing/2014/main" id="{320B5588-D516-4217-0F1B-3170A7DCB27C}"/>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16013" y="4797425"/>
                        <a:ext cx="1741487" cy="454025"/>
                      </a:xfrm>
                      <a:prstGeom prst="rect">
                        <a:avLst/>
                      </a:prstGeom>
                      <a:solidFill>
                        <a:schemeClr val="accent1"/>
                      </a:solidFill>
                      <a:ln>
                        <a:noFill/>
                      </a:ln>
                      <a:extLst>
                        <a:ext uri="{91240B29-F687-4F45-9708-019B960494DF}">
                          <a14:hiddenLine xmlns:a14="http://schemas.microsoft.com/office/drawing/2010/main" w="9525">
                            <a:solidFill>
                              <a:srgbClr val="FF0066"/>
                            </a:solidFill>
                            <a:miter lim="800000"/>
                            <a:headEnd/>
                            <a:tailEnd/>
                          </a14:hiddenLine>
                        </a:ext>
                      </a:extLst>
                    </p:spPr>
                  </p:pic>
                </p:oleObj>
              </mc:Fallback>
            </mc:AlternateContent>
          </a:graphicData>
        </a:graphic>
      </p:graphicFrame>
      <p:grpSp>
        <p:nvGrpSpPr>
          <p:cNvPr id="50189" name="Group 26">
            <a:extLst>
              <a:ext uri="{FF2B5EF4-FFF2-40B4-BE49-F238E27FC236}">
                <a16:creationId xmlns:a16="http://schemas.microsoft.com/office/drawing/2014/main" id="{3B8CAA37-9D34-B08E-9BB5-400994ECE441}"/>
              </a:ext>
            </a:extLst>
          </p:cNvPr>
          <p:cNvGrpSpPr>
            <a:grpSpLocks/>
          </p:cNvGrpSpPr>
          <p:nvPr/>
        </p:nvGrpSpPr>
        <p:grpSpPr bwMode="auto">
          <a:xfrm>
            <a:off x="5795963" y="2133600"/>
            <a:ext cx="2605087" cy="2592388"/>
            <a:chOff x="3651" y="1344"/>
            <a:chExt cx="1641" cy="1633"/>
          </a:xfrm>
        </p:grpSpPr>
        <p:pic>
          <p:nvPicPr>
            <p:cNvPr id="50198" name="Picture 19">
              <a:extLst>
                <a:ext uri="{FF2B5EF4-FFF2-40B4-BE49-F238E27FC236}">
                  <a16:creationId xmlns:a16="http://schemas.microsoft.com/office/drawing/2014/main" id="{34166A70-033D-E140-B4B7-40DFD85B404C}"/>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51" y="1344"/>
              <a:ext cx="1641" cy="1633"/>
            </a:xfrm>
            <a:prstGeom prst="rect">
              <a:avLst/>
            </a:prstGeom>
            <a:solidFill>
              <a:srgbClr val="FFCC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50199" name="Oval 20">
              <a:extLst>
                <a:ext uri="{FF2B5EF4-FFF2-40B4-BE49-F238E27FC236}">
                  <a16:creationId xmlns:a16="http://schemas.microsoft.com/office/drawing/2014/main" id="{14130BE0-4450-A76B-4C0A-2B36B9723972}"/>
                </a:ext>
              </a:extLst>
            </p:cNvPr>
            <p:cNvSpPr>
              <a:spLocks noChangeArrowheads="1"/>
            </p:cNvSpPr>
            <p:nvPr/>
          </p:nvSpPr>
          <p:spPr bwMode="auto">
            <a:xfrm>
              <a:off x="4678" y="2349"/>
              <a:ext cx="91" cy="91"/>
            </a:xfrm>
            <a:prstGeom prst="ellipse">
              <a:avLst/>
            </a:prstGeom>
            <a:solidFill>
              <a:srgbClr val="FF0066"/>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sp>
          <p:nvSpPr>
            <p:cNvPr id="50200" name="Oval 21">
              <a:extLst>
                <a:ext uri="{FF2B5EF4-FFF2-40B4-BE49-F238E27FC236}">
                  <a16:creationId xmlns:a16="http://schemas.microsoft.com/office/drawing/2014/main" id="{20D7E489-F459-21A7-F961-F97D345B4D78}"/>
                </a:ext>
              </a:extLst>
            </p:cNvPr>
            <p:cNvSpPr>
              <a:spLocks noChangeArrowheads="1"/>
            </p:cNvSpPr>
            <p:nvPr/>
          </p:nvSpPr>
          <p:spPr bwMode="auto">
            <a:xfrm>
              <a:off x="4513" y="2205"/>
              <a:ext cx="91" cy="91"/>
            </a:xfrm>
            <a:prstGeom prst="ellipse">
              <a:avLst/>
            </a:prstGeom>
            <a:solidFill>
              <a:srgbClr val="FF0066"/>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sp>
          <p:nvSpPr>
            <p:cNvPr id="50201" name="Oval 22">
              <a:extLst>
                <a:ext uri="{FF2B5EF4-FFF2-40B4-BE49-F238E27FC236}">
                  <a16:creationId xmlns:a16="http://schemas.microsoft.com/office/drawing/2014/main" id="{5877DE1E-DCE1-A8EF-F0B1-016C3AAED906}"/>
                </a:ext>
              </a:extLst>
            </p:cNvPr>
            <p:cNvSpPr>
              <a:spLocks noChangeArrowheads="1"/>
            </p:cNvSpPr>
            <p:nvPr/>
          </p:nvSpPr>
          <p:spPr bwMode="auto">
            <a:xfrm>
              <a:off x="4513" y="2523"/>
              <a:ext cx="91" cy="91"/>
            </a:xfrm>
            <a:prstGeom prst="ellipse">
              <a:avLst/>
            </a:prstGeom>
            <a:solidFill>
              <a:srgbClr val="FF0066"/>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sp>
          <p:nvSpPr>
            <p:cNvPr id="50202" name="Oval 24">
              <a:extLst>
                <a:ext uri="{FF2B5EF4-FFF2-40B4-BE49-F238E27FC236}">
                  <a16:creationId xmlns:a16="http://schemas.microsoft.com/office/drawing/2014/main" id="{0A70251C-30C7-90FE-0B30-F0788DD2B4EC}"/>
                </a:ext>
              </a:extLst>
            </p:cNvPr>
            <p:cNvSpPr>
              <a:spLocks noChangeArrowheads="1"/>
            </p:cNvSpPr>
            <p:nvPr/>
          </p:nvSpPr>
          <p:spPr bwMode="auto">
            <a:xfrm>
              <a:off x="3712" y="2032"/>
              <a:ext cx="91" cy="91"/>
            </a:xfrm>
            <a:prstGeom prst="ellipse">
              <a:avLst/>
            </a:prstGeom>
            <a:solidFill>
              <a:srgbClr val="FF0066"/>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sp>
          <p:nvSpPr>
            <p:cNvPr id="50203" name="Oval 25">
              <a:extLst>
                <a:ext uri="{FF2B5EF4-FFF2-40B4-BE49-F238E27FC236}">
                  <a16:creationId xmlns:a16="http://schemas.microsoft.com/office/drawing/2014/main" id="{992AE9B5-63BF-384C-7608-57C612112C2E}"/>
                </a:ext>
              </a:extLst>
            </p:cNvPr>
            <p:cNvSpPr>
              <a:spLocks noChangeArrowheads="1"/>
            </p:cNvSpPr>
            <p:nvPr/>
          </p:nvSpPr>
          <p:spPr bwMode="auto">
            <a:xfrm>
              <a:off x="4030" y="2040"/>
              <a:ext cx="91" cy="91"/>
            </a:xfrm>
            <a:prstGeom prst="ellipse">
              <a:avLst/>
            </a:prstGeom>
            <a:solidFill>
              <a:srgbClr val="FF0066"/>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grpSp>
      <p:sp>
        <p:nvSpPr>
          <p:cNvPr id="50190" name="Rectangle 12">
            <a:extLst>
              <a:ext uri="{FF2B5EF4-FFF2-40B4-BE49-F238E27FC236}">
                <a16:creationId xmlns:a16="http://schemas.microsoft.com/office/drawing/2014/main" id="{49B1F5F9-C2B6-23CD-8254-BCAD270DA5E2}"/>
              </a:ext>
            </a:extLst>
          </p:cNvPr>
          <p:cNvSpPr>
            <a:spLocks noChangeArrowheads="1"/>
          </p:cNvSpPr>
          <p:nvPr/>
        </p:nvSpPr>
        <p:spPr bwMode="auto">
          <a:xfrm>
            <a:off x="4932363" y="2997200"/>
            <a:ext cx="473075"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(43)</a:t>
            </a:r>
            <a:endParaRPr lang="el-GR" altLang="el-GR" sz="1100" b="0"/>
          </a:p>
          <a:p>
            <a:pPr>
              <a:spcBef>
                <a:spcPct val="0"/>
              </a:spcBef>
              <a:buFontTx/>
              <a:buNone/>
            </a:pPr>
            <a:endParaRPr lang="el-GR" altLang="el-GR" sz="1800" b="0"/>
          </a:p>
        </p:txBody>
      </p:sp>
      <p:sp>
        <p:nvSpPr>
          <p:cNvPr id="50191" name="Rectangle 12">
            <a:extLst>
              <a:ext uri="{FF2B5EF4-FFF2-40B4-BE49-F238E27FC236}">
                <a16:creationId xmlns:a16="http://schemas.microsoft.com/office/drawing/2014/main" id="{F85A04DF-A84E-3232-0A39-B4730CC5AD33}"/>
              </a:ext>
            </a:extLst>
          </p:cNvPr>
          <p:cNvSpPr>
            <a:spLocks noChangeArrowheads="1"/>
          </p:cNvSpPr>
          <p:nvPr/>
        </p:nvSpPr>
        <p:spPr bwMode="auto">
          <a:xfrm>
            <a:off x="5076825" y="4114800"/>
            <a:ext cx="473075"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(44)</a:t>
            </a:r>
            <a:endParaRPr lang="el-GR" altLang="el-GR" sz="1100" b="0"/>
          </a:p>
          <a:p>
            <a:pPr>
              <a:spcBef>
                <a:spcPct val="0"/>
              </a:spcBef>
              <a:buFontTx/>
              <a:buNone/>
            </a:pPr>
            <a:endParaRPr lang="el-GR" altLang="el-GR" sz="1800" b="0"/>
          </a:p>
        </p:txBody>
      </p:sp>
      <p:grpSp>
        <p:nvGrpSpPr>
          <p:cNvPr id="3" name="25 - Ομάδα">
            <a:extLst>
              <a:ext uri="{FF2B5EF4-FFF2-40B4-BE49-F238E27FC236}">
                <a16:creationId xmlns:a16="http://schemas.microsoft.com/office/drawing/2014/main" id="{E1F3DA09-87A8-7A3A-8F82-016C86401BCC}"/>
              </a:ext>
            </a:extLst>
          </p:cNvPr>
          <p:cNvGrpSpPr>
            <a:grpSpLocks/>
          </p:cNvGrpSpPr>
          <p:nvPr/>
        </p:nvGrpSpPr>
        <p:grpSpPr bwMode="auto">
          <a:xfrm>
            <a:off x="2339975" y="3789363"/>
            <a:ext cx="2808288" cy="1079500"/>
            <a:chOff x="2339752" y="3789040"/>
            <a:chExt cx="2808312" cy="1080120"/>
          </a:xfrm>
        </p:grpSpPr>
        <p:sp>
          <p:nvSpPr>
            <p:cNvPr id="50196" name="22 - Έλλειψη">
              <a:extLst>
                <a:ext uri="{FF2B5EF4-FFF2-40B4-BE49-F238E27FC236}">
                  <a16:creationId xmlns:a16="http://schemas.microsoft.com/office/drawing/2014/main" id="{B678C089-41C8-D495-A5A1-20D39BD0324A}"/>
                </a:ext>
              </a:extLst>
            </p:cNvPr>
            <p:cNvSpPr>
              <a:spLocks noChangeArrowheads="1"/>
            </p:cNvSpPr>
            <p:nvPr/>
          </p:nvSpPr>
          <p:spPr bwMode="auto">
            <a:xfrm>
              <a:off x="3131840" y="3789040"/>
              <a:ext cx="2016224" cy="936104"/>
            </a:xfrm>
            <a:prstGeom prst="ellipse">
              <a:avLst/>
            </a:prstGeom>
            <a:noFill/>
            <a:ln w="9525"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cxnSp>
          <p:nvCxnSpPr>
            <p:cNvPr id="50197" name="24 - Ευθύγραμμο βέλος σύνδεσης">
              <a:extLst>
                <a:ext uri="{FF2B5EF4-FFF2-40B4-BE49-F238E27FC236}">
                  <a16:creationId xmlns:a16="http://schemas.microsoft.com/office/drawing/2014/main" id="{F1CF4DAE-CD8C-4FE6-9F9E-9889D242B1AE}"/>
                </a:ext>
              </a:extLst>
            </p:cNvPr>
            <p:cNvCxnSpPr>
              <a:cxnSpLocks noChangeShapeType="1"/>
              <a:stCxn id="50196" idx="3"/>
            </p:cNvCxnSpPr>
            <p:nvPr/>
          </p:nvCxnSpPr>
          <p:spPr bwMode="auto">
            <a:xfrm flipH="1">
              <a:off x="2339752" y="4588055"/>
              <a:ext cx="1087357" cy="281105"/>
            </a:xfrm>
            <a:prstGeom prst="straightConnector1">
              <a:avLst/>
            </a:prstGeom>
            <a:noFill/>
            <a:ln w="9525" algn="ctr">
              <a:solidFill>
                <a:srgbClr val="FF0000"/>
              </a:solidFill>
              <a:round/>
              <a:headEnd/>
              <a:tailEnd type="arrow" w="med" len="med"/>
            </a:ln>
            <a:extLst>
              <a:ext uri="{909E8E84-426E-40DD-AFC4-6F175D3DCCD1}">
                <a14:hiddenFill xmlns:a14="http://schemas.microsoft.com/office/drawing/2010/main">
                  <a:noFill/>
                </a14:hiddenFill>
              </a:ext>
            </a:extLst>
          </p:spPr>
        </p:cxnSp>
      </p:grpSp>
      <p:graphicFrame>
        <p:nvGraphicFramePr>
          <p:cNvPr id="17431" name="Object 6">
            <a:extLst>
              <a:ext uri="{FF2B5EF4-FFF2-40B4-BE49-F238E27FC236}">
                <a16:creationId xmlns:a16="http://schemas.microsoft.com/office/drawing/2014/main" id="{B291512A-1B73-EC9A-DCBF-9F46842A28D4}"/>
              </a:ext>
            </a:extLst>
          </p:cNvPr>
          <p:cNvGraphicFramePr>
            <a:graphicFrameLocks noChangeAspect="1"/>
          </p:cNvGraphicFramePr>
          <p:nvPr/>
        </p:nvGraphicFramePr>
        <p:xfrm>
          <a:off x="3492500" y="5013325"/>
          <a:ext cx="3314700" cy="960438"/>
        </p:xfrm>
        <a:graphic>
          <a:graphicData uri="http://schemas.openxmlformats.org/presentationml/2006/ole">
            <mc:AlternateContent xmlns:mc="http://schemas.openxmlformats.org/markup-compatibility/2006">
              <mc:Choice xmlns:v="urn:schemas-microsoft-com:vml" Requires="v">
                <p:oleObj name="Εξίσωση" r:id="rId10" imgW="1497950" imgH="431613" progId="Equation.3">
                  <p:embed/>
                </p:oleObj>
              </mc:Choice>
              <mc:Fallback>
                <p:oleObj name="Εξίσωση" r:id="rId10" imgW="1497950" imgH="431613" progId="Equation.3">
                  <p:embed/>
                  <p:pic>
                    <p:nvPicPr>
                      <p:cNvPr id="17431" name="Object 6">
                        <a:extLst>
                          <a:ext uri="{FF2B5EF4-FFF2-40B4-BE49-F238E27FC236}">
                            <a16:creationId xmlns:a16="http://schemas.microsoft.com/office/drawing/2014/main" id="{B291512A-1B73-EC9A-DCBF-9F46842A28D4}"/>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492500" y="5013325"/>
                        <a:ext cx="3314700" cy="960438"/>
                      </a:xfrm>
                      <a:prstGeom prst="rect">
                        <a:avLst/>
                      </a:prstGeom>
                      <a:noFill/>
                      <a:ln w="9525">
                        <a:solidFill>
                          <a:srgbClr val="FF0066"/>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8" name="27 - Καμπύλο δεξιό βέλος">
            <a:extLst>
              <a:ext uri="{FF2B5EF4-FFF2-40B4-BE49-F238E27FC236}">
                <a16:creationId xmlns:a16="http://schemas.microsoft.com/office/drawing/2014/main" id="{82662AD8-ABD4-DC3C-1481-1153FA71B92A}"/>
              </a:ext>
            </a:extLst>
          </p:cNvPr>
          <p:cNvSpPr>
            <a:spLocks noChangeArrowheads="1"/>
          </p:cNvSpPr>
          <p:nvPr/>
        </p:nvSpPr>
        <p:spPr bwMode="auto">
          <a:xfrm>
            <a:off x="2987675" y="4797425"/>
            <a:ext cx="360363" cy="719138"/>
          </a:xfrm>
          <a:prstGeom prst="curvedRightArrow">
            <a:avLst>
              <a:gd name="adj1" fmla="val 24945"/>
              <a:gd name="adj2" fmla="val 49890"/>
              <a:gd name="adj3" fmla="val 25000"/>
            </a:avLst>
          </a:prstGeom>
          <a:solidFill>
            <a:schemeClr val="accent1"/>
          </a:solidFill>
          <a:ln w="9525" algn="ctr">
            <a:solidFill>
              <a:schemeClr val="tx1"/>
            </a:solidFill>
            <a:round/>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sp>
        <p:nvSpPr>
          <p:cNvPr id="50195" name="26 - Έλλειψη">
            <a:extLst>
              <a:ext uri="{FF2B5EF4-FFF2-40B4-BE49-F238E27FC236}">
                <a16:creationId xmlns:a16="http://schemas.microsoft.com/office/drawing/2014/main" id="{769BCB6A-CA4A-DD6F-E90C-DD81076A6AED}"/>
              </a:ext>
            </a:extLst>
          </p:cNvPr>
          <p:cNvSpPr>
            <a:spLocks noChangeArrowheads="1"/>
          </p:cNvSpPr>
          <p:nvPr/>
        </p:nvSpPr>
        <p:spPr bwMode="auto">
          <a:xfrm>
            <a:off x="4329113" y="2781300"/>
            <a:ext cx="387350" cy="935038"/>
          </a:xfrm>
          <a:prstGeom prst="ellipse">
            <a:avLst/>
          </a:prstGeom>
          <a:noFill/>
          <a:ln w="9525" algn="ctr">
            <a:solidFill>
              <a:srgbClr val="00B0F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7413"/>
                                        </p:tgtEl>
                                        <p:attrNameLst>
                                          <p:attrName>style.visibility</p:attrName>
                                        </p:attrNameLst>
                                      </p:cBhvr>
                                      <p:to>
                                        <p:strVal val="visible"/>
                                      </p:to>
                                    </p:set>
                                    <p:animEffect transition="in" filter="blinds(horizontal)">
                                      <p:cBhvr>
                                        <p:cTn id="12" dur="500"/>
                                        <p:tgtEl>
                                          <p:spTgt spid="1741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nodeType="clickEffect">
                                  <p:stCondLst>
                                    <p:cond delay="0"/>
                                  </p:stCondLst>
                                  <p:childTnLst>
                                    <p:set>
                                      <p:cBhvr>
                                        <p:cTn id="16" dur="1" fill="hold">
                                          <p:stCondLst>
                                            <p:cond delay="0"/>
                                          </p:stCondLst>
                                        </p:cTn>
                                        <p:tgtEl>
                                          <p:spTgt spid="28"/>
                                        </p:tgtEl>
                                        <p:attrNameLst>
                                          <p:attrName>style.visibility</p:attrName>
                                        </p:attrNameLst>
                                      </p:cBhvr>
                                      <p:to>
                                        <p:strVal val="visible"/>
                                      </p:to>
                                    </p:set>
                                    <p:anim calcmode="lin" valueType="num">
                                      <p:cBhvr additive="base">
                                        <p:cTn id="17" dur="500" fill="hold"/>
                                        <p:tgtEl>
                                          <p:spTgt spid="28"/>
                                        </p:tgtEl>
                                        <p:attrNameLst>
                                          <p:attrName>ppt_x</p:attrName>
                                        </p:attrNameLst>
                                      </p:cBhvr>
                                      <p:tavLst>
                                        <p:tav tm="0">
                                          <p:val>
                                            <p:strVal val="#ppt_x"/>
                                          </p:val>
                                        </p:tav>
                                        <p:tav tm="100000">
                                          <p:val>
                                            <p:strVal val="#ppt_x"/>
                                          </p:val>
                                        </p:tav>
                                      </p:tavLst>
                                    </p:anim>
                                    <p:anim calcmode="lin" valueType="num">
                                      <p:cBhvr additive="base">
                                        <p:cTn id="18"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8" presetClass="entr" presetSubtype="16" fill="hold" nodeType="clickEffect">
                                  <p:stCondLst>
                                    <p:cond delay="0"/>
                                  </p:stCondLst>
                                  <p:childTnLst>
                                    <p:set>
                                      <p:cBhvr>
                                        <p:cTn id="22" dur="1" fill="hold">
                                          <p:stCondLst>
                                            <p:cond delay="0"/>
                                          </p:stCondLst>
                                        </p:cTn>
                                        <p:tgtEl>
                                          <p:spTgt spid="17431"/>
                                        </p:tgtEl>
                                        <p:attrNameLst>
                                          <p:attrName>style.visibility</p:attrName>
                                        </p:attrNameLst>
                                      </p:cBhvr>
                                      <p:to>
                                        <p:strVal val="visible"/>
                                      </p:to>
                                    </p:set>
                                    <p:animEffect transition="in" filter="diamond(in)">
                                      <p:cBhvr>
                                        <p:cTn id="23" dur="2000"/>
                                        <p:tgtEl>
                                          <p:spTgt spid="174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6">
            <a:extLst>
              <a:ext uri="{FF2B5EF4-FFF2-40B4-BE49-F238E27FC236}">
                <a16:creationId xmlns:a16="http://schemas.microsoft.com/office/drawing/2014/main" id="{701A2243-8DC8-3331-DA1D-05996C31DD00}"/>
              </a:ext>
            </a:extLst>
          </p:cNvPr>
          <p:cNvSpPr>
            <a:spLocks noChangeArrowheads="1"/>
          </p:cNvSpPr>
          <p:nvPr/>
        </p:nvSpPr>
        <p:spPr bwMode="auto">
          <a:xfrm>
            <a:off x="0" y="28082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graphicFrame>
        <p:nvGraphicFramePr>
          <p:cNvPr id="52227" name="Object 5">
            <a:extLst>
              <a:ext uri="{FF2B5EF4-FFF2-40B4-BE49-F238E27FC236}">
                <a16:creationId xmlns:a16="http://schemas.microsoft.com/office/drawing/2014/main" id="{89DA73E2-B777-4C98-7183-33C89B2E187E}"/>
              </a:ext>
            </a:extLst>
          </p:cNvPr>
          <p:cNvGraphicFramePr>
            <a:graphicFrameLocks noChangeAspect="1"/>
          </p:cNvGraphicFramePr>
          <p:nvPr/>
        </p:nvGraphicFramePr>
        <p:xfrm>
          <a:off x="3979863" y="5661025"/>
          <a:ext cx="2676525" cy="581025"/>
        </p:xfrm>
        <a:graphic>
          <a:graphicData uri="http://schemas.openxmlformats.org/presentationml/2006/ole">
            <mc:AlternateContent xmlns:mc="http://schemas.openxmlformats.org/markup-compatibility/2006">
              <mc:Choice xmlns:v="urn:schemas-microsoft-com:vml" Requires="v">
                <p:oleObj name="Εξίσωση" r:id="rId3" imgW="1054100" imgH="228600" progId="Equation.3">
                  <p:embed/>
                </p:oleObj>
              </mc:Choice>
              <mc:Fallback>
                <p:oleObj name="Εξίσωση" r:id="rId3" imgW="1054100" imgH="228600" progId="Equation.3">
                  <p:embed/>
                  <p:pic>
                    <p:nvPicPr>
                      <p:cNvPr id="52227" name="Object 5">
                        <a:extLst>
                          <a:ext uri="{FF2B5EF4-FFF2-40B4-BE49-F238E27FC236}">
                            <a16:creationId xmlns:a16="http://schemas.microsoft.com/office/drawing/2014/main" id="{89DA73E2-B777-4C98-7183-33C89B2E187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79863" y="5661025"/>
                        <a:ext cx="2676525" cy="581025"/>
                      </a:xfrm>
                      <a:prstGeom prst="rect">
                        <a:avLst/>
                      </a:prstGeom>
                      <a:solidFill>
                        <a:srgbClr val="FFCCFF"/>
                      </a:solidFill>
                      <a:ln>
                        <a:noFill/>
                      </a:ln>
                      <a:extLst>
                        <a:ext uri="{91240B29-F687-4F45-9708-019B960494DF}">
                          <a14:hiddenLine xmlns:a14="http://schemas.microsoft.com/office/drawing/2010/main" w="9525">
                            <a:solidFill>
                              <a:srgbClr val="FF99CC"/>
                            </a:solidFill>
                            <a:miter lim="800000"/>
                            <a:headEnd/>
                            <a:tailEnd/>
                          </a14:hiddenLine>
                        </a:ext>
                      </a:extLst>
                    </p:spPr>
                  </p:pic>
                </p:oleObj>
              </mc:Fallback>
            </mc:AlternateContent>
          </a:graphicData>
        </a:graphic>
      </p:graphicFrame>
      <p:sp>
        <p:nvSpPr>
          <p:cNvPr id="52228" name="Rectangle 7">
            <a:extLst>
              <a:ext uri="{FF2B5EF4-FFF2-40B4-BE49-F238E27FC236}">
                <a16:creationId xmlns:a16="http://schemas.microsoft.com/office/drawing/2014/main" id="{0733FEB5-41EC-51FE-0BD4-8DFB3A7ABDA6}"/>
              </a:ext>
            </a:extLst>
          </p:cNvPr>
          <p:cNvSpPr>
            <a:spLocks noChangeArrowheads="1"/>
          </p:cNvSpPr>
          <p:nvPr/>
        </p:nvSpPr>
        <p:spPr bwMode="auto">
          <a:xfrm>
            <a:off x="5003800" y="5013325"/>
            <a:ext cx="473075"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(47)</a:t>
            </a:r>
            <a:endParaRPr lang="el-GR" altLang="el-GR" sz="1100" b="0"/>
          </a:p>
          <a:p>
            <a:pPr>
              <a:spcBef>
                <a:spcPct val="0"/>
              </a:spcBef>
              <a:buFontTx/>
              <a:buNone/>
            </a:pPr>
            <a:endParaRPr lang="el-GR" altLang="el-GR" sz="1800" b="0"/>
          </a:p>
        </p:txBody>
      </p:sp>
      <p:graphicFrame>
        <p:nvGraphicFramePr>
          <p:cNvPr id="52229" name="Object 4">
            <a:extLst>
              <a:ext uri="{FF2B5EF4-FFF2-40B4-BE49-F238E27FC236}">
                <a16:creationId xmlns:a16="http://schemas.microsoft.com/office/drawing/2014/main" id="{8DC66899-B356-F3A1-498E-5DFEBF671AFC}"/>
              </a:ext>
            </a:extLst>
          </p:cNvPr>
          <p:cNvGraphicFramePr>
            <a:graphicFrameLocks noChangeAspect="1"/>
          </p:cNvGraphicFramePr>
          <p:nvPr/>
        </p:nvGraphicFramePr>
        <p:xfrm>
          <a:off x="1042988" y="5732463"/>
          <a:ext cx="2449512" cy="454025"/>
        </p:xfrm>
        <a:graphic>
          <a:graphicData uri="http://schemas.openxmlformats.org/presentationml/2006/ole">
            <mc:AlternateContent xmlns:mc="http://schemas.openxmlformats.org/markup-compatibility/2006">
              <mc:Choice xmlns:v="urn:schemas-microsoft-com:vml" Requires="v">
                <p:oleObj name="Εξίσωση" r:id="rId5" imgW="1180588" imgH="215806" progId="Equation.3">
                  <p:embed/>
                </p:oleObj>
              </mc:Choice>
              <mc:Fallback>
                <p:oleObj name="Εξίσωση" r:id="rId5" imgW="1180588" imgH="215806" progId="Equation.3">
                  <p:embed/>
                  <p:pic>
                    <p:nvPicPr>
                      <p:cNvPr id="52229" name="Object 4">
                        <a:extLst>
                          <a:ext uri="{FF2B5EF4-FFF2-40B4-BE49-F238E27FC236}">
                            <a16:creationId xmlns:a16="http://schemas.microsoft.com/office/drawing/2014/main" id="{8DC66899-B356-F3A1-498E-5DFEBF671AF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42988" y="5732463"/>
                        <a:ext cx="24495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2230" name="Rectangle 8">
            <a:extLst>
              <a:ext uri="{FF2B5EF4-FFF2-40B4-BE49-F238E27FC236}">
                <a16:creationId xmlns:a16="http://schemas.microsoft.com/office/drawing/2014/main" id="{7AB83DA4-35D5-863B-99B9-B549447CA1D8}"/>
              </a:ext>
            </a:extLst>
          </p:cNvPr>
          <p:cNvSpPr>
            <a:spLocks noChangeArrowheads="1"/>
          </p:cNvSpPr>
          <p:nvPr/>
        </p:nvSpPr>
        <p:spPr bwMode="auto">
          <a:xfrm>
            <a:off x="6732588" y="5876925"/>
            <a:ext cx="779462"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(48)</a:t>
            </a:r>
            <a:endParaRPr lang="el-GR" altLang="el-GR" sz="1800" b="0"/>
          </a:p>
        </p:txBody>
      </p:sp>
      <p:graphicFrame>
        <p:nvGraphicFramePr>
          <p:cNvPr id="52231" name="Object 9">
            <a:extLst>
              <a:ext uri="{FF2B5EF4-FFF2-40B4-BE49-F238E27FC236}">
                <a16:creationId xmlns:a16="http://schemas.microsoft.com/office/drawing/2014/main" id="{DFE478D0-BBA3-53A5-4E4F-77610D0E2242}"/>
              </a:ext>
            </a:extLst>
          </p:cNvPr>
          <p:cNvGraphicFramePr>
            <a:graphicFrameLocks noChangeAspect="1"/>
          </p:cNvGraphicFramePr>
          <p:nvPr/>
        </p:nvGraphicFramePr>
        <p:xfrm>
          <a:off x="3763963" y="260350"/>
          <a:ext cx="3416300" cy="542925"/>
        </p:xfrm>
        <a:graphic>
          <a:graphicData uri="http://schemas.openxmlformats.org/presentationml/2006/ole">
            <mc:AlternateContent xmlns:mc="http://schemas.openxmlformats.org/markup-compatibility/2006">
              <mc:Choice xmlns:v="urn:schemas-microsoft-com:vml" Requires="v">
                <p:oleObj name="Εξίσωση" r:id="rId7" imgW="1358310" imgH="215806" progId="Equation.3">
                  <p:embed/>
                </p:oleObj>
              </mc:Choice>
              <mc:Fallback>
                <p:oleObj name="Εξίσωση" r:id="rId7" imgW="1358310" imgH="215806" progId="Equation.3">
                  <p:embed/>
                  <p:pic>
                    <p:nvPicPr>
                      <p:cNvPr id="52231" name="Object 9">
                        <a:extLst>
                          <a:ext uri="{FF2B5EF4-FFF2-40B4-BE49-F238E27FC236}">
                            <a16:creationId xmlns:a16="http://schemas.microsoft.com/office/drawing/2014/main" id="{DFE478D0-BBA3-53A5-4E4F-77610D0E2242}"/>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63963" y="260350"/>
                        <a:ext cx="3416300" cy="542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2232" name="Rectangle 10">
            <a:extLst>
              <a:ext uri="{FF2B5EF4-FFF2-40B4-BE49-F238E27FC236}">
                <a16:creationId xmlns:a16="http://schemas.microsoft.com/office/drawing/2014/main" id="{F5E69896-C863-18F2-DD24-FCE15F091B0F}"/>
              </a:ext>
            </a:extLst>
          </p:cNvPr>
          <p:cNvSpPr>
            <a:spLocks noChangeArrowheads="1"/>
          </p:cNvSpPr>
          <p:nvPr/>
        </p:nvSpPr>
        <p:spPr bwMode="auto">
          <a:xfrm>
            <a:off x="7596188" y="476250"/>
            <a:ext cx="473075"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(46)</a:t>
            </a:r>
            <a:endParaRPr lang="el-GR" altLang="el-GR" sz="1800" b="0"/>
          </a:p>
        </p:txBody>
      </p:sp>
      <p:sp>
        <p:nvSpPr>
          <p:cNvPr id="52233" name="Rectangle 11">
            <a:extLst>
              <a:ext uri="{FF2B5EF4-FFF2-40B4-BE49-F238E27FC236}">
                <a16:creationId xmlns:a16="http://schemas.microsoft.com/office/drawing/2014/main" id="{28ECACCC-A7D4-5C09-E9D6-DEEE7376624A}"/>
              </a:ext>
            </a:extLst>
          </p:cNvPr>
          <p:cNvSpPr>
            <a:spLocks noChangeArrowheads="1"/>
          </p:cNvSpPr>
          <p:nvPr/>
        </p:nvSpPr>
        <p:spPr bwMode="auto">
          <a:xfrm>
            <a:off x="663575" y="331788"/>
            <a:ext cx="255905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el-GR" altLang="el-GR" sz="1600" b="0" i="1"/>
              <a:t>Δεδομένου ότι φ</a:t>
            </a:r>
            <a:r>
              <a:rPr lang="el-GR" altLang="el-GR" sz="1600" b="0" i="1" baseline="-25000"/>
              <a:t>2</a:t>
            </a:r>
            <a:r>
              <a:rPr lang="el-GR" altLang="el-GR" sz="1600" b="0" i="1"/>
              <a:t> = </a:t>
            </a:r>
            <a:r>
              <a:rPr lang="en-US" altLang="el-GR" sz="1600" b="0" i="1"/>
              <a:t>xn</a:t>
            </a:r>
            <a:r>
              <a:rPr lang="el-GR" altLang="el-GR" sz="1600" b="0" i="1" baseline="-25000"/>
              <a:t>2</a:t>
            </a:r>
            <a:r>
              <a:rPr lang="el-GR" altLang="el-GR" sz="1600" b="0" i="1"/>
              <a:t>/</a:t>
            </a:r>
            <a:r>
              <a:rPr lang="en-US" altLang="el-GR" sz="1600" b="0" i="1"/>
              <a:t>n</a:t>
            </a:r>
            <a:r>
              <a:rPr lang="en-US" altLang="el-GR" sz="1600" b="0" i="1" baseline="-25000"/>
              <a:t>o</a:t>
            </a:r>
          </a:p>
        </p:txBody>
      </p:sp>
      <p:sp>
        <p:nvSpPr>
          <p:cNvPr id="52234" name="Rectangle 12">
            <a:extLst>
              <a:ext uri="{FF2B5EF4-FFF2-40B4-BE49-F238E27FC236}">
                <a16:creationId xmlns:a16="http://schemas.microsoft.com/office/drawing/2014/main" id="{1C11B88D-0F6D-F806-0257-039DC35A634A}"/>
              </a:ext>
            </a:extLst>
          </p:cNvPr>
          <p:cNvSpPr>
            <a:spLocks noChangeArrowheads="1"/>
          </p:cNvSpPr>
          <p:nvPr/>
        </p:nvSpPr>
        <p:spPr bwMode="auto">
          <a:xfrm>
            <a:off x="1187450" y="1196975"/>
            <a:ext cx="7129463"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l-GR" sz="1800" b="0"/>
              <a:t>O</a:t>
            </a:r>
            <a:r>
              <a:rPr lang="el-GR" altLang="el-GR" sz="1800" b="0"/>
              <a:t> </a:t>
            </a:r>
            <a:r>
              <a:rPr lang="en-US" altLang="el-GR" sz="1800" b="0"/>
              <a:t>Flory</a:t>
            </a:r>
            <a:r>
              <a:rPr lang="el-GR" altLang="el-GR" sz="1800" b="0"/>
              <a:t> εξίσωσε την τιμή του μεγέθους  (</a:t>
            </a:r>
            <a:r>
              <a:rPr lang="en-US" altLang="el-GR" sz="1800" b="0"/>
              <a:t>z</a:t>
            </a:r>
            <a:r>
              <a:rPr lang="el-GR" altLang="el-GR" sz="1800" b="0"/>
              <a:t>-2) Δ</a:t>
            </a:r>
            <a:r>
              <a:rPr lang="en-US" altLang="el-GR" sz="1800" b="0"/>
              <a:t>w</a:t>
            </a:r>
            <a:r>
              <a:rPr lang="el-GR" altLang="el-GR" sz="1800" b="0"/>
              <a:t> προς </a:t>
            </a:r>
            <a:r>
              <a:rPr lang="en-US" altLang="el-GR" sz="1800" b="0"/>
              <a:t>k</a:t>
            </a:r>
            <a:r>
              <a:rPr lang="el-GR" altLang="el-GR" sz="1800" b="0"/>
              <a:t>Τχ και ονόμασε το </a:t>
            </a:r>
            <a:r>
              <a:rPr lang="el-GR" altLang="el-GR" sz="1800" b="0">
                <a:solidFill>
                  <a:srgbClr val="FF0066"/>
                </a:solidFill>
              </a:rPr>
              <a:t>χ παράμετρο αλληλεπιδράσεως</a:t>
            </a:r>
            <a:r>
              <a:rPr lang="el-GR" altLang="el-GR" sz="1800" b="0"/>
              <a:t>. </a:t>
            </a:r>
          </a:p>
          <a:p>
            <a:pPr algn="ctr" eaLnBrk="1" hangingPunct="1">
              <a:spcBef>
                <a:spcPct val="0"/>
              </a:spcBef>
              <a:buFontTx/>
              <a:buNone/>
            </a:pPr>
            <a:r>
              <a:rPr lang="el-GR" altLang="el-GR" sz="1800" b="0"/>
              <a:t>χ εκφράζει την ενέργεια αλληλεπιδράσεως ανά μόριο διαλύτη διαιρεμένη με ΚΤ.    </a:t>
            </a:r>
          </a:p>
        </p:txBody>
      </p:sp>
      <p:sp>
        <p:nvSpPr>
          <p:cNvPr id="52235" name="Rectangle 13">
            <a:extLst>
              <a:ext uri="{FF2B5EF4-FFF2-40B4-BE49-F238E27FC236}">
                <a16:creationId xmlns:a16="http://schemas.microsoft.com/office/drawing/2014/main" id="{9B4756DA-9665-CFEA-532F-E547D909EEA8}"/>
              </a:ext>
            </a:extLst>
          </p:cNvPr>
          <p:cNvSpPr>
            <a:spLocks noChangeArrowheads="1"/>
          </p:cNvSpPr>
          <p:nvPr/>
        </p:nvSpPr>
        <p:spPr bwMode="auto">
          <a:xfrm>
            <a:off x="130175" y="3860800"/>
            <a:ext cx="903763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el-GR" altLang="el-GR" sz="1800" b="0">
                <a:solidFill>
                  <a:schemeClr val="accent2"/>
                </a:solidFill>
              </a:rPr>
              <a:t>Η παράμετρος αλληλεπιδράσεως, </a:t>
            </a:r>
            <a:r>
              <a:rPr lang="el-GR" altLang="el-GR" sz="1800" b="0" i="1">
                <a:solidFill>
                  <a:schemeClr val="accent2"/>
                </a:solidFill>
              </a:rPr>
              <a:t>χ</a:t>
            </a:r>
            <a:r>
              <a:rPr lang="el-GR" altLang="el-GR" sz="1800" b="0">
                <a:solidFill>
                  <a:schemeClr val="accent2"/>
                </a:solidFill>
              </a:rPr>
              <a:t>, χαρακτηρίζει ένα ζευγάρι πολυμερές/διαλύτης </a:t>
            </a:r>
          </a:p>
          <a:p>
            <a:pPr algn="just" eaLnBrk="1" hangingPunct="1">
              <a:spcBef>
                <a:spcPct val="0"/>
              </a:spcBef>
              <a:buFontTx/>
              <a:buNone/>
            </a:pPr>
            <a:r>
              <a:rPr lang="el-GR" altLang="el-GR" sz="1800" b="0">
                <a:solidFill>
                  <a:schemeClr val="accent2"/>
                </a:solidFill>
              </a:rPr>
              <a:t>Επειδή η </a:t>
            </a:r>
            <a:r>
              <a:rPr lang="el-GR" altLang="el-GR" sz="1800" b="0" i="1">
                <a:solidFill>
                  <a:schemeClr val="accent2"/>
                </a:solidFill>
              </a:rPr>
              <a:t>Δ</a:t>
            </a:r>
            <a:r>
              <a:rPr lang="en-US" altLang="el-GR" sz="1800" b="0" i="1">
                <a:solidFill>
                  <a:schemeClr val="accent2"/>
                </a:solidFill>
              </a:rPr>
              <a:t>w</a:t>
            </a:r>
            <a:r>
              <a:rPr lang="el-GR" altLang="el-GR" sz="1800" b="0" i="1">
                <a:solidFill>
                  <a:schemeClr val="accent2"/>
                </a:solidFill>
              </a:rPr>
              <a:t> ≥0 </a:t>
            </a:r>
            <a:r>
              <a:rPr lang="el-GR" altLang="el-GR" sz="1800" b="0">
                <a:solidFill>
                  <a:schemeClr val="accent2"/>
                </a:solidFill>
              </a:rPr>
              <a:t>η </a:t>
            </a:r>
            <a:r>
              <a:rPr lang="el-GR" altLang="el-GR" sz="1800" b="0" i="1">
                <a:solidFill>
                  <a:schemeClr val="accent2"/>
                </a:solidFill>
              </a:rPr>
              <a:t>χ</a:t>
            </a:r>
            <a:r>
              <a:rPr lang="el-GR" altLang="el-GR" sz="1800" b="0">
                <a:solidFill>
                  <a:schemeClr val="accent2"/>
                </a:solidFill>
              </a:rPr>
              <a:t> παίρνει τιμές </a:t>
            </a:r>
            <a:r>
              <a:rPr lang="el-GR" altLang="el-GR" sz="1800" b="0" i="1">
                <a:solidFill>
                  <a:schemeClr val="accent2"/>
                </a:solidFill>
              </a:rPr>
              <a:t>≥0 </a:t>
            </a:r>
            <a:r>
              <a:rPr lang="el-GR" altLang="el-GR" sz="1800" b="0">
                <a:solidFill>
                  <a:schemeClr val="accent2"/>
                </a:solidFill>
              </a:rPr>
              <a:t>στη θεωρία </a:t>
            </a:r>
            <a:r>
              <a:rPr lang="en-US" altLang="el-GR" sz="1800" b="0">
                <a:solidFill>
                  <a:schemeClr val="accent2"/>
                </a:solidFill>
              </a:rPr>
              <a:t>Flory-Huggins</a:t>
            </a:r>
            <a:r>
              <a:rPr lang="el-GR" altLang="el-GR" sz="1800" b="0">
                <a:solidFill>
                  <a:schemeClr val="accent2"/>
                </a:solidFill>
              </a:rPr>
              <a:t> κανονικών διαλυμάτων.</a:t>
            </a:r>
          </a:p>
        </p:txBody>
      </p:sp>
      <p:grpSp>
        <p:nvGrpSpPr>
          <p:cNvPr id="52236" name="17 - Ομάδα">
            <a:extLst>
              <a:ext uri="{FF2B5EF4-FFF2-40B4-BE49-F238E27FC236}">
                <a16:creationId xmlns:a16="http://schemas.microsoft.com/office/drawing/2014/main" id="{CAF34DDA-0E09-C46F-3DC4-EC4704E1F292}"/>
              </a:ext>
            </a:extLst>
          </p:cNvPr>
          <p:cNvGrpSpPr>
            <a:grpSpLocks/>
          </p:cNvGrpSpPr>
          <p:nvPr/>
        </p:nvGrpSpPr>
        <p:grpSpPr bwMode="auto">
          <a:xfrm>
            <a:off x="971550" y="4932363"/>
            <a:ext cx="936625" cy="368300"/>
            <a:chOff x="2267744" y="4931876"/>
            <a:chExt cx="936104" cy="369332"/>
          </a:xfrm>
        </p:grpSpPr>
        <p:sp>
          <p:nvSpPr>
            <p:cNvPr id="52243" name="11 - TextBox">
              <a:extLst>
                <a:ext uri="{FF2B5EF4-FFF2-40B4-BE49-F238E27FC236}">
                  <a16:creationId xmlns:a16="http://schemas.microsoft.com/office/drawing/2014/main" id="{4CF9C347-2298-AC63-2A42-3EE75D52CD40}"/>
                </a:ext>
              </a:extLst>
            </p:cNvPr>
            <p:cNvSpPr txBox="1">
              <a:spLocks noChangeArrowheads="1"/>
            </p:cNvSpPr>
            <p:nvPr/>
          </p:nvSpPr>
          <p:spPr bwMode="auto">
            <a:xfrm>
              <a:off x="2411760" y="4931876"/>
              <a:ext cx="59503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b="0"/>
                <a:t>(46)</a:t>
              </a:r>
            </a:p>
          </p:txBody>
        </p:sp>
        <p:cxnSp>
          <p:nvCxnSpPr>
            <p:cNvPr id="52244" name="13 - Ευθύγραμμο βέλος σύνδεσης">
              <a:extLst>
                <a:ext uri="{FF2B5EF4-FFF2-40B4-BE49-F238E27FC236}">
                  <a16:creationId xmlns:a16="http://schemas.microsoft.com/office/drawing/2014/main" id="{B25BB30A-3FE6-2360-3301-510D60142A66}"/>
                </a:ext>
              </a:extLst>
            </p:cNvPr>
            <p:cNvCxnSpPr>
              <a:cxnSpLocks noChangeShapeType="1"/>
            </p:cNvCxnSpPr>
            <p:nvPr/>
          </p:nvCxnSpPr>
          <p:spPr bwMode="auto">
            <a:xfrm>
              <a:off x="2267744" y="5291916"/>
              <a:ext cx="936104" cy="0"/>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grpSp>
      <p:graphicFrame>
        <p:nvGraphicFramePr>
          <p:cNvPr id="52237" name="Object 12">
            <a:extLst>
              <a:ext uri="{FF2B5EF4-FFF2-40B4-BE49-F238E27FC236}">
                <a16:creationId xmlns:a16="http://schemas.microsoft.com/office/drawing/2014/main" id="{FAB1BF81-6B6A-7016-9F22-E47A345FD13F}"/>
              </a:ext>
            </a:extLst>
          </p:cNvPr>
          <p:cNvGraphicFramePr>
            <a:graphicFrameLocks noChangeAspect="1"/>
          </p:cNvGraphicFramePr>
          <p:nvPr/>
        </p:nvGraphicFramePr>
        <p:xfrm>
          <a:off x="2339975" y="4797425"/>
          <a:ext cx="2484438" cy="581025"/>
        </p:xfrm>
        <a:graphic>
          <a:graphicData uri="http://schemas.openxmlformats.org/presentationml/2006/ole">
            <mc:AlternateContent xmlns:mc="http://schemas.openxmlformats.org/markup-compatibility/2006">
              <mc:Choice xmlns:v="urn:schemas-microsoft-com:vml" Requires="v">
                <p:oleObj name="Εξίσωση" r:id="rId9" imgW="977900" imgH="228600" progId="Equation.3">
                  <p:embed/>
                </p:oleObj>
              </mc:Choice>
              <mc:Fallback>
                <p:oleObj name="Εξίσωση" r:id="rId9" imgW="977900" imgH="228600" progId="Equation.3">
                  <p:embed/>
                  <p:pic>
                    <p:nvPicPr>
                      <p:cNvPr id="52237" name="Object 12">
                        <a:extLst>
                          <a:ext uri="{FF2B5EF4-FFF2-40B4-BE49-F238E27FC236}">
                            <a16:creationId xmlns:a16="http://schemas.microsoft.com/office/drawing/2014/main" id="{FAB1BF81-6B6A-7016-9F22-E47A345FD13F}"/>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339975" y="4797425"/>
                        <a:ext cx="2484438" cy="581025"/>
                      </a:xfrm>
                      <a:prstGeom prst="rect">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2238" name="Object 13">
            <a:extLst>
              <a:ext uri="{FF2B5EF4-FFF2-40B4-BE49-F238E27FC236}">
                <a16:creationId xmlns:a16="http://schemas.microsoft.com/office/drawing/2014/main" id="{D234D2F6-55F0-D4A3-FDB2-6617EA7F3822}"/>
              </a:ext>
            </a:extLst>
          </p:cNvPr>
          <p:cNvGraphicFramePr>
            <a:graphicFrameLocks noChangeAspect="1"/>
          </p:cNvGraphicFramePr>
          <p:nvPr/>
        </p:nvGraphicFramePr>
        <p:xfrm>
          <a:off x="3635375" y="2420938"/>
          <a:ext cx="2343150" cy="454025"/>
        </p:xfrm>
        <a:graphic>
          <a:graphicData uri="http://schemas.openxmlformats.org/presentationml/2006/ole">
            <mc:AlternateContent xmlns:mc="http://schemas.openxmlformats.org/markup-compatibility/2006">
              <mc:Choice xmlns:v="urn:schemas-microsoft-com:vml" Requires="v">
                <p:oleObj name="Εξίσωση" r:id="rId11" imgW="1129810" imgH="215806" progId="Equation.3">
                  <p:embed/>
                </p:oleObj>
              </mc:Choice>
              <mc:Fallback>
                <p:oleObj name="Εξίσωση" r:id="rId11" imgW="1129810" imgH="215806" progId="Equation.3">
                  <p:embed/>
                  <p:pic>
                    <p:nvPicPr>
                      <p:cNvPr id="52238" name="Object 13">
                        <a:extLst>
                          <a:ext uri="{FF2B5EF4-FFF2-40B4-BE49-F238E27FC236}">
                            <a16:creationId xmlns:a16="http://schemas.microsoft.com/office/drawing/2014/main" id="{D234D2F6-55F0-D4A3-FDB2-6617EA7F3822}"/>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635375" y="2420938"/>
                        <a:ext cx="2343150" cy="454025"/>
                      </a:xfrm>
                      <a:prstGeom prst="rect">
                        <a:avLst/>
                      </a:prstGeom>
                      <a:solidFill>
                        <a:srgbClr val="FFCC99"/>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2239" name="16 - TextBox">
            <a:extLst>
              <a:ext uri="{FF2B5EF4-FFF2-40B4-BE49-F238E27FC236}">
                <a16:creationId xmlns:a16="http://schemas.microsoft.com/office/drawing/2014/main" id="{1CACF3AA-1F35-5165-79A1-FA3C64B557E2}"/>
              </a:ext>
            </a:extLst>
          </p:cNvPr>
          <p:cNvSpPr txBox="1">
            <a:spLocks noChangeArrowheads="1"/>
          </p:cNvSpPr>
          <p:nvPr/>
        </p:nvSpPr>
        <p:spPr bwMode="auto">
          <a:xfrm>
            <a:off x="684213" y="5732463"/>
            <a:ext cx="32543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a:t>ή</a:t>
            </a:r>
          </a:p>
        </p:txBody>
      </p:sp>
      <p:graphicFrame>
        <p:nvGraphicFramePr>
          <p:cNvPr id="52240" name="Object 14">
            <a:extLst>
              <a:ext uri="{FF2B5EF4-FFF2-40B4-BE49-F238E27FC236}">
                <a16:creationId xmlns:a16="http://schemas.microsoft.com/office/drawing/2014/main" id="{FCA56481-5BC7-5114-8252-76FBAC7203CC}"/>
              </a:ext>
            </a:extLst>
          </p:cNvPr>
          <p:cNvGraphicFramePr>
            <a:graphicFrameLocks noChangeAspect="1"/>
          </p:cNvGraphicFramePr>
          <p:nvPr/>
        </p:nvGraphicFramePr>
        <p:xfrm>
          <a:off x="5580063" y="4868863"/>
          <a:ext cx="2160587" cy="498475"/>
        </p:xfrm>
        <a:graphic>
          <a:graphicData uri="http://schemas.openxmlformats.org/presentationml/2006/ole">
            <mc:AlternateContent xmlns:mc="http://schemas.openxmlformats.org/markup-compatibility/2006">
              <mc:Choice xmlns:v="urn:schemas-microsoft-com:vml" Requires="v">
                <p:oleObj name="Εξίσωση" r:id="rId13" imgW="990600" imgH="228600" progId="Equation.3">
                  <p:embed/>
                </p:oleObj>
              </mc:Choice>
              <mc:Fallback>
                <p:oleObj name="Εξίσωση" r:id="rId13" imgW="990600" imgH="228600" progId="Equation.3">
                  <p:embed/>
                  <p:pic>
                    <p:nvPicPr>
                      <p:cNvPr id="52240" name="Object 14">
                        <a:extLst>
                          <a:ext uri="{FF2B5EF4-FFF2-40B4-BE49-F238E27FC236}">
                            <a16:creationId xmlns:a16="http://schemas.microsoft.com/office/drawing/2014/main" id="{FCA56481-5BC7-5114-8252-76FBAC7203CC}"/>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580063" y="4868863"/>
                        <a:ext cx="2160587" cy="498475"/>
                      </a:xfrm>
                      <a:prstGeom prst="rect">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2241" name="19 - TextBox">
            <a:extLst>
              <a:ext uri="{FF2B5EF4-FFF2-40B4-BE49-F238E27FC236}">
                <a16:creationId xmlns:a16="http://schemas.microsoft.com/office/drawing/2014/main" id="{18894658-E624-512E-D8F4-9F211BCBB5A5}"/>
              </a:ext>
            </a:extLst>
          </p:cNvPr>
          <p:cNvSpPr txBox="1">
            <a:spLocks noChangeArrowheads="1"/>
          </p:cNvSpPr>
          <p:nvPr/>
        </p:nvSpPr>
        <p:spPr bwMode="auto">
          <a:xfrm>
            <a:off x="7885113" y="4797425"/>
            <a:ext cx="630237"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l-GR" altLang="el-GR" sz="1600" b="0"/>
              <a:t>ανά</a:t>
            </a:r>
          </a:p>
          <a:p>
            <a:pPr algn="ctr" eaLnBrk="1" hangingPunct="1">
              <a:spcBef>
                <a:spcPct val="0"/>
              </a:spcBef>
              <a:buFontTx/>
              <a:buNone/>
            </a:pPr>
            <a:r>
              <a:rPr lang="el-GR" altLang="el-GR" sz="1600" b="0"/>
              <a:t>θέση</a:t>
            </a:r>
          </a:p>
        </p:txBody>
      </p:sp>
      <p:sp>
        <p:nvSpPr>
          <p:cNvPr id="52242" name="19 - Ορθογώνιο">
            <a:extLst>
              <a:ext uri="{FF2B5EF4-FFF2-40B4-BE49-F238E27FC236}">
                <a16:creationId xmlns:a16="http://schemas.microsoft.com/office/drawing/2014/main" id="{977968B3-3B3E-965E-56FA-3FFBEE0B936C}"/>
              </a:ext>
            </a:extLst>
          </p:cNvPr>
          <p:cNvSpPr>
            <a:spLocks noChangeArrowheads="1"/>
          </p:cNvSpPr>
          <p:nvPr/>
        </p:nvSpPr>
        <p:spPr bwMode="auto">
          <a:xfrm>
            <a:off x="971550" y="2997200"/>
            <a:ext cx="777716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l-GR" altLang="el-GR" sz="1800" b="0">
                <a:solidFill>
                  <a:srgbClr val="0000FF"/>
                </a:solidFill>
              </a:rPr>
              <a:t>Με άλλα λόγια, </a:t>
            </a:r>
            <a:r>
              <a:rPr lang="el-GR" altLang="el-GR" sz="1800" b="0" i="1">
                <a:solidFill>
                  <a:srgbClr val="0000FF"/>
                </a:solidFill>
              </a:rPr>
              <a:t>χ</a:t>
            </a:r>
            <a:r>
              <a:rPr lang="el-GR" altLang="el-GR" sz="1800" b="0">
                <a:solidFill>
                  <a:srgbClr val="0000FF"/>
                </a:solidFill>
              </a:rPr>
              <a:t> είναι το κλάσμα του </a:t>
            </a:r>
            <a:r>
              <a:rPr lang="en-US" altLang="el-GR" sz="1800" b="0" i="1">
                <a:solidFill>
                  <a:srgbClr val="0000FF"/>
                </a:solidFill>
              </a:rPr>
              <a:t>kT</a:t>
            </a:r>
            <a:r>
              <a:rPr lang="el-GR" altLang="el-GR" sz="1800" b="0">
                <a:solidFill>
                  <a:srgbClr val="0000FF"/>
                </a:solidFill>
              </a:rPr>
              <a:t> που πρέπει να πληρώσουμε</a:t>
            </a:r>
          </a:p>
          <a:p>
            <a:pPr algn="ctr" eaLnBrk="1" hangingPunct="1">
              <a:spcBef>
                <a:spcPct val="0"/>
              </a:spcBef>
              <a:buFontTx/>
              <a:buNone/>
            </a:pPr>
            <a:r>
              <a:rPr lang="el-GR" altLang="el-GR" sz="1800" b="0">
                <a:solidFill>
                  <a:srgbClr val="0000FF"/>
                </a:solidFill>
              </a:rPr>
              <a:t>ώστε να ν ανταλλάξουμε ένα μόριο διαλύτη με ένα μονομερές.</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4274" name="Object 13">
            <a:extLst>
              <a:ext uri="{FF2B5EF4-FFF2-40B4-BE49-F238E27FC236}">
                <a16:creationId xmlns:a16="http://schemas.microsoft.com/office/drawing/2014/main" id="{62DFEA5A-5E6A-6F5B-EA86-2705A809AC2F}"/>
              </a:ext>
            </a:extLst>
          </p:cNvPr>
          <p:cNvGraphicFramePr>
            <a:graphicFrameLocks noChangeAspect="1"/>
          </p:cNvGraphicFramePr>
          <p:nvPr/>
        </p:nvGraphicFramePr>
        <p:xfrm>
          <a:off x="539750" y="260350"/>
          <a:ext cx="2343150" cy="527050"/>
        </p:xfrm>
        <a:graphic>
          <a:graphicData uri="http://schemas.openxmlformats.org/presentationml/2006/ole">
            <mc:AlternateContent xmlns:mc="http://schemas.openxmlformats.org/markup-compatibility/2006">
              <mc:Choice xmlns:v="urn:schemas-microsoft-com:vml" Requires="v">
                <p:oleObj name="Εξίσωση" r:id="rId2" imgW="1129810" imgH="215806" progId="Equation.3">
                  <p:embed/>
                </p:oleObj>
              </mc:Choice>
              <mc:Fallback>
                <p:oleObj name="Εξίσωση" r:id="rId2" imgW="1129810" imgH="215806" progId="Equation.3">
                  <p:embed/>
                  <p:pic>
                    <p:nvPicPr>
                      <p:cNvPr id="54274" name="Object 13">
                        <a:extLst>
                          <a:ext uri="{FF2B5EF4-FFF2-40B4-BE49-F238E27FC236}">
                            <a16:creationId xmlns:a16="http://schemas.microsoft.com/office/drawing/2014/main" id="{62DFEA5A-5E6A-6F5B-EA86-2705A809AC2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750" y="260350"/>
                        <a:ext cx="2343150" cy="527050"/>
                      </a:xfrm>
                      <a:prstGeom prst="rect">
                        <a:avLst/>
                      </a:prstGeom>
                      <a:solidFill>
                        <a:srgbClr val="FFCC99"/>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4275" name="Object 13">
            <a:extLst>
              <a:ext uri="{FF2B5EF4-FFF2-40B4-BE49-F238E27FC236}">
                <a16:creationId xmlns:a16="http://schemas.microsoft.com/office/drawing/2014/main" id="{8217EAE1-FA53-B124-464F-C21A027820A3}"/>
              </a:ext>
            </a:extLst>
          </p:cNvPr>
          <p:cNvGraphicFramePr>
            <a:graphicFrameLocks noChangeAspect="1"/>
          </p:cNvGraphicFramePr>
          <p:nvPr/>
        </p:nvGraphicFramePr>
        <p:xfrm>
          <a:off x="2987675" y="1773238"/>
          <a:ext cx="2001838" cy="534987"/>
        </p:xfrm>
        <a:graphic>
          <a:graphicData uri="http://schemas.openxmlformats.org/presentationml/2006/ole">
            <mc:AlternateContent xmlns:mc="http://schemas.openxmlformats.org/markup-compatibility/2006">
              <mc:Choice xmlns:v="urn:schemas-microsoft-com:vml" Requires="v">
                <p:oleObj name="Εξίσωση" r:id="rId4" imgW="965200" imgH="254000" progId="Equation.3">
                  <p:embed/>
                </p:oleObj>
              </mc:Choice>
              <mc:Fallback>
                <p:oleObj name="Εξίσωση" r:id="rId4" imgW="965200" imgH="254000" progId="Equation.3">
                  <p:embed/>
                  <p:pic>
                    <p:nvPicPr>
                      <p:cNvPr id="54275" name="Object 13">
                        <a:extLst>
                          <a:ext uri="{FF2B5EF4-FFF2-40B4-BE49-F238E27FC236}">
                            <a16:creationId xmlns:a16="http://schemas.microsoft.com/office/drawing/2014/main" id="{8217EAE1-FA53-B124-464F-C21A027820A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87675" y="1773238"/>
                        <a:ext cx="2001838" cy="534987"/>
                      </a:xfrm>
                      <a:prstGeom prst="rect">
                        <a:avLst/>
                      </a:prstGeom>
                      <a:noFill/>
                      <a:ln>
                        <a:noFill/>
                      </a:ln>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4276" name="Object 13">
            <a:extLst>
              <a:ext uri="{FF2B5EF4-FFF2-40B4-BE49-F238E27FC236}">
                <a16:creationId xmlns:a16="http://schemas.microsoft.com/office/drawing/2014/main" id="{B40E4995-8EC4-A836-22CE-D8B15EAADB6D}"/>
              </a:ext>
            </a:extLst>
          </p:cNvPr>
          <p:cNvGraphicFramePr>
            <a:graphicFrameLocks noChangeAspect="1"/>
          </p:cNvGraphicFramePr>
          <p:nvPr/>
        </p:nvGraphicFramePr>
        <p:xfrm>
          <a:off x="1644650" y="2566988"/>
          <a:ext cx="5873750" cy="534987"/>
        </p:xfrm>
        <a:graphic>
          <a:graphicData uri="http://schemas.openxmlformats.org/presentationml/2006/ole">
            <mc:AlternateContent xmlns:mc="http://schemas.openxmlformats.org/markup-compatibility/2006">
              <mc:Choice xmlns:v="urn:schemas-microsoft-com:vml" Requires="v">
                <p:oleObj name="Εξίσωση" r:id="rId6" imgW="2832100" imgH="254000" progId="Equation.3">
                  <p:embed/>
                </p:oleObj>
              </mc:Choice>
              <mc:Fallback>
                <p:oleObj name="Εξίσωση" r:id="rId6" imgW="2832100" imgH="254000" progId="Equation.3">
                  <p:embed/>
                  <p:pic>
                    <p:nvPicPr>
                      <p:cNvPr id="54276" name="Object 13">
                        <a:extLst>
                          <a:ext uri="{FF2B5EF4-FFF2-40B4-BE49-F238E27FC236}">
                            <a16:creationId xmlns:a16="http://schemas.microsoft.com/office/drawing/2014/main" id="{B40E4995-8EC4-A836-22CE-D8B15EAADB6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44650" y="2566988"/>
                        <a:ext cx="5873750" cy="534987"/>
                      </a:xfrm>
                      <a:prstGeom prst="rect">
                        <a:avLst/>
                      </a:prstGeom>
                      <a:noFill/>
                      <a:ln>
                        <a:noFill/>
                      </a:ln>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4277" name="5 - TextBox">
            <a:extLst>
              <a:ext uri="{FF2B5EF4-FFF2-40B4-BE49-F238E27FC236}">
                <a16:creationId xmlns:a16="http://schemas.microsoft.com/office/drawing/2014/main" id="{290ACA31-5BF5-9AE3-7EE5-3B6CCE8D5C5B}"/>
              </a:ext>
            </a:extLst>
          </p:cNvPr>
          <p:cNvSpPr txBox="1">
            <a:spLocks noChangeArrowheads="1"/>
          </p:cNvSpPr>
          <p:nvPr/>
        </p:nvSpPr>
        <p:spPr bwMode="auto">
          <a:xfrm>
            <a:off x="250825" y="2351088"/>
            <a:ext cx="1211263" cy="922337"/>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b="0"/>
              <a:t>Κανόνας </a:t>
            </a:r>
          </a:p>
          <a:p>
            <a:pPr eaLnBrk="1" hangingPunct="1">
              <a:spcBef>
                <a:spcPct val="0"/>
              </a:spcBef>
              <a:buFontTx/>
              <a:buNone/>
            </a:pPr>
            <a:r>
              <a:rPr lang="el-GR" altLang="el-GR" sz="1800" b="0"/>
              <a:t>Ανάμειξης</a:t>
            </a:r>
          </a:p>
          <a:p>
            <a:pPr eaLnBrk="1" hangingPunct="1">
              <a:spcBef>
                <a:spcPct val="0"/>
              </a:spcBef>
              <a:buFontTx/>
              <a:buNone/>
            </a:pPr>
            <a:r>
              <a:rPr lang="en-US" altLang="el-GR" sz="1800"/>
              <a:t>Berthelot</a:t>
            </a:r>
            <a:endParaRPr lang="el-GR" altLang="el-GR" sz="1800"/>
          </a:p>
        </p:txBody>
      </p:sp>
      <p:graphicFrame>
        <p:nvGraphicFramePr>
          <p:cNvPr id="54278" name="Object 5">
            <a:extLst>
              <a:ext uri="{FF2B5EF4-FFF2-40B4-BE49-F238E27FC236}">
                <a16:creationId xmlns:a16="http://schemas.microsoft.com/office/drawing/2014/main" id="{7099B01C-2142-FE18-4704-3938F334AD98}"/>
              </a:ext>
            </a:extLst>
          </p:cNvPr>
          <p:cNvGraphicFramePr>
            <a:graphicFrameLocks noChangeAspect="1"/>
          </p:cNvGraphicFramePr>
          <p:nvPr/>
        </p:nvGraphicFramePr>
        <p:xfrm>
          <a:off x="2843213" y="3143250"/>
          <a:ext cx="3167062" cy="773113"/>
        </p:xfrm>
        <a:graphic>
          <a:graphicData uri="http://schemas.openxmlformats.org/presentationml/2006/ole">
            <mc:AlternateContent xmlns:mc="http://schemas.openxmlformats.org/markup-compatibility/2006">
              <mc:Choice xmlns:v="urn:schemas-microsoft-com:vml" Requires="v">
                <p:oleObj name="Εξίσωση" r:id="rId8" imgW="1600200" imgH="393700" progId="Equation.3">
                  <p:embed/>
                </p:oleObj>
              </mc:Choice>
              <mc:Fallback>
                <p:oleObj name="Εξίσωση" r:id="rId8" imgW="1600200" imgH="393700" progId="Equation.3">
                  <p:embed/>
                  <p:pic>
                    <p:nvPicPr>
                      <p:cNvPr id="54278" name="Object 5">
                        <a:extLst>
                          <a:ext uri="{FF2B5EF4-FFF2-40B4-BE49-F238E27FC236}">
                            <a16:creationId xmlns:a16="http://schemas.microsoft.com/office/drawing/2014/main" id="{7099B01C-2142-FE18-4704-3938F334AD98}"/>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843213" y="3143250"/>
                        <a:ext cx="3167062" cy="773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4279" name="Object 5">
            <a:extLst>
              <a:ext uri="{FF2B5EF4-FFF2-40B4-BE49-F238E27FC236}">
                <a16:creationId xmlns:a16="http://schemas.microsoft.com/office/drawing/2014/main" id="{6EAAA753-D701-1829-4868-A2A8B9DBD0B1}"/>
              </a:ext>
            </a:extLst>
          </p:cNvPr>
          <p:cNvGraphicFramePr>
            <a:graphicFrameLocks noChangeAspect="1"/>
          </p:cNvGraphicFramePr>
          <p:nvPr/>
        </p:nvGraphicFramePr>
        <p:xfrm>
          <a:off x="1692275" y="4006850"/>
          <a:ext cx="5503863" cy="773113"/>
        </p:xfrm>
        <a:graphic>
          <a:graphicData uri="http://schemas.openxmlformats.org/presentationml/2006/ole">
            <mc:AlternateContent xmlns:mc="http://schemas.openxmlformats.org/markup-compatibility/2006">
              <mc:Choice xmlns:v="urn:schemas-microsoft-com:vml" Requires="v">
                <p:oleObj name="Εξίσωση" r:id="rId10" imgW="2781300" imgH="393700" progId="Equation.3">
                  <p:embed/>
                </p:oleObj>
              </mc:Choice>
              <mc:Fallback>
                <p:oleObj name="Εξίσωση" r:id="rId10" imgW="2781300" imgH="393700" progId="Equation.3">
                  <p:embed/>
                  <p:pic>
                    <p:nvPicPr>
                      <p:cNvPr id="54279" name="Object 5">
                        <a:extLst>
                          <a:ext uri="{FF2B5EF4-FFF2-40B4-BE49-F238E27FC236}">
                            <a16:creationId xmlns:a16="http://schemas.microsoft.com/office/drawing/2014/main" id="{6EAAA753-D701-1829-4868-A2A8B9DBD0B1}"/>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692275" y="4006850"/>
                        <a:ext cx="5503863" cy="773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4280" name="Object 5">
            <a:extLst>
              <a:ext uri="{FF2B5EF4-FFF2-40B4-BE49-F238E27FC236}">
                <a16:creationId xmlns:a16="http://schemas.microsoft.com/office/drawing/2014/main" id="{D04E3067-249C-3B7E-30FB-43004B48CFF5}"/>
              </a:ext>
            </a:extLst>
          </p:cNvPr>
          <p:cNvGraphicFramePr>
            <a:graphicFrameLocks noChangeAspect="1"/>
          </p:cNvGraphicFramePr>
          <p:nvPr/>
        </p:nvGraphicFramePr>
        <p:xfrm>
          <a:off x="2843213" y="4799013"/>
          <a:ext cx="3519487" cy="771525"/>
        </p:xfrm>
        <a:graphic>
          <a:graphicData uri="http://schemas.openxmlformats.org/presentationml/2006/ole">
            <mc:AlternateContent xmlns:mc="http://schemas.openxmlformats.org/markup-compatibility/2006">
              <mc:Choice xmlns:v="urn:schemas-microsoft-com:vml" Requires="v">
                <p:oleObj name="Εξίσωση" r:id="rId12" imgW="1777229" imgH="393529" progId="Equation.3">
                  <p:embed/>
                </p:oleObj>
              </mc:Choice>
              <mc:Fallback>
                <p:oleObj name="Εξίσωση" r:id="rId12" imgW="1777229" imgH="393529" progId="Equation.3">
                  <p:embed/>
                  <p:pic>
                    <p:nvPicPr>
                      <p:cNvPr id="54280" name="Object 5">
                        <a:extLst>
                          <a:ext uri="{FF2B5EF4-FFF2-40B4-BE49-F238E27FC236}">
                            <a16:creationId xmlns:a16="http://schemas.microsoft.com/office/drawing/2014/main" id="{D04E3067-249C-3B7E-30FB-43004B48CFF5}"/>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843213" y="4799013"/>
                        <a:ext cx="3519487" cy="771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4281" name="Object 13">
            <a:extLst>
              <a:ext uri="{FF2B5EF4-FFF2-40B4-BE49-F238E27FC236}">
                <a16:creationId xmlns:a16="http://schemas.microsoft.com/office/drawing/2014/main" id="{645B0606-C67E-C8AB-4222-2E5237CB2039}"/>
              </a:ext>
            </a:extLst>
          </p:cNvPr>
          <p:cNvGraphicFramePr>
            <a:graphicFrameLocks noChangeAspect="1"/>
          </p:cNvGraphicFramePr>
          <p:nvPr/>
        </p:nvGraphicFramePr>
        <p:xfrm>
          <a:off x="1979613" y="5735638"/>
          <a:ext cx="974725" cy="373062"/>
        </p:xfrm>
        <a:graphic>
          <a:graphicData uri="http://schemas.openxmlformats.org/presentationml/2006/ole">
            <mc:AlternateContent xmlns:mc="http://schemas.openxmlformats.org/markup-compatibility/2006">
              <mc:Choice xmlns:v="urn:schemas-microsoft-com:vml" Requires="v">
                <p:oleObj name="Εξίσωση" r:id="rId14" imgW="469696" imgH="177723" progId="Equation.3">
                  <p:embed/>
                </p:oleObj>
              </mc:Choice>
              <mc:Fallback>
                <p:oleObj name="Εξίσωση" r:id="rId14" imgW="469696" imgH="177723" progId="Equation.3">
                  <p:embed/>
                  <p:pic>
                    <p:nvPicPr>
                      <p:cNvPr id="54281" name="Object 13">
                        <a:extLst>
                          <a:ext uri="{FF2B5EF4-FFF2-40B4-BE49-F238E27FC236}">
                            <a16:creationId xmlns:a16="http://schemas.microsoft.com/office/drawing/2014/main" id="{645B0606-C67E-C8AB-4222-2E5237CB2039}"/>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979613" y="5735638"/>
                        <a:ext cx="974725" cy="373062"/>
                      </a:xfrm>
                      <a:prstGeom prst="rect">
                        <a:avLst/>
                      </a:prstGeom>
                      <a:solidFill>
                        <a:srgbClr val="FFCC99"/>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4282" name="Object 13">
            <a:extLst>
              <a:ext uri="{FF2B5EF4-FFF2-40B4-BE49-F238E27FC236}">
                <a16:creationId xmlns:a16="http://schemas.microsoft.com/office/drawing/2014/main" id="{83D4E9BD-1DAC-DF8F-C043-4C791457B76D}"/>
              </a:ext>
            </a:extLst>
          </p:cNvPr>
          <p:cNvGraphicFramePr>
            <a:graphicFrameLocks noChangeAspect="1"/>
          </p:cNvGraphicFramePr>
          <p:nvPr/>
        </p:nvGraphicFramePr>
        <p:xfrm>
          <a:off x="3924300" y="5702300"/>
          <a:ext cx="763588" cy="427038"/>
        </p:xfrm>
        <a:graphic>
          <a:graphicData uri="http://schemas.openxmlformats.org/presentationml/2006/ole">
            <mc:AlternateContent xmlns:mc="http://schemas.openxmlformats.org/markup-compatibility/2006">
              <mc:Choice xmlns:v="urn:schemas-microsoft-com:vml" Requires="v">
                <p:oleObj name="Εξίσωση" r:id="rId16" imgW="368140" imgH="203112" progId="Equation.3">
                  <p:embed/>
                </p:oleObj>
              </mc:Choice>
              <mc:Fallback>
                <p:oleObj name="Εξίσωση" r:id="rId16" imgW="368140" imgH="203112" progId="Equation.3">
                  <p:embed/>
                  <p:pic>
                    <p:nvPicPr>
                      <p:cNvPr id="54282" name="Object 13">
                        <a:extLst>
                          <a:ext uri="{FF2B5EF4-FFF2-40B4-BE49-F238E27FC236}">
                            <a16:creationId xmlns:a16="http://schemas.microsoft.com/office/drawing/2014/main" id="{83D4E9BD-1DAC-DF8F-C043-4C791457B76D}"/>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924300" y="5702300"/>
                        <a:ext cx="763588" cy="427038"/>
                      </a:xfrm>
                      <a:prstGeom prst="rect">
                        <a:avLst/>
                      </a:prstGeom>
                      <a:solidFill>
                        <a:srgbClr val="FFCC99"/>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4283" name="12 - Δεξιό βέλος">
            <a:extLst>
              <a:ext uri="{FF2B5EF4-FFF2-40B4-BE49-F238E27FC236}">
                <a16:creationId xmlns:a16="http://schemas.microsoft.com/office/drawing/2014/main" id="{D9D5C02F-3566-2D50-4799-F776351CA17B}"/>
              </a:ext>
            </a:extLst>
          </p:cNvPr>
          <p:cNvSpPr>
            <a:spLocks noChangeArrowheads="1"/>
          </p:cNvSpPr>
          <p:nvPr/>
        </p:nvSpPr>
        <p:spPr bwMode="auto">
          <a:xfrm>
            <a:off x="3203575" y="5807075"/>
            <a:ext cx="576263" cy="215900"/>
          </a:xfrm>
          <a:prstGeom prst="rightArrow">
            <a:avLst>
              <a:gd name="adj1" fmla="val 50000"/>
              <a:gd name="adj2" fmla="val 50046"/>
            </a:avLst>
          </a:prstGeom>
          <a:solidFill>
            <a:schemeClr val="accent1"/>
          </a:solidFill>
          <a:ln w="9525" algn="ctr">
            <a:solidFill>
              <a:schemeClr val="tx1"/>
            </a:solidFill>
            <a:round/>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sp>
        <p:nvSpPr>
          <p:cNvPr id="54284" name="13 - TextBox">
            <a:extLst>
              <a:ext uri="{FF2B5EF4-FFF2-40B4-BE49-F238E27FC236}">
                <a16:creationId xmlns:a16="http://schemas.microsoft.com/office/drawing/2014/main" id="{98D98594-353B-5F18-C4B6-76BA6913EEF8}"/>
              </a:ext>
            </a:extLst>
          </p:cNvPr>
          <p:cNvSpPr txBox="1">
            <a:spLocks noChangeArrowheads="1"/>
          </p:cNvSpPr>
          <p:nvPr/>
        </p:nvSpPr>
        <p:spPr bwMode="auto">
          <a:xfrm>
            <a:off x="5075238" y="5591175"/>
            <a:ext cx="3302000" cy="646113"/>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l-GR" altLang="el-GR" sz="1800" b="0"/>
              <a:t>θεωρία κανονικών διαλυμάτων</a:t>
            </a:r>
          </a:p>
          <a:p>
            <a:pPr algn="ctr" eaLnBrk="1" hangingPunct="1">
              <a:spcBef>
                <a:spcPct val="0"/>
              </a:spcBef>
              <a:buFontTx/>
              <a:buNone/>
            </a:pPr>
            <a:r>
              <a:rPr lang="el-GR" altLang="el-GR" sz="1800" b="0"/>
              <a:t> και </a:t>
            </a:r>
            <a:r>
              <a:rPr lang="en-US" altLang="el-GR" sz="1800" b="0"/>
              <a:t>Flory Huggins</a:t>
            </a:r>
            <a:endParaRPr lang="el-GR" altLang="el-GR" sz="1800" b="0"/>
          </a:p>
        </p:txBody>
      </p:sp>
      <p:sp>
        <p:nvSpPr>
          <p:cNvPr id="54285" name="Rectangle 14">
            <a:extLst>
              <a:ext uri="{FF2B5EF4-FFF2-40B4-BE49-F238E27FC236}">
                <a16:creationId xmlns:a16="http://schemas.microsoft.com/office/drawing/2014/main" id="{DAFE26B4-7B9F-9B10-C495-C0789BB983A1}"/>
              </a:ext>
            </a:extLst>
          </p:cNvPr>
          <p:cNvSpPr>
            <a:spLocks noChangeArrowheads="1"/>
          </p:cNvSpPr>
          <p:nvPr/>
        </p:nvSpPr>
        <p:spPr bwMode="auto">
          <a:xfrm>
            <a:off x="1476375" y="908050"/>
            <a:ext cx="6767513"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l-GR" altLang="el-GR" sz="1400">
                <a:latin typeface="Times New Roman" panose="02020603050405020304" pitchFamily="18" charset="0"/>
                <a:cs typeface="Times New Roman" panose="02020603050405020304" pitchFamily="18" charset="0"/>
              </a:rPr>
              <a:t>Για τις αλληλεπιδράσεις </a:t>
            </a:r>
            <a:r>
              <a:rPr lang="en-US" altLang="el-GR" sz="1400">
                <a:latin typeface="Times New Roman" panose="02020603050405020304" pitchFamily="18" charset="0"/>
                <a:cs typeface="Times New Roman" panose="02020603050405020304" pitchFamily="18" charset="0"/>
              </a:rPr>
              <a:t>London</a:t>
            </a:r>
            <a:r>
              <a:rPr lang="el-GR" altLang="el-GR" sz="1400">
                <a:latin typeface="Times New Roman" panose="02020603050405020304" pitchFamily="18" charset="0"/>
                <a:cs typeface="Times New Roman" panose="02020603050405020304" pitchFamily="18" charset="0"/>
              </a:rPr>
              <a:t> (διασποράς), οι οποίες προκαλούνται από αυθόρμητες διπολικές  διακυμάνσεις σε ένα μόριο που επιβάλλει ένα δίπολο σε ένα άλλο, η ενέργεια αλληλεπίδρασης είναι</a:t>
            </a:r>
            <a:endParaRPr lang="el-GR" altLang="el-GR" sz="1400"/>
          </a:p>
        </p:txBody>
      </p:sp>
      <p:sp>
        <p:nvSpPr>
          <p:cNvPr id="54286" name="14 - TextBox">
            <a:extLst>
              <a:ext uri="{FF2B5EF4-FFF2-40B4-BE49-F238E27FC236}">
                <a16:creationId xmlns:a16="http://schemas.microsoft.com/office/drawing/2014/main" id="{E64B7FD8-D9E1-EF56-AAA4-A2C4DC93960D}"/>
              </a:ext>
            </a:extLst>
          </p:cNvPr>
          <p:cNvSpPr txBox="1">
            <a:spLocks noChangeArrowheads="1"/>
          </p:cNvSpPr>
          <p:nvPr/>
        </p:nvSpPr>
        <p:spPr bwMode="auto">
          <a:xfrm>
            <a:off x="5364163" y="1700213"/>
            <a:ext cx="34258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a:solidFill>
                  <a:srgbClr val="0000FF"/>
                </a:solidFill>
              </a:rPr>
              <a:t>Δικαιολογεί αλληλεπιδράσεις</a:t>
            </a:r>
          </a:p>
          <a:p>
            <a:pPr eaLnBrk="1" hangingPunct="1">
              <a:spcBef>
                <a:spcPct val="0"/>
              </a:spcBef>
              <a:buFontTx/>
              <a:buNone/>
            </a:pPr>
            <a:r>
              <a:rPr lang="el-GR" altLang="el-GR" sz="1800">
                <a:solidFill>
                  <a:srgbClr val="0000FF"/>
                </a:solidFill>
              </a:rPr>
              <a:t>μεταξύ πρώτων γειτόνων</a:t>
            </a:r>
          </a:p>
        </p:txBody>
      </p:sp>
      <p:sp>
        <p:nvSpPr>
          <p:cNvPr id="54287" name="TextBox 1">
            <a:extLst>
              <a:ext uri="{FF2B5EF4-FFF2-40B4-BE49-F238E27FC236}">
                <a16:creationId xmlns:a16="http://schemas.microsoft.com/office/drawing/2014/main" id="{41D3FD61-B8FC-A411-C30E-F7EECF35C726}"/>
              </a:ext>
            </a:extLst>
          </p:cNvPr>
          <p:cNvSpPr txBox="1">
            <a:spLocks noChangeArrowheads="1"/>
          </p:cNvSpPr>
          <p:nvPr/>
        </p:nvSpPr>
        <p:spPr bwMode="auto">
          <a:xfrm>
            <a:off x="3267075" y="2244725"/>
            <a:ext cx="2097088"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200" b="0"/>
              <a:t>πολωσιμότητες  / απόσταση</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ext Box 4">
            <a:extLst>
              <a:ext uri="{FF2B5EF4-FFF2-40B4-BE49-F238E27FC236}">
                <a16:creationId xmlns:a16="http://schemas.microsoft.com/office/drawing/2014/main" id="{87E4E157-BEB6-B84C-35D6-3B2DB2DBB0FA}"/>
              </a:ext>
            </a:extLst>
          </p:cNvPr>
          <p:cNvSpPr txBox="1">
            <a:spLocks noChangeArrowheads="1"/>
          </p:cNvSpPr>
          <p:nvPr/>
        </p:nvSpPr>
        <p:spPr bwMode="auto">
          <a:xfrm>
            <a:off x="1476375" y="620713"/>
            <a:ext cx="590391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a:t>Ελευθέρα ενθαλπία αναμίξεως. Χημικό δυναμικό</a:t>
            </a:r>
          </a:p>
        </p:txBody>
      </p:sp>
      <p:sp>
        <p:nvSpPr>
          <p:cNvPr id="55299" name="Rectangle 8">
            <a:extLst>
              <a:ext uri="{FF2B5EF4-FFF2-40B4-BE49-F238E27FC236}">
                <a16:creationId xmlns:a16="http://schemas.microsoft.com/office/drawing/2014/main" id="{12A93D61-3D6E-25D7-DE6A-54DEFB94BD79}"/>
              </a:ext>
            </a:extLst>
          </p:cNvPr>
          <p:cNvSpPr>
            <a:spLocks noChangeArrowheads="1"/>
          </p:cNvSpPr>
          <p:nvPr/>
        </p:nvSpPr>
        <p:spPr bwMode="auto">
          <a:xfrm>
            <a:off x="0" y="226536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graphicFrame>
        <p:nvGraphicFramePr>
          <p:cNvPr id="55300" name="Object 7">
            <a:extLst>
              <a:ext uri="{FF2B5EF4-FFF2-40B4-BE49-F238E27FC236}">
                <a16:creationId xmlns:a16="http://schemas.microsoft.com/office/drawing/2014/main" id="{427E60C3-4FBE-1BC0-D72E-B4D3334B09E4}"/>
              </a:ext>
            </a:extLst>
          </p:cNvPr>
          <p:cNvGraphicFramePr>
            <a:graphicFrameLocks noChangeAspect="1"/>
          </p:cNvGraphicFramePr>
          <p:nvPr/>
        </p:nvGraphicFramePr>
        <p:xfrm>
          <a:off x="2914650" y="1052513"/>
          <a:ext cx="2808288" cy="555625"/>
        </p:xfrm>
        <a:graphic>
          <a:graphicData uri="http://schemas.openxmlformats.org/presentationml/2006/ole">
            <mc:AlternateContent xmlns:mc="http://schemas.openxmlformats.org/markup-compatibility/2006">
              <mc:Choice xmlns:v="urn:schemas-microsoft-com:vml" Requires="v">
                <p:oleObj name="Εξίσωση" r:id="rId3" imgW="1345616" imgH="266584" progId="Equation.3">
                  <p:embed/>
                </p:oleObj>
              </mc:Choice>
              <mc:Fallback>
                <p:oleObj name="Εξίσωση" r:id="rId3" imgW="1345616" imgH="266584" progId="Equation.3">
                  <p:embed/>
                  <p:pic>
                    <p:nvPicPr>
                      <p:cNvPr id="55300" name="Object 7">
                        <a:extLst>
                          <a:ext uri="{FF2B5EF4-FFF2-40B4-BE49-F238E27FC236}">
                            <a16:creationId xmlns:a16="http://schemas.microsoft.com/office/drawing/2014/main" id="{427E60C3-4FBE-1BC0-D72E-B4D3334B09E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14650" y="1052513"/>
                        <a:ext cx="2808288" cy="55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5301" name="Rectangle 9">
            <a:extLst>
              <a:ext uri="{FF2B5EF4-FFF2-40B4-BE49-F238E27FC236}">
                <a16:creationId xmlns:a16="http://schemas.microsoft.com/office/drawing/2014/main" id="{B847FAB6-AC04-821C-577B-264F878F53FD}"/>
              </a:ext>
            </a:extLst>
          </p:cNvPr>
          <p:cNvSpPr>
            <a:spLocks noChangeArrowheads="1"/>
          </p:cNvSpPr>
          <p:nvPr/>
        </p:nvSpPr>
        <p:spPr bwMode="auto">
          <a:xfrm>
            <a:off x="5940425" y="1195388"/>
            <a:ext cx="473075" cy="538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(49)</a:t>
            </a:r>
            <a:endParaRPr lang="el-GR" altLang="el-GR" sz="1100" b="0"/>
          </a:p>
          <a:p>
            <a:pPr>
              <a:spcBef>
                <a:spcPct val="0"/>
              </a:spcBef>
              <a:buFontTx/>
              <a:buNone/>
            </a:pPr>
            <a:endParaRPr lang="el-GR" altLang="el-GR" sz="1800" b="0"/>
          </a:p>
        </p:txBody>
      </p:sp>
      <p:graphicFrame>
        <p:nvGraphicFramePr>
          <p:cNvPr id="55302" name="Object 6">
            <a:extLst>
              <a:ext uri="{FF2B5EF4-FFF2-40B4-BE49-F238E27FC236}">
                <a16:creationId xmlns:a16="http://schemas.microsoft.com/office/drawing/2014/main" id="{96FB6554-CB0E-432F-D83E-0CB361D943D3}"/>
              </a:ext>
            </a:extLst>
          </p:cNvPr>
          <p:cNvGraphicFramePr>
            <a:graphicFrameLocks noChangeAspect="1"/>
          </p:cNvGraphicFramePr>
          <p:nvPr/>
        </p:nvGraphicFramePr>
        <p:xfrm>
          <a:off x="1979613" y="2708275"/>
          <a:ext cx="4968875" cy="471488"/>
        </p:xfrm>
        <a:graphic>
          <a:graphicData uri="http://schemas.openxmlformats.org/presentationml/2006/ole">
            <mc:AlternateContent xmlns:mc="http://schemas.openxmlformats.org/markup-compatibility/2006">
              <mc:Choice xmlns:v="urn:schemas-microsoft-com:vml" Requires="v">
                <p:oleObj name="Εξίσωση" r:id="rId5" imgW="2413000" imgH="228600" progId="Equation.3">
                  <p:embed/>
                </p:oleObj>
              </mc:Choice>
              <mc:Fallback>
                <p:oleObj name="Εξίσωση" r:id="rId5" imgW="2413000" imgH="228600" progId="Equation.3">
                  <p:embed/>
                  <p:pic>
                    <p:nvPicPr>
                      <p:cNvPr id="55302" name="Object 6">
                        <a:extLst>
                          <a:ext uri="{FF2B5EF4-FFF2-40B4-BE49-F238E27FC236}">
                            <a16:creationId xmlns:a16="http://schemas.microsoft.com/office/drawing/2014/main" id="{96FB6554-CB0E-432F-D83E-0CB361D943D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79613" y="2708275"/>
                        <a:ext cx="4968875" cy="471488"/>
                      </a:xfrm>
                      <a:prstGeom prst="rect">
                        <a:avLst/>
                      </a:prstGeom>
                      <a:solidFill>
                        <a:srgbClr val="FFCC99"/>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5303" name="Rectangle 10">
            <a:extLst>
              <a:ext uri="{FF2B5EF4-FFF2-40B4-BE49-F238E27FC236}">
                <a16:creationId xmlns:a16="http://schemas.microsoft.com/office/drawing/2014/main" id="{E1C51F48-A187-1B3D-FB62-461CAAFDE9C1}"/>
              </a:ext>
            </a:extLst>
          </p:cNvPr>
          <p:cNvSpPr>
            <a:spLocks noChangeArrowheads="1"/>
          </p:cNvSpPr>
          <p:nvPr/>
        </p:nvSpPr>
        <p:spPr bwMode="auto">
          <a:xfrm>
            <a:off x="7164388" y="2779713"/>
            <a:ext cx="473075" cy="538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(50)</a:t>
            </a:r>
            <a:endParaRPr lang="el-GR" altLang="el-GR" sz="1100" b="0"/>
          </a:p>
          <a:p>
            <a:pPr>
              <a:spcBef>
                <a:spcPct val="0"/>
              </a:spcBef>
              <a:buFontTx/>
              <a:buNone/>
            </a:pPr>
            <a:endParaRPr lang="el-GR" altLang="el-GR" sz="1800" b="0"/>
          </a:p>
        </p:txBody>
      </p:sp>
      <p:graphicFrame>
        <p:nvGraphicFramePr>
          <p:cNvPr id="55304" name="Object 5">
            <a:extLst>
              <a:ext uri="{FF2B5EF4-FFF2-40B4-BE49-F238E27FC236}">
                <a16:creationId xmlns:a16="http://schemas.microsoft.com/office/drawing/2014/main" id="{0FB8A6BD-6948-12E7-D6BB-EBEC92332FF5}"/>
              </a:ext>
            </a:extLst>
          </p:cNvPr>
          <p:cNvGraphicFramePr>
            <a:graphicFrameLocks noChangeAspect="1"/>
          </p:cNvGraphicFramePr>
          <p:nvPr/>
        </p:nvGraphicFramePr>
        <p:xfrm>
          <a:off x="1476375" y="3225800"/>
          <a:ext cx="5976938" cy="465138"/>
        </p:xfrm>
        <a:graphic>
          <a:graphicData uri="http://schemas.openxmlformats.org/presentationml/2006/ole">
            <mc:AlternateContent xmlns:mc="http://schemas.openxmlformats.org/markup-compatibility/2006">
              <mc:Choice xmlns:v="urn:schemas-microsoft-com:vml" Requires="v">
                <p:oleObj name="Εξίσωση" r:id="rId7" imgW="2933700" imgH="228600" progId="Equation.3">
                  <p:embed/>
                </p:oleObj>
              </mc:Choice>
              <mc:Fallback>
                <p:oleObj name="Εξίσωση" r:id="rId7" imgW="2933700" imgH="228600" progId="Equation.3">
                  <p:embed/>
                  <p:pic>
                    <p:nvPicPr>
                      <p:cNvPr id="55304" name="Object 5">
                        <a:extLst>
                          <a:ext uri="{FF2B5EF4-FFF2-40B4-BE49-F238E27FC236}">
                            <a16:creationId xmlns:a16="http://schemas.microsoft.com/office/drawing/2014/main" id="{0FB8A6BD-6948-12E7-D6BB-EBEC92332FF5}"/>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76375" y="3225800"/>
                        <a:ext cx="5976938"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5305" name="Rectangle 11">
            <a:extLst>
              <a:ext uri="{FF2B5EF4-FFF2-40B4-BE49-F238E27FC236}">
                <a16:creationId xmlns:a16="http://schemas.microsoft.com/office/drawing/2014/main" id="{E4EE1C17-E664-AA67-C365-08EE0EB74298}"/>
              </a:ext>
            </a:extLst>
          </p:cNvPr>
          <p:cNvSpPr>
            <a:spLocks noChangeArrowheads="1"/>
          </p:cNvSpPr>
          <p:nvPr/>
        </p:nvSpPr>
        <p:spPr bwMode="auto">
          <a:xfrm>
            <a:off x="7596188" y="3357563"/>
            <a:ext cx="8636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(12 – 50΄)</a:t>
            </a:r>
            <a:endParaRPr lang="el-GR" altLang="el-GR" sz="1100" b="0"/>
          </a:p>
          <a:p>
            <a:pPr>
              <a:spcBef>
                <a:spcPct val="0"/>
              </a:spcBef>
              <a:buFontTx/>
              <a:buNone/>
            </a:pPr>
            <a:endParaRPr lang="el-GR" altLang="el-GR" sz="1800" b="0"/>
          </a:p>
        </p:txBody>
      </p:sp>
      <p:graphicFrame>
        <p:nvGraphicFramePr>
          <p:cNvPr id="55306" name="Object 12">
            <a:extLst>
              <a:ext uri="{FF2B5EF4-FFF2-40B4-BE49-F238E27FC236}">
                <a16:creationId xmlns:a16="http://schemas.microsoft.com/office/drawing/2014/main" id="{6B0DE485-AF0E-F737-0638-E520EE990C0E}"/>
              </a:ext>
            </a:extLst>
          </p:cNvPr>
          <p:cNvGraphicFramePr>
            <a:graphicFrameLocks noChangeAspect="1"/>
          </p:cNvGraphicFramePr>
          <p:nvPr/>
        </p:nvGraphicFramePr>
        <p:xfrm>
          <a:off x="4211638" y="1700213"/>
          <a:ext cx="3313112" cy="482600"/>
        </p:xfrm>
        <a:graphic>
          <a:graphicData uri="http://schemas.openxmlformats.org/presentationml/2006/ole">
            <mc:AlternateContent xmlns:mc="http://schemas.openxmlformats.org/markup-compatibility/2006">
              <mc:Choice xmlns:v="urn:schemas-microsoft-com:vml" Requires="v">
                <p:oleObj name="Εξίσωση" r:id="rId9" imgW="1828800" imgH="266700" progId="Equation.3">
                  <p:embed/>
                </p:oleObj>
              </mc:Choice>
              <mc:Fallback>
                <p:oleObj name="Εξίσωση" r:id="rId9" imgW="1828800" imgH="266700" progId="Equation.3">
                  <p:embed/>
                  <p:pic>
                    <p:nvPicPr>
                      <p:cNvPr id="55306" name="Object 12">
                        <a:extLst>
                          <a:ext uri="{FF2B5EF4-FFF2-40B4-BE49-F238E27FC236}">
                            <a16:creationId xmlns:a16="http://schemas.microsoft.com/office/drawing/2014/main" id="{6B0DE485-AF0E-F737-0638-E520EE990C0E}"/>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211638" y="1700213"/>
                        <a:ext cx="3313112" cy="482600"/>
                      </a:xfrm>
                      <a:prstGeom prst="rect">
                        <a:avLst/>
                      </a:prstGeom>
                      <a:solidFill>
                        <a:schemeClr val="accent1"/>
                      </a:solidFill>
                      <a:ln>
                        <a:noFill/>
                      </a:ln>
                      <a:extLst>
                        <a:ext uri="{91240B29-F687-4F45-9708-019B960494DF}">
                          <a14:hiddenLine xmlns:a14="http://schemas.microsoft.com/office/drawing/2010/main" w="9525">
                            <a:solidFill>
                              <a:schemeClr val="accent2"/>
                            </a:solidFill>
                            <a:miter lim="800000"/>
                            <a:headEnd/>
                            <a:tailEnd/>
                          </a14:hiddenLine>
                        </a:ext>
                      </a:extLst>
                    </p:spPr>
                  </p:pic>
                </p:oleObj>
              </mc:Fallback>
            </mc:AlternateContent>
          </a:graphicData>
        </a:graphic>
      </p:graphicFrame>
      <p:sp>
        <p:nvSpPr>
          <p:cNvPr id="55307" name="Rectangle 13">
            <a:extLst>
              <a:ext uri="{FF2B5EF4-FFF2-40B4-BE49-F238E27FC236}">
                <a16:creationId xmlns:a16="http://schemas.microsoft.com/office/drawing/2014/main" id="{E6E718C0-6861-B5CB-CDD2-B46D4D20A98C}"/>
              </a:ext>
            </a:extLst>
          </p:cNvPr>
          <p:cNvSpPr>
            <a:spLocks noChangeArrowheads="1"/>
          </p:cNvSpPr>
          <p:nvPr/>
        </p:nvSpPr>
        <p:spPr bwMode="auto">
          <a:xfrm>
            <a:off x="468313" y="4652963"/>
            <a:ext cx="8297862"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l-GR" altLang="el-GR" sz="1600" b="0">
                <a:solidFill>
                  <a:schemeClr val="accent2"/>
                </a:solidFill>
              </a:rPr>
              <a:t>Η ως άνω σχέση εκφράζει την επί πλέον ελεύθερη ενθαλπία ή ελεύθερη ενθαλπία αναμίξεως την λαμβανομένη κατά την ανάμιξη ενός αποπροσανατολισμένου πολυμερούς (άμορφο ή υγρό πολυμερές) και ενός καθαρού διαλύτη.</a:t>
            </a:r>
          </a:p>
        </p:txBody>
      </p:sp>
      <p:graphicFrame>
        <p:nvGraphicFramePr>
          <p:cNvPr id="55308" name="Object 14">
            <a:extLst>
              <a:ext uri="{FF2B5EF4-FFF2-40B4-BE49-F238E27FC236}">
                <a16:creationId xmlns:a16="http://schemas.microsoft.com/office/drawing/2014/main" id="{56E7866D-FD9F-4F16-682A-F4A538E3C773}"/>
              </a:ext>
            </a:extLst>
          </p:cNvPr>
          <p:cNvGraphicFramePr>
            <a:graphicFrameLocks noChangeAspect="1"/>
          </p:cNvGraphicFramePr>
          <p:nvPr/>
        </p:nvGraphicFramePr>
        <p:xfrm>
          <a:off x="1690688" y="2203450"/>
          <a:ext cx="2016125" cy="373063"/>
        </p:xfrm>
        <a:graphic>
          <a:graphicData uri="http://schemas.openxmlformats.org/presentationml/2006/ole">
            <mc:AlternateContent xmlns:mc="http://schemas.openxmlformats.org/markup-compatibility/2006">
              <mc:Choice xmlns:v="urn:schemas-microsoft-com:vml" Requires="v">
                <p:oleObj name="Εξίσωση" r:id="rId11" imgW="1180588" imgH="215806" progId="Equation.3">
                  <p:embed/>
                </p:oleObj>
              </mc:Choice>
              <mc:Fallback>
                <p:oleObj name="Εξίσωση" r:id="rId11" imgW="1180588" imgH="215806" progId="Equation.3">
                  <p:embed/>
                  <p:pic>
                    <p:nvPicPr>
                      <p:cNvPr id="55308" name="Object 14">
                        <a:extLst>
                          <a:ext uri="{FF2B5EF4-FFF2-40B4-BE49-F238E27FC236}">
                            <a16:creationId xmlns:a16="http://schemas.microsoft.com/office/drawing/2014/main" id="{56E7866D-FD9F-4F16-682A-F4A538E3C773}"/>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90688" y="2203450"/>
                        <a:ext cx="2016125"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5309" name="Object 15">
            <a:extLst>
              <a:ext uri="{FF2B5EF4-FFF2-40B4-BE49-F238E27FC236}">
                <a16:creationId xmlns:a16="http://schemas.microsoft.com/office/drawing/2014/main" id="{A5541F3C-0C10-63F6-C8F2-9849B4A9EAD3}"/>
              </a:ext>
            </a:extLst>
          </p:cNvPr>
          <p:cNvGraphicFramePr>
            <a:graphicFrameLocks noChangeAspect="1"/>
          </p:cNvGraphicFramePr>
          <p:nvPr/>
        </p:nvGraphicFramePr>
        <p:xfrm>
          <a:off x="1619250" y="1700213"/>
          <a:ext cx="2232025" cy="461962"/>
        </p:xfrm>
        <a:graphic>
          <a:graphicData uri="http://schemas.openxmlformats.org/presentationml/2006/ole">
            <mc:AlternateContent xmlns:mc="http://schemas.openxmlformats.org/markup-compatibility/2006">
              <mc:Choice xmlns:v="urn:schemas-microsoft-com:vml" Requires="v">
                <p:oleObj name="Εξίσωση" r:id="rId13" imgW="1104900" imgH="228600" progId="Equation.3">
                  <p:embed/>
                </p:oleObj>
              </mc:Choice>
              <mc:Fallback>
                <p:oleObj name="Εξίσωση" r:id="rId13" imgW="1104900" imgH="228600" progId="Equation.3">
                  <p:embed/>
                  <p:pic>
                    <p:nvPicPr>
                      <p:cNvPr id="55309" name="Object 15">
                        <a:extLst>
                          <a:ext uri="{FF2B5EF4-FFF2-40B4-BE49-F238E27FC236}">
                            <a16:creationId xmlns:a16="http://schemas.microsoft.com/office/drawing/2014/main" id="{A5541F3C-0C10-63F6-C8F2-9849B4A9EAD3}"/>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619250" y="1700213"/>
                        <a:ext cx="2232025" cy="461962"/>
                      </a:xfrm>
                      <a:prstGeom prst="rect">
                        <a:avLst/>
                      </a:prstGeom>
                      <a:solidFill>
                        <a:srgbClr val="FFCCFF"/>
                      </a:solidFill>
                      <a:ln>
                        <a:noFill/>
                      </a:ln>
                      <a:extLst>
                        <a:ext uri="{91240B29-F687-4F45-9708-019B960494DF}">
                          <a14:hiddenLine xmlns:a14="http://schemas.microsoft.com/office/drawing/2010/main" w="9525">
                            <a:solidFill>
                              <a:schemeClr val="accent2"/>
                            </a:solidFill>
                            <a:miter lim="800000"/>
                            <a:headEnd/>
                            <a:tailEnd/>
                          </a14:hiddenLine>
                        </a:ext>
                      </a:extLst>
                    </p:spPr>
                  </p:pic>
                </p:oleObj>
              </mc:Fallback>
            </mc:AlternateContent>
          </a:graphicData>
        </a:graphic>
      </p:graphicFrame>
      <p:sp>
        <p:nvSpPr>
          <p:cNvPr id="14" name="13 - TextBox">
            <a:extLst>
              <a:ext uri="{FF2B5EF4-FFF2-40B4-BE49-F238E27FC236}">
                <a16:creationId xmlns:a16="http://schemas.microsoft.com/office/drawing/2014/main" id="{1DA310EE-FB76-7979-59E0-12438469FFCC}"/>
              </a:ext>
            </a:extLst>
          </p:cNvPr>
          <p:cNvSpPr txBox="1"/>
          <p:nvPr/>
        </p:nvSpPr>
        <p:spPr>
          <a:xfrm>
            <a:off x="92075" y="5516563"/>
            <a:ext cx="8964613" cy="1077912"/>
          </a:xfrm>
          <a:prstGeom prst="rect">
            <a:avLst/>
          </a:prstGeom>
          <a:solidFill>
            <a:schemeClr val="accent6">
              <a:lumMod val="20000"/>
              <a:lumOff val="80000"/>
            </a:schemeClr>
          </a:solidFill>
        </p:spPr>
        <p:txBody>
          <a:bodyPr>
            <a:spAutoFit/>
          </a:bodyPr>
          <a:lstStyle/>
          <a:p>
            <a:pPr eaLnBrk="1" hangingPunct="1">
              <a:defRPr/>
            </a:pPr>
            <a:r>
              <a:rPr lang="el-GR" sz="1600" dirty="0">
                <a:latin typeface="Arial" charset="0"/>
              </a:rPr>
              <a:t>Η θεωρία </a:t>
            </a:r>
            <a:r>
              <a:rPr lang="en-US" sz="1600" dirty="0">
                <a:latin typeface="Arial" charset="0"/>
              </a:rPr>
              <a:t>Flory-Huggins</a:t>
            </a:r>
            <a:r>
              <a:rPr lang="el-GR" sz="1600" dirty="0">
                <a:latin typeface="Arial" charset="0"/>
              </a:rPr>
              <a:t> είναι μία</a:t>
            </a:r>
            <a:r>
              <a:rPr lang="en-US" sz="1600" dirty="0">
                <a:latin typeface="Arial" charset="0"/>
              </a:rPr>
              <a:t> </a:t>
            </a:r>
            <a:r>
              <a:rPr lang="el-GR" sz="1600" dirty="0">
                <a:latin typeface="Arial" charset="0"/>
              </a:rPr>
              <a:t>θεωρία μέσου πεδίου </a:t>
            </a:r>
            <a:r>
              <a:rPr lang="el-GR" sz="1600" b="0" dirty="0">
                <a:latin typeface="Arial" charset="0"/>
              </a:rPr>
              <a:t>όπου</a:t>
            </a:r>
            <a:r>
              <a:rPr lang="el-GR" sz="1600" dirty="0">
                <a:latin typeface="Arial" charset="0"/>
              </a:rPr>
              <a:t> </a:t>
            </a:r>
            <a:r>
              <a:rPr lang="el-GR" sz="1600" b="0" dirty="0">
                <a:latin typeface="Arial" charset="0"/>
              </a:rPr>
              <a:t>οι τοπικές αλληλεπιδράσεις </a:t>
            </a:r>
          </a:p>
          <a:p>
            <a:pPr eaLnBrk="1" hangingPunct="1">
              <a:defRPr/>
            </a:pPr>
            <a:r>
              <a:rPr lang="el-GR" sz="1600" b="0" dirty="0">
                <a:latin typeface="Arial" charset="0"/>
              </a:rPr>
              <a:t>καθορίζονται αποκλειστικά από τη μακροσκοπική μέση σύσταση φ</a:t>
            </a:r>
            <a:r>
              <a:rPr lang="el-GR" sz="1600" b="0" baseline="-25000" dirty="0">
                <a:latin typeface="Arial" charset="0"/>
              </a:rPr>
              <a:t>1</a:t>
            </a:r>
            <a:r>
              <a:rPr lang="el-GR" sz="1600" b="0" dirty="0">
                <a:latin typeface="Arial" charset="0"/>
              </a:rPr>
              <a:t>, φ</a:t>
            </a:r>
            <a:r>
              <a:rPr lang="el-GR" sz="1600" b="0" baseline="-25000" dirty="0">
                <a:latin typeface="Arial" charset="0"/>
              </a:rPr>
              <a:t>2</a:t>
            </a:r>
            <a:r>
              <a:rPr lang="el-GR" sz="1600" b="0" dirty="0">
                <a:latin typeface="Arial" charset="0"/>
              </a:rPr>
              <a:t> γεγονός που δεν ισχύει</a:t>
            </a:r>
          </a:p>
          <a:p>
            <a:pPr eaLnBrk="1" hangingPunct="1">
              <a:defRPr/>
            </a:pPr>
            <a:r>
              <a:rPr lang="el-GR" sz="1600" b="0" dirty="0">
                <a:latin typeface="Arial" charset="0"/>
              </a:rPr>
              <a:t>σε αραιά διαλύματα, θέτοντας ποσοτικούς περιορισμούς στη εφαρμογή της. Όταν η συγκέντρωση </a:t>
            </a:r>
          </a:p>
          <a:p>
            <a:pPr eaLnBrk="1" hangingPunct="1">
              <a:defRPr/>
            </a:pPr>
            <a:r>
              <a:rPr lang="el-GR" sz="1600" b="0" dirty="0">
                <a:latin typeface="Arial" charset="0"/>
              </a:rPr>
              <a:t>είναι αρκετά μεγάλη (διείσδυση θυσάνων) οι προβλέψεις της θεωρίας βελτιώνονται.</a:t>
            </a:r>
            <a:endParaRPr lang="el-GR" sz="1600" dirty="0">
              <a:latin typeface="Arial" charset="0"/>
            </a:endParaRPr>
          </a:p>
        </p:txBody>
      </p:sp>
      <p:graphicFrame>
        <p:nvGraphicFramePr>
          <p:cNvPr id="55311" name="Object 8">
            <a:extLst>
              <a:ext uri="{FF2B5EF4-FFF2-40B4-BE49-F238E27FC236}">
                <a16:creationId xmlns:a16="http://schemas.microsoft.com/office/drawing/2014/main" id="{CD63842A-68A5-44EF-A8A4-52BBEA87218B}"/>
              </a:ext>
            </a:extLst>
          </p:cNvPr>
          <p:cNvGraphicFramePr>
            <a:graphicFrameLocks noChangeAspect="1"/>
          </p:cNvGraphicFramePr>
          <p:nvPr/>
        </p:nvGraphicFramePr>
        <p:xfrm>
          <a:off x="2451100" y="3716338"/>
          <a:ext cx="4784725" cy="890587"/>
        </p:xfrm>
        <a:graphic>
          <a:graphicData uri="http://schemas.openxmlformats.org/presentationml/2006/ole">
            <mc:AlternateContent xmlns:mc="http://schemas.openxmlformats.org/markup-compatibility/2006">
              <mc:Choice xmlns:v="urn:schemas-microsoft-com:vml" Requires="v">
                <p:oleObj name="Εξίσωση" r:id="rId15" imgW="2324100" imgH="431800" progId="Equation.3">
                  <p:embed/>
                </p:oleObj>
              </mc:Choice>
              <mc:Fallback>
                <p:oleObj name="Εξίσωση" r:id="rId15" imgW="2324100" imgH="431800" progId="Equation.3">
                  <p:embed/>
                  <p:pic>
                    <p:nvPicPr>
                      <p:cNvPr id="55311" name="Object 8">
                        <a:extLst>
                          <a:ext uri="{FF2B5EF4-FFF2-40B4-BE49-F238E27FC236}">
                            <a16:creationId xmlns:a16="http://schemas.microsoft.com/office/drawing/2014/main" id="{CD63842A-68A5-44EF-A8A4-52BBEA87218B}"/>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451100" y="3716338"/>
                        <a:ext cx="4784725" cy="890587"/>
                      </a:xfrm>
                      <a:prstGeom prst="rect">
                        <a:avLst/>
                      </a:prstGeom>
                      <a:solidFill>
                        <a:srgbClr val="FFCC99"/>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5312" name="15 - TextBox">
            <a:extLst>
              <a:ext uri="{FF2B5EF4-FFF2-40B4-BE49-F238E27FC236}">
                <a16:creationId xmlns:a16="http://schemas.microsoft.com/office/drawing/2014/main" id="{07592932-4D22-7F11-200C-C64251C9D44A}"/>
              </a:ext>
            </a:extLst>
          </p:cNvPr>
          <p:cNvSpPr txBox="1">
            <a:spLocks noChangeArrowheads="1"/>
          </p:cNvSpPr>
          <p:nvPr/>
        </p:nvSpPr>
        <p:spPr bwMode="auto">
          <a:xfrm>
            <a:off x="7173913" y="3960813"/>
            <a:ext cx="11334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b="0"/>
              <a:t>ανά θέση</a:t>
            </a:r>
          </a:p>
        </p:txBody>
      </p:sp>
      <p:sp>
        <p:nvSpPr>
          <p:cNvPr id="55313" name="16 - Καμπύλο δεξιό βέλος">
            <a:extLst>
              <a:ext uri="{FF2B5EF4-FFF2-40B4-BE49-F238E27FC236}">
                <a16:creationId xmlns:a16="http://schemas.microsoft.com/office/drawing/2014/main" id="{ADCE31CA-8AF4-6B74-451C-D989401E9FE4}"/>
              </a:ext>
            </a:extLst>
          </p:cNvPr>
          <p:cNvSpPr>
            <a:spLocks noChangeArrowheads="1"/>
          </p:cNvSpPr>
          <p:nvPr/>
        </p:nvSpPr>
        <p:spPr bwMode="auto">
          <a:xfrm>
            <a:off x="827088" y="2420938"/>
            <a:ext cx="431800" cy="1079500"/>
          </a:xfrm>
          <a:prstGeom prst="curvedRightArrow">
            <a:avLst>
              <a:gd name="adj1" fmla="val 25000"/>
              <a:gd name="adj2" fmla="val 50000"/>
              <a:gd name="adj3" fmla="val 25000"/>
            </a:avLst>
          </a:prstGeom>
          <a:solidFill>
            <a:schemeClr val="accent1"/>
          </a:solidFill>
          <a:ln w="9525" algn="ctr">
            <a:solidFill>
              <a:schemeClr val="tx1"/>
            </a:solidFill>
            <a:round/>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sp>
        <p:nvSpPr>
          <p:cNvPr id="55314" name="17 - Καμπύλο αριστερό βέλος">
            <a:extLst>
              <a:ext uri="{FF2B5EF4-FFF2-40B4-BE49-F238E27FC236}">
                <a16:creationId xmlns:a16="http://schemas.microsoft.com/office/drawing/2014/main" id="{9CE670B3-EDC3-0BF8-D480-9E6B5835FAF9}"/>
              </a:ext>
            </a:extLst>
          </p:cNvPr>
          <p:cNvSpPr>
            <a:spLocks noChangeArrowheads="1"/>
          </p:cNvSpPr>
          <p:nvPr/>
        </p:nvSpPr>
        <p:spPr bwMode="auto">
          <a:xfrm>
            <a:off x="7740650" y="1989138"/>
            <a:ext cx="503238" cy="1079500"/>
          </a:xfrm>
          <a:prstGeom prst="curvedLeftArrow">
            <a:avLst>
              <a:gd name="adj1" fmla="val 25026"/>
              <a:gd name="adj2" fmla="val 50053"/>
              <a:gd name="adj3" fmla="val 25000"/>
            </a:avLst>
          </a:prstGeom>
          <a:solidFill>
            <a:schemeClr val="accent1"/>
          </a:solidFill>
          <a:ln w="9525" algn="ctr">
            <a:solidFill>
              <a:schemeClr val="tx1"/>
            </a:solidFill>
            <a:round/>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graphicFrame>
        <p:nvGraphicFramePr>
          <p:cNvPr id="55315" name="Object 14">
            <a:extLst>
              <a:ext uri="{FF2B5EF4-FFF2-40B4-BE49-F238E27FC236}">
                <a16:creationId xmlns:a16="http://schemas.microsoft.com/office/drawing/2014/main" id="{37D23912-45BF-03E6-52FC-34018954C81E}"/>
              </a:ext>
            </a:extLst>
          </p:cNvPr>
          <p:cNvGraphicFramePr>
            <a:graphicFrameLocks noChangeAspect="1"/>
          </p:cNvGraphicFramePr>
          <p:nvPr/>
        </p:nvGraphicFramePr>
        <p:xfrm>
          <a:off x="515938" y="4287838"/>
          <a:ext cx="1474787" cy="341312"/>
        </p:xfrm>
        <a:graphic>
          <a:graphicData uri="http://schemas.openxmlformats.org/presentationml/2006/ole">
            <mc:AlternateContent xmlns:mc="http://schemas.openxmlformats.org/markup-compatibility/2006">
              <mc:Choice xmlns:v="urn:schemas-microsoft-com:vml" Requires="v">
                <p:oleObj name="Εξίσωση" r:id="rId17" imgW="990600" imgH="228600" progId="Equation.3">
                  <p:embed/>
                </p:oleObj>
              </mc:Choice>
              <mc:Fallback>
                <p:oleObj name="Εξίσωση" r:id="rId17" imgW="990600" imgH="228600" progId="Equation.3">
                  <p:embed/>
                  <p:pic>
                    <p:nvPicPr>
                      <p:cNvPr id="55315" name="Object 14">
                        <a:extLst>
                          <a:ext uri="{FF2B5EF4-FFF2-40B4-BE49-F238E27FC236}">
                            <a16:creationId xmlns:a16="http://schemas.microsoft.com/office/drawing/2014/main" id="{37D23912-45BF-03E6-52FC-34018954C81E}"/>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15938" y="4287838"/>
                        <a:ext cx="1474787" cy="341312"/>
                      </a:xfrm>
                      <a:prstGeom prst="rect">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5316" name="Object 17">
            <a:extLst>
              <a:ext uri="{FF2B5EF4-FFF2-40B4-BE49-F238E27FC236}">
                <a16:creationId xmlns:a16="http://schemas.microsoft.com/office/drawing/2014/main" id="{F933CB02-DFE8-6C94-E6E0-9A0E28DEB230}"/>
              </a:ext>
            </a:extLst>
          </p:cNvPr>
          <p:cNvGraphicFramePr>
            <a:graphicFrameLocks noChangeAspect="1"/>
          </p:cNvGraphicFramePr>
          <p:nvPr/>
        </p:nvGraphicFramePr>
        <p:xfrm>
          <a:off x="76200" y="3709988"/>
          <a:ext cx="2355850" cy="560387"/>
        </p:xfrm>
        <a:graphic>
          <a:graphicData uri="http://schemas.openxmlformats.org/presentationml/2006/ole">
            <mc:AlternateContent xmlns:mc="http://schemas.openxmlformats.org/markup-compatibility/2006">
              <mc:Choice xmlns:v="urn:schemas-microsoft-com:vml" Requires="v">
                <p:oleObj name="Εξίσωση" r:id="rId19" imgW="1816100" imgH="431800" progId="Equation.3">
                  <p:embed/>
                </p:oleObj>
              </mc:Choice>
              <mc:Fallback>
                <p:oleObj name="Εξίσωση" r:id="rId19" imgW="1816100" imgH="431800" progId="Equation.3">
                  <p:embed/>
                  <p:pic>
                    <p:nvPicPr>
                      <p:cNvPr id="55316" name="Object 17">
                        <a:extLst>
                          <a:ext uri="{FF2B5EF4-FFF2-40B4-BE49-F238E27FC236}">
                            <a16:creationId xmlns:a16="http://schemas.microsoft.com/office/drawing/2014/main" id="{F933CB02-DFE8-6C94-E6E0-9A0E28DEB230}"/>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76200" y="3709988"/>
                        <a:ext cx="2355850" cy="560387"/>
                      </a:xfrm>
                      <a:prstGeom prst="rect">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6">
            <a:extLst>
              <a:ext uri="{FF2B5EF4-FFF2-40B4-BE49-F238E27FC236}">
                <a16:creationId xmlns:a16="http://schemas.microsoft.com/office/drawing/2014/main" id="{7AD50D20-0B13-3054-B545-9E41D9CEB183}"/>
              </a:ext>
            </a:extLst>
          </p:cNvPr>
          <p:cNvSpPr>
            <a:spLocks noChangeArrowheads="1"/>
          </p:cNvSpPr>
          <p:nvPr/>
        </p:nvSpPr>
        <p:spPr bwMode="auto">
          <a:xfrm>
            <a:off x="0" y="2022475"/>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l-GR" sz="1800" b="0"/>
          </a:p>
        </p:txBody>
      </p:sp>
      <p:graphicFrame>
        <p:nvGraphicFramePr>
          <p:cNvPr id="57347" name="Object 5">
            <a:extLst>
              <a:ext uri="{FF2B5EF4-FFF2-40B4-BE49-F238E27FC236}">
                <a16:creationId xmlns:a16="http://schemas.microsoft.com/office/drawing/2014/main" id="{023236D7-60C2-529F-C9BB-9AFE76D1BA6C}"/>
              </a:ext>
            </a:extLst>
          </p:cNvPr>
          <p:cNvGraphicFramePr>
            <a:graphicFrameLocks noChangeAspect="1"/>
          </p:cNvGraphicFramePr>
          <p:nvPr/>
        </p:nvGraphicFramePr>
        <p:xfrm>
          <a:off x="1835150" y="2276475"/>
          <a:ext cx="4589463" cy="1544638"/>
        </p:xfrm>
        <a:graphic>
          <a:graphicData uri="http://schemas.openxmlformats.org/presentationml/2006/ole">
            <mc:AlternateContent xmlns:mc="http://schemas.openxmlformats.org/markup-compatibility/2006">
              <mc:Choice xmlns:v="urn:schemas-microsoft-com:vml" Requires="v">
                <p:oleObj name="Εξίσωση" r:id="rId3" imgW="3009900" imgH="1016000" progId="Equation.3">
                  <p:embed/>
                </p:oleObj>
              </mc:Choice>
              <mc:Fallback>
                <p:oleObj name="Εξίσωση" r:id="rId3" imgW="3009900" imgH="1016000" progId="Equation.3">
                  <p:embed/>
                  <p:pic>
                    <p:nvPicPr>
                      <p:cNvPr id="57347" name="Object 5">
                        <a:extLst>
                          <a:ext uri="{FF2B5EF4-FFF2-40B4-BE49-F238E27FC236}">
                            <a16:creationId xmlns:a16="http://schemas.microsoft.com/office/drawing/2014/main" id="{023236D7-60C2-529F-C9BB-9AFE76D1BA6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35150" y="2276475"/>
                        <a:ext cx="4589463" cy="154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7348" name="Rectangle 7">
            <a:extLst>
              <a:ext uri="{FF2B5EF4-FFF2-40B4-BE49-F238E27FC236}">
                <a16:creationId xmlns:a16="http://schemas.microsoft.com/office/drawing/2014/main" id="{F222CF5F-861C-8F68-1864-54F8084FE957}"/>
              </a:ext>
            </a:extLst>
          </p:cNvPr>
          <p:cNvSpPr>
            <a:spLocks noChangeArrowheads="1"/>
          </p:cNvSpPr>
          <p:nvPr/>
        </p:nvSpPr>
        <p:spPr bwMode="auto">
          <a:xfrm>
            <a:off x="6875463" y="3141663"/>
            <a:ext cx="1079500"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(51</a:t>
            </a:r>
            <a:r>
              <a:rPr lang="el-GR" altLang="el-GR" sz="1100" b="0"/>
              <a:t>)</a:t>
            </a:r>
            <a:endParaRPr lang="el-GR" altLang="el-GR" sz="1800" b="0"/>
          </a:p>
        </p:txBody>
      </p:sp>
      <p:graphicFrame>
        <p:nvGraphicFramePr>
          <p:cNvPr id="57349" name="Object 4">
            <a:extLst>
              <a:ext uri="{FF2B5EF4-FFF2-40B4-BE49-F238E27FC236}">
                <a16:creationId xmlns:a16="http://schemas.microsoft.com/office/drawing/2014/main" id="{F632522E-75B3-7F43-5D05-2D0FA30AE62F}"/>
              </a:ext>
            </a:extLst>
          </p:cNvPr>
          <p:cNvGraphicFramePr>
            <a:graphicFrameLocks noChangeAspect="1"/>
          </p:cNvGraphicFramePr>
          <p:nvPr/>
        </p:nvGraphicFramePr>
        <p:xfrm>
          <a:off x="3132138" y="4005263"/>
          <a:ext cx="1584325" cy="736600"/>
        </p:xfrm>
        <a:graphic>
          <a:graphicData uri="http://schemas.openxmlformats.org/presentationml/2006/ole">
            <mc:AlternateContent xmlns:mc="http://schemas.openxmlformats.org/markup-compatibility/2006">
              <mc:Choice xmlns:v="urn:schemas-microsoft-com:vml" Requires="v">
                <p:oleObj name="Εξίσωση" r:id="rId5" imgW="965200" imgH="444500" progId="Equation.3">
                  <p:embed/>
                </p:oleObj>
              </mc:Choice>
              <mc:Fallback>
                <p:oleObj name="Εξίσωση" r:id="rId5" imgW="965200" imgH="444500" progId="Equation.3">
                  <p:embed/>
                  <p:pic>
                    <p:nvPicPr>
                      <p:cNvPr id="57349" name="Object 4">
                        <a:extLst>
                          <a:ext uri="{FF2B5EF4-FFF2-40B4-BE49-F238E27FC236}">
                            <a16:creationId xmlns:a16="http://schemas.microsoft.com/office/drawing/2014/main" id="{F632522E-75B3-7F43-5D05-2D0FA30AE62F}"/>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32138" y="4005263"/>
                        <a:ext cx="1584325" cy="73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7350" name="Rectangle 8">
            <a:extLst>
              <a:ext uri="{FF2B5EF4-FFF2-40B4-BE49-F238E27FC236}">
                <a16:creationId xmlns:a16="http://schemas.microsoft.com/office/drawing/2014/main" id="{B1F3208A-1C4F-529F-7427-24D1D059F836}"/>
              </a:ext>
            </a:extLst>
          </p:cNvPr>
          <p:cNvSpPr>
            <a:spLocks noChangeArrowheads="1"/>
          </p:cNvSpPr>
          <p:nvPr/>
        </p:nvSpPr>
        <p:spPr bwMode="auto">
          <a:xfrm>
            <a:off x="900113" y="5157788"/>
            <a:ext cx="21590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400" b="0">
                <a:cs typeface="Times New Roman" panose="02020603050405020304" pitchFamily="18" charset="0"/>
              </a:rPr>
              <a:t> και κατά συνέπεια:</a:t>
            </a:r>
            <a:endParaRPr lang="el-GR" altLang="el-GR" sz="1400" b="0"/>
          </a:p>
          <a:p>
            <a:pPr>
              <a:spcBef>
                <a:spcPct val="0"/>
              </a:spcBef>
              <a:buFontTx/>
              <a:buNone/>
            </a:pPr>
            <a:endParaRPr lang="el-GR" altLang="el-GR" sz="1800" b="0"/>
          </a:p>
        </p:txBody>
      </p:sp>
      <p:sp>
        <p:nvSpPr>
          <p:cNvPr id="57351" name="Text Box 9">
            <a:extLst>
              <a:ext uri="{FF2B5EF4-FFF2-40B4-BE49-F238E27FC236}">
                <a16:creationId xmlns:a16="http://schemas.microsoft.com/office/drawing/2014/main" id="{787C3237-BBE1-DD78-4DFD-63A7140F791E}"/>
              </a:ext>
            </a:extLst>
          </p:cNvPr>
          <p:cNvSpPr txBox="1">
            <a:spLocks noChangeArrowheads="1"/>
          </p:cNvSpPr>
          <p:nvPr/>
        </p:nvSpPr>
        <p:spPr bwMode="auto">
          <a:xfrm>
            <a:off x="1476375" y="4076700"/>
            <a:ext cx="11366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l-GR" sz="1600" b="0"/>
              <a:t>έχουμε</a:t>
            </a:r>
          </a:p>
        </p:txBody>
      </p:sp>
      <p:sp>
        <p:nvSpPr>
          <p:cNvPr id="57352" name="Rectangle 11">
            <a:extLst>
              <a:ext uri="{FF2B5EF4-FFF2-40B4-BE49-F238E27FC236}">
                <a16:creationId xmlns:a16="http://schemas.microsoft.com/office/drawing/2014/main" id="{19CA9AFD-DFF9-47D1-767B-8E05B718457D}"/>
              </a:ext>
            </a:extLst>
          </p:cNvPr>
          <p:cNvSpPr>
            <a:spLocks noChangeArrowheads="1"/>
          </p:cNvSpPr>
          <p:nvPr/>
        </p:nvSpPr>
        <p:spPr bwMode="auto">
          <a:xfrm>
            <a:off x="0" y="2984500"/>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l-GR" sz="1800" b="0"/>
          </a:p>
        </p:txBody>
      </p:sp>
      <p:graphicFrame>
        <p:nvGraphicFramePr>
          <p:cNvPr id="57353" name="Object 10">
            <a:extLst>
              <a:ext uri="{FF2B5EF4-FFF2-40B4-BE49-F238E27FC236}">
                <a16:creationId xmlns:a16="http://schemas.microsoft.com/office/drawing/2014/main" id="{76ACEBD4-D575-C827-D634-7B9150C5D4FE}"/>
              </a:ext>
            </a:extLst>
          </p:cNvPr>
          <p:cNvGraphicFramePr>
            <a:graphicFrameLocks noChangeAspect="1"/>
          </p:cNvGraphicFramePr>
          <p:nvPr/>
        </p:nvGraphicFramePr>
        <p:xfrm>
          <a:off x="3132138" y="4868863"/>
          <a:ext cx="3889375" cy="862012"/>
        </p:xfrm>
        <a:graphic>
          <a:graphicData uri="http://schemas.openxmlformats.org/presentationml/2006/ole">
            <mc:AlternateContent xmlns:mc="http://schemas.openxmlformats.org/markup-compatibility/2006">
              <mc:Choice xmlns:v="urn:schemas-microsoft-com:vml" Requires="v">
                <p:oleObj name="Εξίσωση" r:id="rId7" imgW="2362200" imgH="520700" progId="Equation.3">
                  <p:embed/>
                </p:oleObj>
              </mc:Choice>
              <mc:Fallback>
                <p:oleObj name="Εξίσωση" r:id="rId7" imgW="2362200" imgH="520700" progId="Equation.3">
                  <p:embed/>
                  <p:pic>
                    <p:nvPicPr>
                      <p:cNvPr id="57353" name="Object 10">
                        <a:extLst>
                          <a:ext uri="{FF2B5EF4-FFF2-40B4-BE49-F238E27FC236}">
                            <a16:creationId xmlns:a16="http://schemas.microsoft.com/office/drawing/2014/main" id="{76ACEBD4-D575-C827-D634-7B9150C5D4FE}"/>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32138" y="4868863"/>
                        <a:ext cx="3889375" cy="862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7354" name="Rectangle 12">
            <a:extLst>
              <a:ext uri="{FF2B5EF4-FFF2-40B4-BE49-F238E27FC236}">
                <a16:creationId xmlns:a16="http://schemas.microsoft.com/office/drawing/2014/main" id="{E42259BD-C868-E904-DF8A-F61E66E7AED4}"/>
              </a:ext>
            </a:extLst>
          </p:cNvPr>
          <p:cNvSpPr>
            <a:spLocks noChangeArrowheads="1"/>
          </p:cNvSpPr>
          <p:nvPr/>
        </p:nvSpPr>
        <p:spPr bwMode="auto">
          <a:xfrm>
            <a:off x="684213" y="1196975"/>
            <a:ext cx="8066087"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el-GR" altLang="el-GR" sz="1800" b="0"/>
              <a:t>Η διαφορά μεταξύ του χημικού δυναμικού του διαλύτη στο διάλυμα και του χημικού του δυναμικού στην κατάσταση της καθαρής ουσίας  </a:t>
            </a:r>
            <a:r>
              <a:rPr lang="el-GR" altLang="el-GR" sz="1800" b="0">
                <a:solidFill>
                  <a:schemeClr val="accent2"/>
                </a:solidFill>
              </a:rPr>
              <a:t>μ</a:t>
            </a:r>
            <a:r>
              <a:rPr lang="el-GR" altLang="el-GR" sz="1800" b="0" baseline="-25000">
                <a:solidFill>
                  <a:schemeClr val="accent2"/>
                </a:solidFill>
              </a:rPr>
              <a:t>1</a:t>
            </a:r>
            <a:r>
              <a:rPr lang="el-GR" altLang="el-GR" sz="1800" b="0">
                <a:solidFill>
                  <a:schemeClr val="accent2"/>
                </a:solidFill>
              </a:rPr>
              <a:t>-μ</a:t>
            </a:r>
            <a:r>
              <a:rPr lang="el-GR" altLang="el-GR" sz="1800" b="0" baseline="-25000">
                <a:solidFill>
                  <a:schemeClr val="accent2"/>
                </a:solidFill>
              </a:rPr>
              <a:t>1</a:t>
            </a:r>
            <a:r>
              <a:rPr lang="el-GR" altLang="el-GR" sz="1800" b="0" baseline="30000">
                <a:solidFill>
                  <a:schemeClr val="accent2"/>
                </a:solidFill>
              </a:rPr>
              <a:t>0</a:t>
            </a:r>
            <a:r>
              <a:rPr lang="el-GR" altLang="el-GR" sz="1800" b="0" baseline="-25000">
                <a:solidFill>
                  <a:schemeClr val="accent2"/>
                </a:solidFill>
              </a:rPr>
              <a:t> </a:t>
            </a:r>
            <a:r>
              <a:rPr lang="el-GR" altLang="el-GR" sz="1800" b="0">
                <a:solidFill>
                  <a:schemeClr val="accent2"/>
                </a:solidFill>
              </a:rPr>
              <a:t>=Δμ</a:t>
            </a:r>
            <a:r>
              <a:rPr lang="el-GR" altLang="el-GR" sz="1800" b="0" baseline="-25000">
                <a:solidFill>
                  <a:schemeClr val="accent2"/>
                </a:solidFill>
              </a:rPr>
              <a:t>1</a:t>
            </a:r>
          </a:p>
        </p:txBody>
      </p:sp>
      <p:graphicFrame>
        <p:nvGraphicFramePr>
          <p:cNvPr id="57355" name="Object 14">
            <a:extLst>
              <a:ext uri="{FF2B5EF4-FFF2-40B4-BE49-F238E27FC236}">
                <a16:creationId xmlns:a16="http://schemas.microsoft.com/office/drawing/2014/main" id="{D692840A-E453-BD69-A808-FF730F2C0821}"/>
              </a:ext>
            </a:extLst>
          </p:cNvPr>
          <p:cNvGraphicFramePr>
            <a:graphicFrameLocks noChangeAspect="1"/>
          </p:cNvGraphicFramePr>
          <p:nvPr/>
        </p:nvGraphicFramePr>
        <p:xfrm>
          <a:off x="4427538" y="2133600"/>
          <a:ext cx="3744912" cy="355600"/>
        </p:xfrm>
        <a:graphic>
          <a:graphicData uri="http://schemas.openxmlformats.org/presentationml/2006/ole">
            <mc:AlternateContent xmlns:mc="http://schemas.openxmlformats.org/markup-compatibility/2006">
              <mc:Choice xmlns:v="urn:schemas-microsoft-com:vml" Requires="v">
                <p:oleObj name="Εξίσωση" r:id="rId9" imgW="2413000" imgH="228600" progId="Equation.3">
                  <p:embed/>
                </p:oleObj>
              </mc:Choice>
              <mc:Fallback>
                <p:oleObj name="Εξίσωση" r:id="rId9" imgW="2413000" imgH="228600" progId="Equation.3">
                  <p:embed/>
                  <p:pic>
                    <p:nvPicPr>
                      <p:cNvPr id="57355" name="Object 14">
                        <a:extLst>
                          <a:ext uri="{FF2B5EF4-FFF2-40B4-BE49-F238E27FC236}">
                            <a16:creationId xmlns:a16="http://schemas.microsoft.com/office/drawing/2014/main" id="{D692840A-E453-BD69-A808-FF730F2C0821}"/>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27538" y="2133600"/>
                        <a:ext cx="3744912" cy="355600"/>
                      </a:xfrm>
                      <a:prstGeom prst="rect">
                        <a:avLst/>
                      </a:prstGeom>
                      <a:solidFill>
                        <a:srgbClr val="FFCCFF"/>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7356" name="11 - TextBox">
            <a:extLst>
              <a:ext uri="{FF2B5EF4-FFF2-40B4-BE49-F238E27FC236}">
                <a16:creationId xmlns:a16="http://schemas.microsoft.com/office/drawing/2014/main" id="{007BCB3F-A231-69D6-CC0B-B4A3FE072026}"/>
              </a:ext>
            </a:extLst>
          </p:cNvPr>
          <p:cNvSpPr txBox="1">
            <a:spLocks noChangeArrowheads="1"/>
          </p:cNvSpPr>
          <p:nvPr/>
        </p:nvSpPr>
        <p:spPr bwMode="auto">
          <a:xfrm>
            <a:off x="2411413" y="620713"/>
            <a:ext cx="38623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a:t>Μεταβολή του χημικού δυναμικού</a:t>
            </a:r>
          </a:p>
        </p:txBody>
      </p:sp>
      <p:cxnSp>
        <p:nvCxnSpPr>
          <p:cNvPr id="57357" name="13 - Ευθύγραμμο βέλος σύνδεσης">
            <a:extLst>
              <a:ext uri="{FF2B5EF4-FFF2-40B4-BE49-F238E27FC236}">
                <a16:creationId xmlns:a16="http://schemas.microsoft.com/office/drawing/2014/main" id="{DD240CDB-84D2-6BC7-BD8F-0BB7760A5C92}"/>
              </a:ext>
            </a:extLst>
          </p:cNvPr>
          <p:cNvCxnSpPr>
            <a:cxnSpLocks noChangeShapeType="1"/>
          </p:cNvCxnSpPr>
          <p:nvPr/>
        </p:nvCxnSpPr>
        <p:spPr bwMode="auto">
          <a:xfrm flipH="1">
            <a:off x="3419475" y="2276475"/>
            <a:ext cx="1008063" cy="215900"/>
          </a:xfrm>
          <a:prstGeom prst="straightConnector1">
            <a:avLst/>
          </a:prstGeom>
          <a:noFill/>
          <a:ln w="9525" algn="ctr">
            <a:solidFill>
              <a:srgbClr val="FF0066"/>
            </a:solidFill>
            <a:round/>
            <a:headEnd/>
            <a:tailEnd type="arrow" w="med" len="med"/>
          </a:ln>
          <a:extLst>
            <a:ext uri="{909E8E84-426E-40DD-AFC4-6F175D3DCCD1}">
              <a14:hiddenFill xmlns:a14="http://schemas.microsoft.com/office/drawing/2010/main">
                <a:noFill/>
              </a14:hiddenFill>
            </a:ext>
          </a:extLst>
        </p:spPr>
      </p:cxnSp>
      <p:sp>
        <p:nvSpPr>
          <p:cNvPr id="57358" name="TextBox 1">
            <a:extLst>
              <a:ext uri="{FF2B5EF4-FFF2-40B4-BE49-F238E27FC236}">
                <a16:creationId xmlns:a16="http://schemas.microsoft.com/office/drawing/2014/main" id="{68BEF3C0-26A8-A308-0FA1-80ABC080F7FD}"/>
              </a:ext>
            </a:extLst>
          </p:cNvPr>
          <p:cNvSpPr txBox="1">
            <a:spLocks noChangeArrowheads="1"/>
          </p:cNvSpPr>
          <p:nvPr/>
        </p:nvSpPr>
        <p:spPr bwMode="auto">
          <a:xfrm>
            <a:off x="6948488" y="5078413"/>
            <a:ext cx="11461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l-GR" sz="1800" b="0"/>
              <a:t>=</a:t>
            </a:r>
            <a:r>
              <a:rPr lang="el-GR" altLang="el-GR" sz="1800" b="0" i="1"/>
              <a:t>φ</a:t>
            </a:r>
            <a:r>
              <a:rPr lang="el-GR" altLang="el-GR" sz="1800" b="0" i="1" baseline="-25000"/>
              <a:t>1</a:t>
            </a:r>
            <a:r>
              <a:rPr lang="el-GR" altLang="el-GR" sz="1800" b="0" i="1"/>
              <a:t>φ</a:t>
            </a:r>
            <a:r>
              <a:rPr lang="el-GR" altLang="el-GR" sz="1800" b="0" i="1" baseline="-25000"/>
              <a:t>2</a:t>
            </a:r>
            <a:r>
              <a:rPr lang="el-GR" altLang="el-GR" sz="1800" b="0" i="1"/>
              <a:t>/Ν</a:t>
            </a:r>
            <a:r>
              <a:rPr lang="el-GR" altLang="el-GR" sz="1800" b="0" i="1" baseline="-25000"/>
              <a:t>1</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a:extLst>
              <a:ext uri="{FF2B5EF4-FFF2-40B4-BE49-F238E27FC236}">
                <a16:creationId xmlns:a16="http://schemas.microsoft.com/office/drawing/2014/main" id="{0EFB51B1-BB46-8260-D27D-C57AED7475FD}"/>
              </a:ext>
            </a:extLst>
          </p:cNvPr>
          <p:cNvSpPr>
            <a:spLocks noChangeArrowheads="1"/>
          </p:cNvSpPr>
          <p:nvPr/>
        </p:nvSpPr>
        <p:spPr bwMode="auto">
          <a:xfrm>
            <a:off x="1979613" y="1052513"/>
            <a:ext cx="1944687"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400" b="0">
                <a:cs typeface="Times New Roman" panose="02020603050405020304" pitchFamily="18" charset="0"/>
              </a:rPr>
              <a:t>έχουμε επίσης: </a:t>
            </a:r>
            <a:endParaRPr lang="el-GR" altLang="el-GR" sz="1400" b="0"/>
          </a:p>
        </p:txBody>
      </p:sp>
      <p:graphicFrame>
        <p:nvGraphicFramePr>
          <p:cNvPr id="59395" name="Object 6">
            <a:extLst>
              <a:ext uri="{FF2B5EF4-FFF2-40B4-BE49-F238E27FC236}">
                <a16:creationId xmlns:a16="http://schemas.microsoft.com/office/drawing/2014/main" id="{5A8966E4-3BB1-B835-C31D-672BE0601301}"/>
              </a:ext>
            </a:extLst>
          </p:cNvPr>
          <p:cNvGraphicFramePr>
            <a:graphicFrameLocks noChangeAspect="1"/>
          </p:cNvGraphicFramePr>
          <p:nvPr/>
        </p:nvGraphicFramePr>
        <p:xfrm>
          <a:off x="3563938" y="836613"/>
          <a:ext cx="1728787" cy="781050"/>
        </p:xfrm>
        <a:graphic>
          <a:graphicData uri="http://schemas.openxmlformats.org/presentationml/2006/ole">
            <mc:AlternateContent xmlns:mc="http://schemas.openxmlformats.org/markup-compatibility/2006">
              <mc:Choice xmlns:v="urn:schemas-microsoft-com:vml" Requires="v">
                <p:oleObj name="Εξίσωση" r:id="rId3" imgW="990170" imgH="444307" progId="Equation.3">
                  <p:embed/>
                </p:oleObj>
              </mc:Choice>
              <mc:Fallback>
                <p:oleObj name="Εξίσωση" r:id="rId3" imgW="990170" imgH="444307" progId="Equation.3">
                  <p:embed/>
                  <p:pic>
                    <p:nvPicPr>
                      <p:cNvPr id="59395" name="Object 6">
                        <a:extLst>
                          <a:ext uri="{FF2B5EF4-FFF2-40B4-BE49-F238E27FC236}">
                            <a16:creationId xmlns:a16="http://schemas.microsoft.com/office/drawing/2014/main" id="{5A8966E4-3BB1-B835-C31D-672BE060130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63938" y="836613"/>
                        <a:ext cx="1728787" cy="781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9396" name="Rectangle 8">
            <a:extLst>
              <a:ext uri="{FF2B5EF4-FFF2-40B4-BE49-F238E27FC236}">
                <a16:creationId xmlns:a16="http://schemas.microsoft.com/office/drawing/2014/main" id="{BFE3165C-41C5-AA26-1DA4-9A3201A438B8}"/>
              </a:ext>
            </a:extLst>
          </p:cNvPr>
          <p:cNvSpPr>
            <a:spLocks noChangeArrowheads="1"/>
          </p:cNvSpPr>
          <p:nvPr/>
        </p:nvSpPr>
        <p:spPr bwMode="auto">
          <a:xfrm>
            <a:off x="1403350" y="1844675"/>
            <a:ext cx="1603375"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400" b="0">
                <a:cs typeface="Times New Roman" panose="02020603050405020304" pitchFamily="18" charset="0"/>
              </a:rPr>
              <a:t> και κατά συνέπεια:</a:t>
            </a:r>
            <a:endParaRPr lang="el-GR" altLang="el-GR" sz="1400" b="0"/>
          </a:p>
          <a:p>
            <a:pPr>
              <a:spcBef>
                <a:spcPct val="0"/>
              </a:spcBef>
              <a:buFontTx/>
              <a:buNone/>
            </a:pPr>
            <a:endParaRPr lang="el-GR" altLang="el-GR" sz="1400" b="0"/>
          </a:p>
        </p:txBody>
      </p:sp>
      <p:graphicFrame>
        <p:nvGraphicFramePr>
          <p:cNvPr id="59397" name="Object 5">
            <a:extLst>
              <a:ext uri="{FF2B5EF4-FFF2-40B4-BE49-F238E27FC236}">
                <a16:creationId xmlns:a16="http://schemas.microsoft.com/office/drawing/2014/main" id="{9065E32C-A4E3-5DF0-76BD-D4438B465463}"/>
              </a:ext>
            </a:extLst>
          </p:cNvPr>
          <p:cNvGraphicFramePr>
            <a:graphicFrameLocks noChangeAspect="1"/>
          </p:cNvGraphicFramePr>
          <p:nvPr/>
        </p:nvGraphicFramePr>
        <p:xfrm>
          <a:off x="3348038" y="1628775"/>
          <a:ext cx="2736850" cy="874713"/>
        </p:xfrm>
        <a:graphic>
          <a:graphicData uri="http://schemas.openxmlformats.org/presentationml/2006/ole">
            <mc:AlternateContent xmlns:mc="http://schemas.openxmlformats.org/markup-compatibility/2006">
              <mc:Choice xmlns:v="urn:schemas-microsoft-com:vml" Requires="v">
                <p:oleObj name="Εξίσωση" r:id="rId5" imgW="1600200" imgH="508000" progId="Equation.3">
                  <p:embed/>
                </p:oleObj>
              </mc:Choice>
              <mc:Fallback>
                <p:oleObj name="Εξίσωση" r:id="rId5" imgW="1600200" imgH="508000" progId="Equation.3">
                  <p:embed/>
                  <p:pic>
                    <p:nvPicPr>
                      <p:cNvPr id="59397" name="Object 5">
                        <a:extLst>
                          <a:ext uri="{FF2B5EF4-FFF2-40B4-BE49-F238E27FC236}">
                            <a16:creationId xmlns:a16="http://schemas.microsoft.com/office/drawing/2014/main" id="{9065E32C-A4E3-5DF0-76BD-D4438B46546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48038" y="1628775"/>
                        <a:ext cx="2736850" cy="874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9398" name="Rectangle 9">
            <a:extLst>
              <a:ext uri="{FF2B5EF4-FFF2-40B4-BE49-F238E27FC236}">
                <a16:creationId xmlns:a16="http://schemas.microsoft.com/office/drawing/2014/main" id="{EDB67AB4-A2AE-4112-D719-A3516FB2BBF9}"/>
              </a:ext>
            </a:extLst>
          </p:cNvPr>
          <p:cNvSpPr>
            <a:spLocks noChangeArrowheads="1"/>
          </p:cNvSpPr>
          <p:nvPr/>
        </p:nvSpPr>
        <p:spPr bwMode="auto">
          <a:xfrm>
            <a:off x="0" y="40989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l-GR" sz="1800" b="0"/>
          </a:p>
        </p:txBody>
      </p:sp>
      <p:graphicFrame>
        <p:nvGraphicFramePr>
          <p:cNvPr id="59399" name="Object 4">
            <a:extLst>
              <a:ext uri="{FF2B5EF4-FFF2-40B4-BE49-F238E27FC236}">
                <a16:creationId xmlns:a16="http://schemas.microsoft.com/office/drawing/2014/main" id="{51FBD42D-F5C2-FFC7-8B50-250071062EA8}"/>
              </a:ext>
            </a:extLst>
          </p:cNvPr>
          <p:cNvGraphicFramePr>
            <a:graphicFrameLocks noChangeAspect="1"/>
          </p:cNvGraphicFramePr>
          <p:nvPr/>
        </p:nvGraphicFramePr>
        <p:xfrm>
          <a:off x="2700338" y="2708275"/>
          <a:ext cx="4391025" cy="719138"/>
        </p:xfrm>
        <a:graphic>
          <a:graphicData uri="http://schemas.openxmlformats.org/presentationml/2006/ole">
            <mc:AlternateContent xmlns:mc="http://schemas.openxmlformats.org/markup-compatibility/2006">
              <mc:Choice xmlns:v="urn:schemas-microsoft-com:vml" Requires="v">
                <p:oleObj name="Εξίσωση" r:id="rId7" imgW="2616200" imgH="431800" progId="Equation.3">
                  <p:embed/>
                </p:oleObj>
              </mc:Choice>
              <mc:Fallback>
                <p:oleObj name="Εξίσωση" r:id="rId7" imgW="2616200" imgH="431800" progId="Equation.3">
                  <p:embed/>
                  <p:pic>
                    <p:nvPicPr>
                      <p:cNvPr id="59399" name="Object 4">
                        <a:extLst>
                          <a:ext uri="{FF2B5EF4-FFF2-40B4-BE49-F238E27FC236}">
                            <a16:creationId xmlns:a16="http://schemas.microsoft.com/office/drawing/2014/main" id="{51FBD42D-F5C2-FFC7-8B50-250071062EA8}"/>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00338" y="2708275"/>
                        <a:ext cx="4391025"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9400" name="Object 10">
            <a:extLst>
              <a:ext uri="{FF2B5EF4-FFF2-40B4-BE49-F238E27FC236}">
                <a16:creationId xmlns:a16="http://schemas.microsoft.com/office/drawing/2014/main" id="{4418A804-A6BB-FD17-B7B2-1ADF77F9E92F}"/>
              </a:ext>
            </a:extLst>
          </p:cNvPr>
          <p:cNvGraphicFramePr>
            <a:graphicFrameLocks noChangeAspect="1"/>
          </p:cNvGraphicFramePr>
          <p:nvPr/>
        </p:nvGraphicFramePr>
        <p:xfrm>
          <a:off x="2700338" y="3571875"/>
          <a:ext cx="4176712" cy="757238"/>
        </p:xfrm>
        <a:graphic>
          <a:graphicData uri="http://schemas.openxmlformats.org/presentationml/2006/ole">
            <mc:AlternateContent xmlns:mc="http://schemas.openxmlformats.org/markup-compatibility/2006">
              <mc:Choice xmlns:v="urn:schemas-microsoft-com:vml" Requires="v">
                <p:oleObj name="Εξίσωση" r:id="rId9" imgW="2527300" imgH="457200" progId="Equation.3">
                  <p:embed/>
                </p:oleObj>
              </mc:Choice>
              <mc:Fallback>
                <p:oleObj name="Εξίσωση" r:id="rId9" imgW="2527300" imgH="457200" progId="Equation.3">
                  <p:embed/>
                  <p:pic>
                    <p:nvPicPr>
                      <p:cNvPr id="59400" name="Object 10">
                        <a:extLst>
                          <a:ext uri="{FF2B5EF4-FFF2-40B4-BE49-F238E27FC236}">
                            <a16:creationId xmlns:a16="http://schemas.microsoft.com/office/drawing/2014/main" id="{4418A804-A6BB-FD17-B7B2-1ADF77F9E92F}"/>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00338" y="3571875"/>
                        <a:ext cx="4176712" cy="757238"/>
                      </a:xfrm>
                      <a:prstGeom prst="rect">
                        <a:avLst/>
                      </a:prstGeom>
                      <a:solidFill>
                        <a:schemeClr val="accent1"/>
                      </a:solidFill>
                      <a:ln w="9525">
                        <a:solidFill>
                          <a:schemeClr val="accent2"/>
                        </a:solidFill>
                        <a:miter lim="800000"/>
                        <a:headEnd/>
                        <a:tailEnd/>
                      </a:ln>
                    </p:spPr>
                  </p:pic>
                </p:oleObj>
              </mc:Fallback>
            </mc:AlternateContent>
          </a:graphicData>
        </a:graphic>
      </p:graphicFrame>
      <p:graphicFrame>
        <p:nvGraphicFramePr>
          <p:cNvPr id="59401" name="Object 11">
            <a:extLst>
              <a:ext uri="{FF2B5EF4-FFF2-40B4-BE49-F238E27FC236}">
                <a16:creationId xmlns:a16="http://schemas.microsoft.com/office/drawing/2014/main" id="{FD050FF8-D3C5-2F1F-1B25-0B9C6EBB20EB}"/>
              </a:ext>
            </a:extLst>
          </p:cNvPr>
          <p:cNvGraphicFramePr>
            <a:graphicFrameLocks noChangeAspect="1"/>
          </p:cNvGraphicFramePr>
          <p:nvPr/>
        </p:nvGraphicFramePr>
        <p:xfrm>
          <a:off x="2638425" y="4673600"/>
          <a:ext cx="4514850" cy="376238"/>
        </p:xfrm>
        <a:graphic>
          <a:graphicData uri="http://schemas.openxmlformats.org/presentationml/2006/ole">
            <mc:AlternateContent xmlns:mc="http://schemas.openxmlformats.org/markup-compatibility/2006">
              <mc:Choice xmlns:v="urn:schemas-microsoft-com:vml" Requires="v">
                <p:oleObj name="Εξίσωση" r:id="rId11" imgW="2768600" imgH="228600" progId="Equation.3">
                  <p:embed/>
                </p:oleObj>
              </mc:Choice>
              <mc:Fallback>
                <p:oleObj name="Εξίσωση" r:id="rId11" imgW="2768600" imgH="228600" progId="Equation.3">
                  <p:embed/>
                  <p:pic>
                    <p:nvPicPr>
                      <p:cNvPr id="59401" name="Object 11">
                        <a:extLst>
                          <a:ext uri="{FF2B5EF4-FFF2-40B4-BE49-F238E27FC236}">
                            <a16:creationId xmlns:a16="http://schemas.microsoft.com/office/drawing/2014/main" id="{FD050FF8-D3C5-2F1F-1B25-0B9C6EBB20EB}"/>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638425" y="4673600"/>
                        <a:ext cx="4514850" cy="376238"/>
                      </a:xfrm>
                      <a:prstGeom prst="rect">
                        <a:avLst/>
                      </a:prstGeom>
                      <a:solidFill>
                        <a:schemeClr val="accent1"/>
                      </a:solidFill>
                      <a:ln w="9525">
                        <a:solidFill>
                          <a:schemeClr val="accent2"/>
                        </a:solidFill>
                        <a:miter lim="800000"/>
                        <a:headEnd/>
                        <a:tailEnd/>
                      </a:ln>
                    </p:spPr>
                  </p:pic>
                </p:oleObj>
              </mc:Fallback>
            </mc:AlternateContent>
          </a:graphicData>
        </a:graphic>
      </p:graphicFrame>
      <p:sp>
        <p:nvSpPr>
          <p:cNvPr id="22538" name="Text Box 12">
            <a:extLst>
              <a:ext uri="{FF2B5EF4-FFF2-40B4-BE49-F238E27FC236}">
                <a16:creationId xmlns:a16="http://schemas.microsoft.com/office/drawing/2014/main" id="{E95681C5-47D0-84E7-7DCC-2BBEBE127155}"/>
              </a:ext>
            </a:extLst>
          </p:cNvPr>
          <p:cNvSpPr txBox="1">
            <a:spLocks noChangeArrowheads="1"/>
          </p:cNvSpPr>
          <p:nvPr/>
        </p:nvSpPr>
        <p:spPr bwMode="auto">
          <a:xfrm>
            <a:off x="250825" y="5373688"/>
            <a:ext cx="8683625" cy="830262"/>
          </a:xfrm>
          <a:prstGeom prst="rect">
            <a:avLst/>
          </a:prstGeom>
          <a:noFill/>
          <a:ln w="9525">
            <a:noFill/>
            <a:miter lim="800000"/>
            <a:headEnd/>
            <a:tailEnd/>
          </a:ln>
        </p:spPr>
        <p:txBody>
          <a:bodyPr wrap="none">
            <a:spAutoFit/>
          </a:bodyPr>
          <a:lstStyle/>
          <a:p>
            <a:pPr algn="ctr" eaLnBrk="1" hangingPunct="1">
              <a:defRPr/>
            </a:pPr>
            <a:r>
              <a:rPr lang="el-GR" sz="1600" dirty="0">
                <a:solidFill>
                  <a:srgbClr val="7030A0"/>
                </a:solidFill>
                <a:latin typeface="Arial" charset="0"/>
              </a:rPr>
              <a:t>Εξισώσεις </a:t>
            </a:r>
            <a:r>
              <a:rPr lang="en-US" sz="1600" dirty="0">
                <a:solidFill>
                  <a:srgbClr val="7030A0"/>
                </a:solidFill>
                <a:latin typeface="Arial" charset="0"/>
              </a:rPr>
              <a:t>Flory Huggins</a:t>
            </a:r>
            <a:r>
              <a:rPr lang="el-GR" sz="1600" dirty="0">
                <a:solidFill>
                  <a:schemeClr val="accent2">
                    <a:lumMod val="60000"/>
                    <a:lumOff val="40000"/>
                  </a:schemeClr>
                </a:solidFill>
                <a:latin typeface="Arial" charset="0"/>
              </a:rPr>
              <a:t>: σημαντικές σχέσεις που θα μας βοηθήσουν να αναπτύξουμε </a:t>
            </a:r>
          </a:p>
          <a:p>
            <a:pPr algn="ctr" eaLnBrk="1" hangingPunct="1">
              <a:defRPr/>
            </a:pPr>
            <a:r>
              <a:rPr lang="el-GR" sz="1600" dirty="0">
                <a:solidFill>
                  <a:schemeClr val="accent2">
                    <a:lumMod val="60000"/>
                    <a:lumOff val="40000"/>
                  </a:schemeClr>
                </a:solidFill>
                <a:latin typeface="Arial" charset="0"/>
              </a:rPr>
              <a:t>τις αναλυτικές προβλέψεις του μοντέλου για δύο σπουδαία πειραματικά μεγέθη, την  </a:t>
            </a:r>
          </a:p>
          <a:p>
            <a:pPr algn="ctr" eaLnBrk="1" hangingPunct="1">
              <a:defRPr/>
            </a:pPr>
            <a:r>
              <a:rPr lang="el-GR" sz="1600" dirty="0">
                <a:solidFill>
                  <a:schemeClr val="accent2">
                    <a:lumMod val="60000"/>
                    <a:lumOff val="40000"/>
                  </a:schemeClr>
                </a:solidFill>
                <a:latin typeface="Arial" charset="0"/>
              </a:rPr>
              <a:t>ωσμωτική πίεση και το διάγραμμα φάσεων πολυμερούς/διαλύτη .</a:t>
            </a:r>
            <a:endParaRPr lang="en-US" sz="1600" dirty="0">
              <a:solidFill>
                <a:schemeClr val="accent2">
                  <a:lumMod val="60000"/>
                  <a:lumOff val="40000"/>
                </a:schemeClr>
              </a:solidFill>
              <a:latin typeface="Arial" charset="0"/>
            </a:endParaRPr>
          </a:p>
        </p:txBody>
      </p:sp>
      <p:sp>
        <p:nvSpPr>
          <p:cNvPr id="59403" name="Rectangle 13">
            <a:extLst>
              <a:ext uri="{FF2B5EF4-FFF2-40B4-BE49-F238E27FC236}">
                <a16:creationId xmlns:a16="http://schemas.microsoft.com/office/drawing/2014/main" id="{4CE1BB1B-6538-2430-D9B6-6E9AA17B4B7E}"/>
              </a:ext>
            </a:extLst>
          </p:cNvPr>
          <p:cNvSpPr>
            <a:spLocks noChangeArrowheads="1"/>
          </p:cNvSpPr>
          <p:nvPr/>
        </p:nvSpPr>
        <p:spPr bwMode="auto">
          <a:xfrm>
            <a:off x="7596188" y="3827463"/>
            <a:ext cx="473075" cy="538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(52)</a:t>
            </a:r>
            <a:endParaRPr lang="el-GR" altLang="el-GR" sz="1100" b="0"/>
          </a:p>
          <a:p>
            <a:pPr>
              <a:spcBef>
                <a:spcPct val="0"/>
              </a:spcBef>
              <a:buFontTx/>
              <a:buNone/>
            </a:pPr>
            <a:endParaRPr lang="el-GR" altLang="el-GR" sz="1800" b="0"/>
          </a:p>
        </p:txBody>
      </p:sp>
      <p:sp>
        <p:nvSpPr>
          <p:cNvPr id="59404" name="Rectangle 14">
            <a:extLst>
              <a:ext uri="{FF2B5EF4-FFF2-40B4-BE49-F238E27FC236}">
                <a16:creationId xmlns:a16="http://schemas.microsoft.com/office/drawing/2014/main" id="{7B791F3B-3E1C-BA5B-8FE5-10291775D0D1}"/>
              </a:ext>
            </a:extLst>
          </p:cNvPr>
          <p:cNvSpPr>
            <a:spLocks noChangeArrowheads="1"/>
          </p:cNvSpPr>
          <p:nvPr/>
        </p:nvSpPr>
        <p:spPr bwMode="auto">
          <a:xfrm>
            <a:off x="7667625" y="4868863"/>
            <a:ext cx="792163"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(53)</a:t>
            </a:r>
            <a:endParaRPr lang="el-GR" altLang="el-GR" sz="1100" b="0"/>
          </a:p>
          <a:p>
            <a:pPr>
              <a:spcBef>
                <a:spcPct val="0"/>
              </a:spcBef>
              <a:buFontTx/>
              <a:buNone/>
            </a:pPr>
            <a:endParaRPr lang="el-GR" altLang="el-GR" sz="1800" b="0"/>
          </a:p>
        </p:txBody>
      </p:sp>
      <p:sp>
        <p:nvSpPr>
          <p:cNvPr id="59405" name="12 - TextBox">
            <a:extLst>
              <a:ext uri="{FF2B5EF4-FFF2-40B4-BE49-F238E27FC236}">
                <a16:creationId xmlns:a16="http://schemas.microsoft.com/office/drawing/2014/main" id="{449C195B-8065-E7C2-9451-D1AE027F8DFC}"/>
              </a:ext>
            </a:extLst>
          </p:cNvPr>
          <p:cNvSpPr txBox="1">
            <a:spLocks noChangeArrowheads="1"/>
          </p:cNvSpPr>
          <p:nvPr/>
        </p:nvSpPr>
        <p:spPr bwMode="auto">
          <a:xfrm>
            <a:off x="1547813" y="2708275"/>
            <a:ext cx="54927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600" b="0"/>
              <a:t>(51)</a:t>
            </a:r>
          </a:p>
        </p:txBody>
      </p:sp>
      <p:cxnSp>
        <p:nvCxnSpPr>
          <p:cNvPr id="59406" name="14 - Ευθύγραμμο βέλος σύνδεσης">
            <a:extLst>
              <a:ext uri="{FF2B5EF4-FFF2-40B4-BE49-F238E27FC236}">
                <a16:creationId xmlns:a16="http://schemas.microsoft.com/office/drawing/2014/main" id="{D4EB07C9-63C2-9F02-2EAC-F44D1C96605B}"/>
              </a:ext>
            </a:extLst>
          </p:cNvPr>
          <p:cNvCxnSpPr>
            <a:cxnSpLocks noChangeShapeType="1"/>
          </p:cNvCxnSpPr>
          <p:nvPr/>
        </p:nvCxnSpPr>
        <p:spPr bwMode="auto">
          <a:xfrm>
            <a:off x="1331913" y="3068638"/>
            <a:ext cx="1079500" cy="0"/>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sp>
        <p:nvSpPr>
          <p:cNvPr id="59407" name="TextBox 14">
            <a:extLst>
              <a:ext uri="{FF2B5EF4-FFF2-40B4-BE49-F238E27FC236}">
                <a16:creationId xmlns:a16="http://schemas.microsoft.com/office/drawing/2014/main" id="{48731C7F-EF4D-0115-33CC-025673640FFA}"/>
              </a:ext>
            </a:extLst>
          </p:cNvPr>
          <p:cNvSpPr txBox="1">
            <a:spLocks noChangeArrowheads="1"/>
          </p:cNvSpPr>
          <p:nvPr/>
        </p:nvSpPr>
        <p:spPr bwMode="auto">
          <a:xfrm>
            <a:off x="6040438" y="1862138"/>
            <a:ext cx="1301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l-GR" sz="1800" b="0"/>
              <a:t>=</a:t>
            </a:r>
            <a:r>
              <a:rPr lang="el-GR" altLang="el-GR" sz="1800" b="0"/>
              <a:t>-</a:t>
            </a:r>
            <a:r>
              <a:rPr lang="el-GR" altLang="el-GR" sz="1800" b="0" i="1"/>
              <a:t>φ</a:t>
            </a:r>
            <a:r>
              <a:rPr lang="el-GR" altLang="el-GR" sz="1800" b="0" i="1" baseline="-25000"/>
              <a:t>2</a:t>
            </a:r>
            <a:r>
              <a:rPr lang="el-GR" altLang="el-GR" sz="1800" b="0" i="1"/>
              <a:t>φ</a:t>
            </a:r>
            <a:r>
              <a:rPr lang="el-GR" altLang="el-GR" sz="1800" b="0" i="1" baseline="-25000"/>
              <a:t>2</a:t>
            </a:r>
            <a:r>
              <a:rPr lang="el-GR" altLang="el-GR" sz="1800" b="0" i="1"/>
              <a:t>/χΝ</a:t>
            </a:r>
            <a:r>
              <a:rPr lang="el-GR" altLang="el-GR" sz="1800" b="0" i="1" baseline="-25000"/>
              <a:t>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4">
            <a:extLst>
              <a:ext uri="{FF2B5EF4-FFF2-40B4-BE49-F238E27FC236}">
                <a16:creationId xmlns:a16="http://schemas.microsoft.com/office/drawing/2014/main" id="{74E5492F-EFAB-9F99-0AD0-989D5429A243}"/>
              </a:ext>
            </a:extLst>
          </p:cNvPr>
          <p:cNvSpPr txBox="1">
            <a:spLocks noChangeArrowheads="1"/>
          </p:cNvSpPr>
          <p:nvPr/>
        </p:nvSpPr>
        <p:spPr bwMode="auto">
          <a:xfrm>
            <a:off x="1979613" y="476250"/>
            <a:ext cx="5761037" cy="1036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l-GR" altLang="el-GR" sz="2400"/>
              <a:t>Στοιχεία στατιστικής θερμοδυναμικής</a:t>
            </a:r>
          </a:p>
          <a:p>
            <a:pPr algn="ctr" eaLnBrk="1" hangingPunct="1">
              <a:spcBef>
                <a:spcPct val="0"/>
              </a:spcBef>
              <a:buFontTx/>
              <a:buNone/>
            </a:pPr>
            <a:endParaRPr lang="el-GR" altLang="el-GR" sz="1800" b="0"/>
          </a:p>
          <a:p>
            <a:pPr algn="ctr" eaLnBrk="1" hangingPunct="1">
              <a:spcBef>
                <a:spcPct val="0"/>
              </a:spcBef>
              <a:buFontTx/>
              <a:buNone/>
            </a:pPr>
            <a:r>
              <a:rPr lang="el-GR" altLang="el-GR" sz="2000">
                <a:solidFill>
                  <a:schemeClr val="accent2"/>
                </a:solidFill>
              </a:rPr>
              <a:t>Ιδανικά διαλύματα</a:t>
            </a:r>
          </a:p>
        </p:txBody>
      </p:sp>
      <p:sp>
        <p:nvSpPr>
          <p:cNvPr id="7171" name="Text Box 5">
            <a:extLst>
              <a:ext uri="{FF2B5EF4-FFF2-40B4-BE49-F238E27FC236}">
                <a16:creationId xmlns:a16="http://schemas.microsoft.com/office/drawing/2014/main" id="{ACA85620-61E9-31F7-6769-F95737CC9582}"/>
              </a:ext>
            </a:extLst>
          </p:cNvPr>
          <p:cNvSpPr txBox="1">
            <a:spLocks noChangeArrowheads="1"/>
          </p:cNvSpPr>
          <p:nvPr/>
        </p:nvSpPr>
        <p:spPr bwMode="auto">
          <a:xfrm>
            <a:off x="971550" y="1628775"/>
            <a:ext cx="76327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b="0">
                <a:solidFill>
                  <a:schemeClr val="accent2"/>
                </a:solidFill>
              </a:rPr>
              <a:t>Η ανάμιξη δύο υγρών (1,2) κατά τη λήψη ενός ιδανικού διαλύματος, λαμβάνει χώρα χωρίς μεταβολή του όγκου και χωρίς θερμικό αποτέλεσμα.</a:t>
            </a:r>
          </a:p>
        </p:txBody>
      </p:sp>
      <p:sp>
        <p:nvSpPr>
          <p:cNvPr id="7172" name="Text Box 6">
            <a:extLst>
              <a:ext uri="{FF2B5EF4-FFF2-40B4-BE49-F238E27FC236}">
                <a16:creationId xmlns:a16="http://schemas.microsoft.com/office/drawing/2014/main" id="{CF225DBB-A29A-99C9-A5A1-8A693C4AD413}"/>
              </a:ext>
            </a:extLst>
          </p:cNvPr>
          <p:cNvSpPr txBox="1">
            <a:spLocks noChangeArrowheads="1"/>
          </p:cNvSpPr>
          <p:nvPr/>
        </p:nvSpPr>
        <p:spPr bwMode="auto">
          <a:xfrm>
            <a:off x="1547813" y="5373688"/>
            <a:ext cx="6283325" cy="650875"/>
          </a:xfrm>
          <a:prstGeom prst="rect">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l-GR" altLang="el-GR" sz="1800" b="0"/>
              <a:t>Η εναλλαγή των σφαιρών στις θέσεις του δικτύου γίνεται χωρίς ενεργειακό αποτέλεσμα.</a:t>
            </a:r>
          </a:p>
        </p:txBody>
      </p:sp>
      <p:sp>
        <p:nvSpPr>
          <p:cNvPr id="7173" name="Text Box 7">
            <a:extLst>
              <a:ext uri="{FF2B5EF4-FFF2-40B4-BE49-F238E27FC236}">
                <a16:creationId xmlns:a16="http://schemas.microsoft.com/office/drawing/2014/main" id="{8E8DB038-BEE7-B4A1-2DDA-80C15FC4E268}"/>
              </a:ext>
            </a:extLst>
          </p:cNvPr>
          <p:cNvSpPr txBox="1">
            <a:spLocks noChangeArrowheads="1"/>
          </p:cNvSpPr>
          <p:nvPr/>
        </p:nvSpPr>
        <p:spPr bwMode="auto">
          <a:xfrm>
            <a:off x="1633538" y="6157913"/>
            <a:ext cx="6034087" cy="376237"/>
          </a:xfrm>
          <a:prstGeom prst="rect">
            <a:avLst/>
          </a:prstGeom>
          <a:noFill/>
          <a:ln w="9525">
            <a:solidFill>
              <a:srgbClr val="FF0066"/>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l-GR" altLang="el-GR" sz="1800">
                <a:solidFill>
                  <a:schemeClr val="accent2"/>
                </a:solidFill>
              </a:rPr>
              <a:t>Η ανάμιξη έχει μόνο εντροπικό αποτέλεσμα.</a:t>
            </a:r>
          </a:p>
        </p:txBody>
      </p:sp>
      <p:pic>
        <p:nvPicPr>
          <p:cNvPr id="7174" name="Picture 8">
            <a:extLst>
              <a:ext uri="{FF2B5EF4-FFF2-40B4-BE49-F238E27FC236}">
                <a16:creationId xmlns:a16="http://schemas.microsoft.com/office/drawing/2014/main" id="{B7DD7F7A-0FA8-E603-F39F-84605D8385C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48038" y="2276475"/>
            <a:ext cx="2947987" cy="2897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5" name="Rectangle 9">
            <a:extLst>
              <a:ext uri="{FF2B5EF4-FFF2-40B4-BE49-F238E27FC236}">
                <a16:creationId xmlns:a16="http://schemas.microsoft.com/office/drawing/2014/main" id="{CFD0D6EF-9B9C-830E-0BD9-CA37BEB3A5DC}"/>
              </a:ext>
            </a:extLst>
          </p:cNvPr>
          <p:cNvSpPr>
            <a:spLocks noChangeArrowheads="1"/>
          </p:cNvSpPr>
          <p:nvPr/>
        </p:nvSpPr>
        <p:spPr bwMode="auto">
          <a:xfrm>
            <a:off x="6464961" y="3148253"/>
            <a:ext cx="1944439"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l-GR" sz="2400" dirty="0">
                <a:solidFill>
                  <a:srgbClr val="FF0066"/>
                </a:solidFill>
              </a:rPr>
              <a:t>ΔΗ</a:t>
            </a:r>
            <a:r>
              <a:rPr lang="en-GB" altLang="el-GR" sz="2400" dirty="0">
                <a:solidFill>
                  <a:srgbClr val="FF0066"/>
                </a:solidFill>
              </a:rPr>
              <a:t>=</a:t>
            </a:r>
            <a:r>
              <a:rPr lang="el-GR" altLang="el-GR" sz="2400" dirty="0">
                <a:solidFill>
                  <a:srgbClr val="FF0066"/>
                </a:solidFill>
              </a:rPr>
              <a:t>0</a:t>
            </a:r>
          </a:p>
          <a:p>
            <a:pPr algn="ctr" eaLnBrk="1" hangingPunct="1">
              <a:spcBef>
                <a:spcPct val="50000"/>
              </a:spcBef>
              <a:buFontTx/>
              <a:buNone/>
            </a:pPr>
            <a:endParaRPr lang="el-GR" altLang="el-GR" sz="1200" dirty="0">
              <a:solidFill>
                <a:srgbClr val="FF0066"/>
              </a:solidFill>
            </a:endParaRPr>
          </a:p>
        </p:txBody>
      </p:sp>
      <p:sp>
        <p:nvSpPr>
          <p:cNvPr id="7176" name="8 - TextBox">
            <a:extLst>
              <a:ext uri="{FF2B5EF4-FFF2-40B4-BE49-F238E27FC236}">
                <a16:creationId xmlns:a16="http://schemas.microsoft.com/office/drawing/2014/main" id="{842BE740-00EB-E9BF-D90F-D3903AC1D3B2}"/>
              </a:ext>
            </a:extLst>
          </p:cNvPr>
          <p:cNvSpPr txBox="1">
            <a:spLocks noChangeArrowheads="1"/>
          </p:cNvSpPr>
          <p:nvPr/>
        </p:nvSpPr>
        <p:spPr bwMode="auto">
          <a:xfrm>
            <a:off x="468313" y="3068638"/>
            <a:ext cx="229552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a:t>_     _</a:t>
            </a:r>
          </a:p>
          <a:p>
            <a:pPr eaLnBrk="1" hangingPunct="1">
              <a:spcBef>
                <a:spcPct val="0"/>
              </a:spcBef>
              <a:buFontTx/>
              <a:buNone/>
            </a:pPr>
            <a:r>
              <a:rPr lang="en-US" altLang="el-GR" sz="1800"/>
              <a:t>V</a:t>
            </a:r>
            <a:r>
              <a:rPr lang="en-US" altLang="el-GR" sz="1800" baseline="-25000"/>
              <a:t>1</a:t>
            </a:r>
            <a:r>
              <a:rPr lang="en-US" altLang="el-GR" sz="1800"/>
              <a:t>= V</a:t>
            </a:r>
            <a:r>
              <a:rPr lang="en-US" altLang="el-GR" sz="1800" baseline="-25000"/>
              <a:t>2</a:t>
            </a:r>
            <a:r>
              <a:rPr lang="en-US" altLang="el-GR" sz="1800"/>
              <a:t>=</a:t>
            </a:r>
            <a:r>
              <a:rPr lang="el-GR" altLang="el-GR" sz="1800"/>
              <a:t>όγκο κελιού</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ext Box 4">
            <a:extLst>
              <a:ext uri="{FF2B5EF4-FFF2-40B4-BE49-F238E27FC236}">
                <a16:creationId xmlns:a16="http://schemas.microsoft.com/office/drawing/2014/main" id="{82ABF106-2FBF-C8F5-891E-A20BCE506E6A}"/>
              </a:ext>
            </a:extLst>
          </p:cNvPr>
          <p:cNvSpPr txBox="1">
            <a:spLocks noChangeArrowheads="1"/>
          </p:cNvSpPr>
          <p:nvPr/>
        </p:nvSpPr>
        <p:spPr bwMode="auto">
          <a:xfrm>
            <a:off x="1042988" y="1196975"/>
            <a:ext cx="5905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l-GR" sz="1800" b="0"/>
          </a:p>
        </p:txBody>
      </p:sp>
      <p:sp>
        <p:nvSpPr>
          <p:cNvPr id="61443" name="Text Box 5">
            <a:extLst>
              <a:ext uri="{FF2B5EF4-FFF2-40B4-BE49-F238E27FC236}">
                <a16:creationId xmlns:a16="http://schemas.microsoft.com/office/drawing/2014/main" id="{49586F33-8E99-2E0F-6DCB-3F011DC6E6ED}"/>
              </a:ext>
            </a:extLst>
          </p:cNvPr>
          <p:cNvSpPr txBox="1">
            <a:spLocks noChangeArrowheads="1"/>
          </p:cNvSpPr>
          <p:nvPr/>
        </p:nvSpPr>
        <p:spPr bwMode="auto">
          <a:xfrm>
            <a:off x="611188" y="476250"/>
            <a:ext cx="7848600" cy="2563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a:solidFill>
                  <a:schemeClr val="accent2"/>
                </a:solidFill>
              </a:rPr>
              <a:t>Πραγματικά μακρομοριακά διαλύματα</a:t>
            </a:r>
          </a:p>
          <a:p>
            <a:pPr algn="ctr" eaLnBrk="1" hangingPunct="1">
              <a:spcBef>
                <a:spcPct val="0"/>
              </a:spcBef>
              <a:buFontTx/>
              <a:buNone/>
            </a:pPr>
            <a:endParaRPr lang="el-GR" altLang="el-GR" sz="1800" b="0"/>
          </a:p>
          <a:p>
            <a:pPr algn="ctr" eaLnBrk="1" hangingPunct="1">
              <a:spcBef>
                <a:spcPct val="0"/>
              </a:spcBef>
              <a:buFontTx/>
              <a:buNone/>
            </a:pPr>
            <a:r>
              <a:rPr lang="el-GR" altLang="el-GR" sz="1800" b="0"/>
              <a:t>Έχουμε εκδήλωση ισχυρών αλληλεπιδράσεων μεταξύ μορίων διαλύτη και μονομερών στοιχείων του πολυμερούς. Η δημιουργία μίας επαφής 1-2 σε βάρος των επαφών 1-1 και 2-2 δεν προκαλεί μόνον ένα ενθαλπικό αποτέλεσμα όπως στα κανονικά μακρομοριακά διαλύματα, </a:t>
            </a:r>
          </a:p>
          <a:p>
            <a:pPr algn="ctr" eaLnBrk="1" hangingPunct="1">
              <a:spcBef>
                <a:spcPct val="0"/>
              </a:spcBef>
              <a:buFontTx/>
              <a:buNone/>
            </a:pPr>
            <a:r>
              <a:rPr lang="el-GR" altLang="el-GR" sz="1800" b="0">
                <a:solidFill>
                  <a:srgbClr val="FF0066"/>
                </a:solidFill>
              </a:rPr>
              <a:t>αλλά και ένα εντροπικό αποτέλεσμα</a:t>
            </a:r>
            <a:r>
              <a:rPr lang="el-GR" altLang="el-GR" sz="1800" b="0"/>
              <a:t>.</a:t>
            </a:r>
          </a:p>
          <a:p>
            <a:pPr eaLnBrk="1" hangingPunct="1">
              <a:spcBef>
                <a:spcPct val="0"/>
              </a:spcBef>
              <a:buFontTx/>
              <a:buNone/>
            </a:pPr>
            <a:r>
              <a:rPr lang="el-GR" altLang="el-GR" sz="1800" b="0"/>
              <a:t> </a:t>
            </a:r>
          </a:p>
          <a:p>
            <a:pPr eaLnBrk="1" hangingPunct="1">
              <a:spcBef>
                <a:spcPct val="0"/>
              </a:spcBef>
              <a:buFontTx/>
              <a:buNone/>
            </a:pPr>
            <a:r>
              <a:rPr lang="el-GR" altLang="el-GR" sz="1800" b="0">
                <a:solidFill>
                  <a:schemeClr val="accent2"/>
                </a:solidFill>
              </a:rPr>
              <a:t>Θερμοδυναμικά μεγέθη</a:t>
            </a:r>
          </a:p>
        </p:txBody>
      </p:sp>
      <p:sp>
        <p:nvSpPr>
          <p:cNvPr id="61444" name="Rectangle 9">
            <a:extLst>
              <a:ext uri="{FF2B5EF4-FFF2-40B4-BE49-F238E27FC236}">
                <a16:creationId xmlns:a16="http://schemas.microsoft.com/office/drawing/2014/main" id="{D4459656-842C-0162-D978-200C05B154E7}"/>
              </a:ext>
            </a:extLst>
          </p:cNvPr>
          <p:cNvSpPr>
            <a:spLocks noChangeArrowheads="1"/>
          </p:cNvSpPr>
          <p:nvPr/>
        </p:nvSpPr>
        <p:spPr bwMode="auto">
          <a:xfrm>
            <a:off x="0" y="1820863"/>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l-GR" sz="1800" b="0"/>
          </a:p>
        </p:txBody>
      </p:sp>
      <p:graphicFrame>
        <p:nvGraphicFramePr>
          <p:cNvPr id="61445" name="Object 8">
            <a:extLst>
              <a:ext uri="{FF2B5EF4-FFF2-40B4-BE49-F238E27FC236}">
                <a16:creationId xmlns:a16="http://schemas.microsoft.com/office/drawing/2014/main" id="{38B6CD2B-46EE-F036-74F6-5B83BE9BD95C}"/>
              </a:ext>
            </a:extLst>
          </p:cNvPr>
          <p:cNvGraphicFramePr>
            <a:graphicFrameLocks noChangeAspect="1"/>
          </p:cNvGraphicFramePr>
          <p:nvPr/>
        </p:nvGraphicFramePr>
        <p:xfrm>
          <a:off x="3276600" y="5373688"/>
          <a:ext cx="2160588" cy="827087"/>
        </p:xfrm>
        <a:graphic>
          <a:graphicData uri="http://schemas.openxmlformats.org/presentationml/2006/ole">
            <mc:AlternateContent xmlns:mc="http://schemas.openxmlformats.org/markup-compatibility/2006">
              <mc:Choice xmlns:v="urn:schemas-microsoft-com:vml" Requires="v">
                <p:oleObj name="Εξίσωση" r:id="rId3" imgW="1219200" imgH="469900" progId="Equation.3">
                  <p:embed/>
                </p:oleObj>
              </mc:Choice>
              <mc:Fallback>
                <p:oleObj name="Εξίσωση" r:id="rId3" imgW="1219200" imgH="469900" progId="Equation.3">
                  <p:embed/>
                  <p:pic>
                    <p:nvPicPr>
                      <p:cNvPr id="61445" name="Object 8">
                        <a:extLst>
                          <a:ext uri="{FF2B5EF4-FFF2-40B4-BE49-F238E27FC236}">
                            <a16:creationId xmlns:a16="http://schemas.microsoft.com/office/drawing/2014/main" id="{38B6CD2B-46EE-F036-74F6-5B83BE9BD95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5373688"/>
                        <a:ext cx="2160588" cy="827087"/>
                      </a:xfrm>
                      <a:prstGeom prst="rect">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1446" name="Rectangle 10">
            <a:extLst>
              <a:ext uri="{FF2B5EF4-FFF2-40B4-BE49-F238E27FC236}">
                <a16:creationId xmlns:a16="http://schemas.microsoft.com/office/drawing/2014/main" id="{BD547FD7-CB2C-B4AF-1112-F1BAD21C4643}"/>
              </a:ext>
            </a:extLst>
          </p:cNvPr>
          <p:cNvSpPr>
            <a:spLocks noChangeArrowheads="1"/>
          </p:cNvSpPr>
          <p:nvPr/>
        </p:nvSpPr>
        <p:spPr bwMode="auto">
          <a:xfrm>
            <a:off x="6156325" y="5514975"/>
            <a:ext cx="473075"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(54)</a:t>
            </a:r>
            <a:endParaRPr lang="el-GR" altLang="el-GR" sz="1100" b="0"/>
          </a:p>
          <a:p>
            <a:pPr>
              <a:spcBef>
                <a:spcPct val="0"/>
              </a:spcBef>
              <a:buFontTx/>
              <a:buNone/>
            </a:pPr>
            <a:endParaRPr lang="el-GR" altLang="el-GR" sz="1800" b="0"/>
          </a:p>
        </p:txBody>
      </p:sp>
      <p:sp>
        <p:nvSpPr>
          <p:cNvPr id="61447" name="Rectangle 13">
            <a:extLst>
              <a:ext uri="{FF2B5EF4-FFF2-40B4-BE49-F238E27FC236}">
                <a16:creationId xmlns:a16="http://schemas.microsoft.com/office/drawing/2014/main" id="{716CE7CA-36B5-1C5C-00A9-E868C96622F9}"/>
              </a:ext>
            </a:extLst>
          </p:cNvPr>
          <p:cNvSpPr>
            <a:spLocks noChangeArrowheads="1"/>
          </p:cNvSpPr>
          <p:nvPr/>
        </p:nvSpPr>
        <p:spPr bwMode="auto">
          <a:xfrm>
            <a:off x="395288" y="3213100"/>
            <a:ext cx="8208962"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el-GR" altLang="el-GR" sz="1800" b="0"/>
              <a:t>Η συνολική μεταβολή εντροπίας, (η μορφολογική και η οφειλόμενη στις αλληλεπιδράσεις) Δ</a:t>
            </a:r>
            <a:r>
              <a:rPr lang="en-US" altLang="el-GR" sz="1800" b="0"/>
              <a:t>S</a:t>
            </a:r>
            <a:r>
              <a:rPr lang="en-US" altLang="el-GR" sz="1800" b="0" baseline="-25000"/>
              <a:t>m</a:t>
            </a:r>
            <a:r>
              <a:rPr lang="el-GR" altLang="el-GR" sz="1800" b="0"/>
              <a:t>   λαμβάνει μέρος στον υπολογισμό της ελεύθερης ενθαλπίας αναμίξεως Δ</a:t>
            </a:r>
            <a:r>
              <a:rPr lang="en-US" altLang="el-GR" sz="1800" b="0"/>
              <a:t>G</a:t>
            </a:r>
            <a:r>
              <a:rPr lang="en-US" altLang="el-GR" sz="1800" b="0" baseline="-25000"/>
              <a:t>m</a:t>
            </a:r>
            <a:r>
              <a:rPr lang="el-GR" altLang="el-GR" sz="1800" b="0"/>
              <a:t> , των </a:t>
            </a:r>
            <a:r>
              <a:rPr lang="el-GR" altLang="el-GR" sz="1800" b="0">
                <a:solidFill>
                  <a:schemeClr val="accent2"/>
                </a:solidFill>
              </a:rPr>
              <a:t>πραγματικών</a:t>
            </a:r>
            <a:r>
              <a:rPr lang="el-GR" altLang="el-GR" sz="1800" b="0"/>
              <a:t> μακρομοριακών διαλυμάτων.</a:t>
            </a:r>
          </a:p>
        </p:txBody>
      </p:sp>
      <p:sp>
        <p:nvSpPr>
          <p:cNvPr id="61448" name="Rectangle 14">
            <a:extLst>
              <a:ext uri="{FF2B5EF4-FFF2-40B4-BE49-F238E27FC236}">
                <a16:creationId xmlns:a16="http://schemas.microsoft.com/office/drawing/2014/main" id="{D997A074-90FB-6591-D571-CF6B0F9125B0}"/>
              </a:ext>
            </a:extLst>
          </p:cNvPr>
          <p:cNvSpPr>
            <a:spLocks noChangeArrowheads="1"/>
          </p:cNvSpPr>
          <p:nvPr/>
        </p:nvSpPr>
        <p:spPr bwMode="auto">
          <a:xfrm>
            <a:off x="539750" y="4221163"/>
            <a:ext cx="8250238"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el-GR" altLang="el-GR" sz="1800" b="0">
                <a:solidFill>
                  <a:schemeClr val="accent2"/>
                </a:solidFill>
              </a:rPr>
              <a:t>Η παράμετρος αλληλεπιδράσεως χ περιέχει ένα ενθαλπικό και </a:t>
            </a:r>
            <a:r>
              <a:rPr lang="el-GR" altLang="el-GR" sz="1800" b="0">
                <a:solidFill>
                  <a:srgbClr val="FF0066"/>
                </a:solidFill>
              </a:rPr>
              <a:t>ένα εντροπικό</a:t>
            </a:r>
            <a:r>
              <a:rPr lang="el-GR" altLang="el-GR" sz="1800" b="0">
                <a:solidFill>
                  <a:schemeClr val="accent2"/>
                </a:solidFill>
              </a:rPr>
              <a:t> τμήμα. Η ελευθέρα ενθαλπία αναμίξεως εκφράζεται με διαφορετικό περιεχόμενο δια το χ και το Δ</a:t>
            </a:r>
            <a:r>
              <a:rPr lang="en-US" altLang="el-GR" sz="1800" b="0">
                <a:solidFill>
                  <a:schemeClr val="accent2"/>
                </a:solidFill>
              </a:rPr>
              <a:t>w</a:t>
            </a:r>
            <a:r>
              <a:rPr lang="el-GR" altLang="el-GR" sz="1800" b="0">
                <a:solidFill>
                  <a:schemeClr val="accent2"/>
                </a:solidFill>
              </a:rPr>
              <a: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a:extLst>
              <a:ext uri="{FF2B5EF4-FFF2-40B4-BE49-F238E27FC236}">
                <a16:creationId xmlns:a16="http://schemas.microsoft.com/office/drawing/2014/main" id="{963FA453-B694-1781-B986-C5989641DE87}"/>
              </a:ext>
            </a:extLst>
          </p:cNvPr>
          <p:cNvSpPr>
            <a:spLocks noChangeArrowheads="1"/>
          </p:cNvSpPr>
          <p:nvPr/>
        </p:nvSpPr>
        <p:spPr bwMode="auto">
          <a:xfrm>
            <a:off x="0" y="25034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graphicFrame>
        <p:nvGraphicFramePr>
          <p:cNvPr id="63491" name="Object 6">
            <a:extLst>
              <a:ext uri="{FF2B5EF4-FFF2-40B4-BE49-F238E27FC236}">
                <a16:creationId xmlns:a16="http://schemas.microsoft.com/office/drawing/2014/main" id="{FE052DB5-8F2F-8E17-FD71-4935344AB09B}"/>
              </a:ext>
            </a:extLst>
          </p:cNvPr>
          <p:cNvGraphicFramePr>
            <a:graphicFrameLocks noChangeAspect="1"/>
          </p:cNvGraphicFramePr>
          <p:nvPr/>
        </p:nvGraphicFramePr>
        <p:xfrm>
          <a:off x="2987675" y="3789363"/>
          <a:ext cx="2951163" cy="446087"/>
        </p:xfrm>
        <a:graphic>
          <a:graphicData uri="http://schemas.openxmlformats.org/presentationml/2006/ole">
            <mc:AlternateContent xmlns:mc="http://schemas.openxmlformats.org/markup-compatibility/2006">
              <mc:Choice xmlns:v="urn:schemas-microsoft-com:vml" Requires="v">
                <p:oleObj name="Εξίσωση" r:id="rId3" imgW="1447172" imgH="215806" progId="Equation.3">
                  <p:embed/>
                </p:oleObj>
              </mc:Choice>
              <mc:Fallback>
                <p:oleObj name="Εξίσωση" r:id="rId3" imgW="1447172" imgH="215806" progId="Equation.3">
                  <p:embed/>
                  <p:pic>
                    <p:nvPicPr>
                      <p:cNvPr id="63491" name="Object 6">
                        <a:extLst>
                          <a:ext uri="{FF2B5EF4-FFF2-40B4-BE49-F238E27FC236}">
                            <a16:creationId xmlns:a16="http://schemas.microsoft.com/office/drawing/2014/main" id="{FE052DB5-8F2F-8E17-FD71-4935344AB09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87675" y="3789363"/>
                        <a:ext cx="2951163" cy="446087"/>
                      </a:xfrm>
                      <a:prstGeom prst="rect">
                        <a:avLst/>
                      </a:prstGeom>
                      <a:solidFill>
                        <a:srgbClr val="FFCCFF"/>
                      </a:solidFill>
                      <a:ln w="9525">
                        <a:solidFill>
                          <a:schemeClr val="accent2"/>
                        </a:solidFill>
                        <a:miter lim="800000"/>
                        <a:headEnd/>
                        <a:tailEnd/>
                      </a:ln>
                    </p:spPr>
                  </p:pic>
                </p:oleObj>
              </mc:Fallback>
            </mc:AlternateContent>
          </a:graphicData>
        </a:graphic>
      </p:graphicFrame>
      <p:sp>
        <p:nvSpPr>
          <p:cNvPr id="63492" name="Rectangle 8">
            <a:extLst>
              <a:ext uri="{FF2B5EF4-FFF2-40B4-BE49-F238E27FC236}">
                <a16:creationId xmlns:a16="http://schemas.microsoft.com/office/drawing/2014/main" id="{23F8EC80-A9B3-AE04-9DC9-D3CA80178C71}"/>
              </a:ext>
            </a:extLst>
          </p:cNvPr>
          <p:cNvSpPr>
            <a:spLocks noChangeArrowheads="1"/>
          </p:cNvSpPr>
          <p:nvPr/>
        </p:nvSpPr>
        <p:spPr bwMode="auto">
          <a:xfrm>
            <a:off x="0" y="272256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l-GR" sz="1800" b="0"/>
          </a:p>
        </p:txBody>
      </p:sp>
      <p:sp>
        <p:nvSpPr>
          <p:cNvPr id="63493" name="Rectangle 9">
            <a:extLst>
              <a:ext uri="{FF2B5EF4-FFF2-40B4-BE49-F238E27FC236}">
                <a16:creationId xmlns:a16="http://schemas.microsoft.com/office/drawing/2014/main" id="{424154AF-5E16-5AAC-5223-2463F5ABBEA2}"/>
              </a:ext>
            </a:extLst>
          </p:cNvPr>
          <p:cNvSpPr>
            <a:spLocks noChangeArrowheads="1"/>
          </p:cNvSpPr>
          <p:nvPr/>
        </p:nvSpPr>
        <p:spPr bwMode="auto">
          <a:xfrm>
            <a:off x="6227763" y="3860800"/>
            <a:ext cx="473075"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(57)</a:t>
            </a:r>
            <a:endParaRPr lang="el-GR" altLang="el-GR" sz="1100" b="0"/>
          </a:p>
          <a:p>
            <a:pPr>
              <a:spcBef>
                <a:spcPct val="0"/>
              </a:spcBef>
              <a:buFontTx/>
              <a:buNone/>
            </a:pPr>
            <a:endParaRPr lang="el-GR" altLang="el-GR" sz="1800" b="0"/>
          </a:p>
        </p:txBody>
      </p:sp>
      <p:graphicFrame>
        <p:nvGraphicFramePr>
          <p:cNvPr id="63494" name="Object 11">
            <a:extLst>
              <a:ext uri="{FF2B5EF4-FFF2-40B4-BE49-F238E27FC236}">
                <a16:creationId xmlns:a16="http://schemas.microsoft.com/office/drawing/2014/main" id="{91A4FBC8-BE46-AAD2-5FB2-2FA4A8708DB1}"/>
              </a:ext>
            </a:extLst>
          </p:cNvPr>
          <p:cNvGraphicFramePr>
            <a:graphicFrameLocks noChangeAspect="1"/>
          </p:cNvGraphicFramePr>
          <p:nvPr/>
        </p:nvGraphicFramePr>
        <p:xfrm>
          <a:off x="2411413" y="2276475"/>
          <a:ext cx="3816350" cy="739775"/>
        </p:xfrm>
        <a:graphic>
          <a:graphicData uri="http://schemas.openxmlformats.org/presentationml/2006/ole">
            <mc:AlternateContent xmlns:mc="http://schemas.openxmlformats.org/markup-compatibility/2006">
              <mc:Choice xmlns:v="urn:schemas-microsoft-com:vml" Requires="v">
                <p:oleObj name="Εξίσωση" r:id="rId5" imgW="2005729" imgH="393529" progId="Equation.3">
                  <p:embed/>
                </p:oleObj>
              </mc:Choice>
              <mc:Fallback>
                <p:oleObj name="Εξίσωση" r:id="rId5" imgW="2005729" imgH="393529" progId="Equation.3">
                  <p:embed/>
                  <p:pic>
                    <p:nvPicPr>
                      <p:cNvPr id="63494" name="Object 11">
                        <a:extLst>
                          <a:ext uri="{FF2B5EF4-FFF2-40B4-BE49-F238E27FC236}">
                            <a16:creationId xmlns:a16="http://schemas.microsoft.com/office/drawing/2014/main" id="{91A4FBC8-BE46-AAD2-5FB2-2FA4A8708DB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11413" y="2276475"/>
                        <a:ext cx="3816350"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66"/>
                            </a:solidFill>
                            <a:miter lim="800000"/>
                            <a:headEnd/>
                            <a:tailEnd/>
                          </a14:hiddenLine>
                        </a:ext>
                      </a:extLst>
                    </p:spPr>
                  </p:pic>
                </p:oleObj>
              </mc:Fallback>
            </mc:AlternateContent>
          </a:graphicData>
        </a:graphic>
      </p:graphicFrame>
      <p:sp>
        <p:nvSpPr>
          <p:cNvPr id="63495" name="Rectangle 12">
            <a:extLst>
              <a:ext uri="{FF2B5EF4-FFF2-40B4-BE49-F238E27FC236}">
                <a16:creationId xmlns:a16="http://schemas.microsoft.com/office/drawing/2014/main" id="{ED90F222-F533-42F4-39FC-24BDC336F0D4}"/>
              </a:ext>
            </a:extLst>
          </p:cNvPr>
          <p:cNvSpPr>
            <a:spLocks noChangeArrowheads="1"/>
          </p:cNvSpPr>
          <p:nvPr/>
        </p:nvSpPr>
        <p:spPr bwMode="auto">
          <a:xfrm>
            <a:off x="6877050" y="2533650"/>
            <a:ext cx="8636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(56)</a:t>
            </a:r>
            <a:endParaRPr lang="el-GR" altLang="el-GR" sz="1100" b="0"/>
          </a:p>
          <a:p>
            <a:pPr>
              <a:spcBef>
                <a:spcPct val="0"/>
              </a:spcBef>
              <a:buFontTx/>
              <a:buNone/>
            </a:pPr>
            <a:endParaRPr lang="el-GR" altLang="el-GR" sz="1800" b="0"/>
          </a:p>
        </p:txBody>
      </p:sp>
      <p:graphicFrame>
        <p:nvGraphicFramePr>
          <p:cNvPr id="63496" name="Object 13">
            <a:extLst>
              <a:ext uri="{FF2B5EF4-FFF2-40B4-BE49-F238E27FC236}">
                <a16:creationId xmlns:a16="http://schemas.microsoft.com/office/drawing/2014/main" id="{0E488104-E285-6224-0B67-430803BD2CA2}"/>
              </a:ext>
            </a:extLst>
          </p:cNvPr>
          <p:cNvGraphicFramePr>
            <a:graphicFrameLocks noChangeAspect="1"/>
          </p:cNvGraphicFramePr>
          <p:nvPr/>
        </p:nvGraphicFramePr>
        <p:xfrm>
          <a:off x="1692275" y="1268413"/>
          <a:ext cx="5616575" cy="727075"/>
        </p:xfrm>
        <a:graphic>
          <a:graphicData uri="http://schemas.openxmlformats.org/presentationml/2006/ole">
            <mc:AlternateContent xmlns:mc="http://schemas.openxmlformats.org/markup-compatibility/2006">
              <mc:Choice xmlns:v="urn:schemas-microsoft-com:vml" Requires="v">
                <p:oleObj name="Εξίσωση" r:id="rId7" imgW="3022600" imgH="393700" progId="Equation.3">
                  <p:embed/>
                </p:oleObj>
              </mc:Choice>
              <mc:Fallback>
                <p:oleObj name="Εξίσωση" r:id="rId7" imgW="3022600" imgH="393700" progId="Equation.3">
                  <p:embed/>
                  <p:pic>
                    <p:nvPicPr>
                      <p:cNvPr id="63496" name="Object 13">
                        <a:extLst>
                          <a:ext uri="{FF2B5EF4-FFF2-40B4-BE49-F238E27FC236}">
                            <a16:creationId xmlns:a16="http://schemas.microsoft.com/office/drawing/2014/main" id="{0E488104-E285-6224-0B67-430803BD2CA2}"/>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92275" y="1268413"/>
                        <a:ext cx="5616575" cy="72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3497" name="Object 14">
            <a:extLst>
              <a:ext uri="{FF2B5EF4-FFF2-40B4-BE49-F238E27FC236}">
                <a16:creationId xmlns:a16="http://schemas.microsoft.com/office/drawing/2014/main" id="{D61D6039-72E7-CAB3-8D32-CD69EE80A28A}"/>
              </a:ext>
            </a:extLst>
          </p:cNvPr>
          <p:cNvGraphicFramePr>
            <a:graphicFrameLocks noChangeAspect="1"/>
          </p:cNvGraphicFramePr>
          <p:nvPr/>
        </p:nvGraphicFramePr>
        <p:xfrm>
          <a:off x="2051050" y="476250"/>
          <a:ext cx="5329238" cy="414338"/>
        </p:xfrm>
        <a:graphic>
          <a:graphicData uri="http://schemas.openxmlformats.org/presentationml/2006/ole">
            <mc:AlternateContent xmlns:mc="http://schemas.openxmlformats.org/markup-compatibility/2006">
              <mc:Choice xmlns:v="urn:schemas-microsoft-com:vml" Requires="v">
                <p:oleObj name="Εξίσωση" r:id="rId9" imgW="2933700" imgH="228600" progId="Equation.3">
                  <p:embed/>
                </p:oleObj>
              </mc:Choice>
              <mc:Fallback>
                <p:oleObj name="Εξίσωση" r:id="rId9" imgW="2933700" imgH="228600" progId="Equation.3">
                  <p:embed/>
                  <p:pic>
                    <p:nvPicPr>
                      <p:cNvPr id="63497" name="Object 14">
                        <a:extLst>
                          <a:ext uri="{FF2B5EF4-FFF2-40B4-BE49-F238E27FC236}">
                            <a16:creationId xmlns:a16="http://schemas.microsoft.com/office/drawing/2014/main" id="{D61D6039-72E7-CAB3-8D32-CD69EE80A28A}"/>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51050" y="476250"/>
                        <a:ext cx="5329238" cy="414338"/>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3498" name="Rectangle 15">
            <a:extLst>
              <a:ext uri="{FF2B5EF4-FFF2-40B4-BE49-F238E27FC236}">
                <a16:creationId xmlns:a16="http://schemas.microsoft.com/office/drawing/2014/main" id="{2C64C094-CB10-6501-24DC-13AB9FE20818}"/>
              </a:ext>
            </a:extLst>
          </p:cNvPr>
          <p:cNvSpPr>
            <a:spLocks noChangeArrowheads="1"/>
          </p:cNvSpPr>
          <p:nvPr/>
        </p:nvSpPr>
        <p:spPr bwMode="auto">
          <a:xfrm>
            <a:off x="7667625" y="1412875"/>
            <a:ext cx="1277938" cy="595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l-GR" sz="1800" b="0"/>
              <a:t> </a:t>
            </a:r>
            <a:r>
              <a:rPr lang="el-GR" altLang="el-GR" sz="1000" b="0"/>
              <a:t>(55)</a:t>
            </a:r>
          </a:p>
          <a:p>
            <a:pPr>
              <a:spcBef>
                <a:spcPct val="50000"/>
              </a:spcBef>
              <a:buFontTx/>
              <a:buNone/>
            </a:pPr>
            <a:endParaRPr lang="el-GR" altLang="el-GR" sz="1000" b="0"/>
          </a:p>
        </p:txBody>
      </p:sp>
      <p:sp>
        <p:nvSpPr>
          <p:cNvPr id="63499" name="Line 16">
            <a:extLst>
              <a:ext uri="{FF2B5EF4-FFF2-40B4-BE49-F238E27FC236}">
                <a16:creationId xmlns:a16="http://schemas.microsoft.com/office/drawing/2014/main" id="{B5715E19-E39D-D051-09EC-3333E62CD347}"/>
              </a:ext>
            </a:extLst>
          </p:cNvPr>
          <p:cNvSpPr>
            <a:spLocks noChangeShapeType="1"/>
          </p:cNvSpPr>
          <p:nvPr/>
        </p:nvSpPr>
        <p:spPr bwMode="auto">
          <a:xfrm>
            <a:off x="2627313" y="1916113"/>
            <a:ext cx="2449512" cy="0"/>
          </a:xfrm>
          <a:prstGeom prst="line">
            <a:avLst/>
          </a:prstGeom>
          <a:noFill/>
          <a:ln w="38100">
            <a:solidFill>
              <a:schemeClr val="accent2"/>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63500" name="Line 17">
            <a:extLst>
              <a:ext uri="{FF2B5EF4-FFF2-40B4-BE49-F238E27FC236}">
                <a16:creationId xmlns:a16="http://schemas.microsoft.com/office/drawing/2014/main" id="{A033FE0B-BE8F-C7F6-A4B8-D4F39E469EB8}"/>
              </a:ext>
            </a:extLst>
          </p:cNvPr>
          <p:cNvSpPr>
            <a:spLocks noChangeShapeType="1"/>
          </p:cNvSpPr>
          <p:nvPr/>
        </p:nvSpPr>
        <p:spPr bwMode="auto">
          <a:xfrm>
            <a:off x="3563938" y="1916113"/>
            <a:ext cx="0" cy="360362"/>
          </a:xfrm>
          <a:prstGeom prst="line">
            <a:avLst/>
          </a:prstGeom>
          <a:noFill/>
          <a:ln w="38100">
            <a:solidFill>
              <a:schemeClr val="accent2"/>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63501" name="Rectangle 18">
            <a:extLst>
              <a:ext uri="{FF2B5EF4-FFF2-40B4-BE49-F238E27FC236}">
                <a16:creationId xmlns:a16="http://schemas.microsoft.com/office/drawing/2014/main" id="{ED1E52DD-7380-48AB-D720-1B221F9A7D7E}"/>
              </a:ext>
            </a:extLst>
          </p:cNvPr>
          <p:cNvSpPr>
            <a:spLocks noChangeArrowheads="1"/>
          </p:cNvSpPr>
          <p:nvPr/>
        </p:nvSpPr>
        <p:spPr bwMode="auto">
          <a:xfrm>
            <a:off x="179388" y="3141663"/>
            <a:ext cx="876458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i="1">
                <a:solidFill>
                  <a:schemeClr val="accent2"/>
                </a:solidFill>
              </a:rPr>
              <a:t>Επί πλέον εντροπία αναμίξεως των πραγματικών μακρομοριακών διαλυμάτων</a:t>
            </a:r>
            <a:r>
              <a:rPr lang="el-GR" altLang="el-GR" sz="1800" b="0">
                <a:solidFill>
                  <a:schemeClr val="accent2"/>
                </a:solidFill>
              </a:rPr>
              <a:t> </a:t>
            </a:r>
          </a:p>
        </p:txBody>
      </p:sp>
      <p:sp>
        <p:nvSpPr>
          <p:cNvPr id="63502" name="Text Box 20">
            <a:extLst>
              <a:ext uri="{FF2B5EF4-FFF2-40B4-BE49-F238E27FC236}">
                <a16:creationId xmlns:a16="http://schemas.microsoft.com/office/drawing/2014/main" id="{3117294E-CCCC-3FA5-51AD-D24A42FCB03A}"/>
              </a:ext>
            </a:extLst>
          </p:cNvPr>
          <p:cNvSpPr txBox="1">
            <a:spLocks noChangeArrowheads="1"/>
          </p:cNvSpPr>
          <p:nvPr/>
        </p:nvSpPr>
        <p:spPr bwMode="auto">
          <a:xfrm>
            <a:off x="7451725" y="476250"/>
            <a:ext cx="108267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b="0"/>
              <a:t>κανονικά</a:t>
            </a:r>
            <a:endParaRPr lang="en-US" altLang="el-GR" sz="1800" b="0"/>
          </a:p>
        </p:txBody>
      </p:sp>
      <p:sp>
        <p:nvSpPr>
          <p:cNvPr id="63503" name="Text Box 21">
            <a:extLst>
              <a:ext uri="{FF2B5EF4-FFF2-40B4-BE49-F238E27FC236}">
                <a16:creationId xmlns:a16="http://schemas.microsoft.com/office/drawing/2014/main" id="{C456D6CA-91EB-F3D0-F907-32136F7CC53C}"/>
              </a:ext>
            </a:extLst>
          </p:cNvPr>
          <p:cNvSpPr txBox="1">
            <a:spLocks noChangeArrowheads="1"/>
          </p:cNvSpPr>
          <p:nvPr/>
        </p:nvSpPr>
        <p:spPr bwMode="auto">
          <a:xfrm>
            <a:off x="250825" y="981075"/>
            <a:ext cx="6205538" cy="369888"/>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a:t>Πραγματικά</a:t>
            </a:r>
            <a:r>
              <a:rPr lang="en-GB" altLang="el-GR" sz="1800"/>
              <a:t> </a:t>
            </a:r>
            <a:r>
              <a:rPr lang="en-GB" altLang="el-GR" sz="1100"/>
              <a:t>(</a:t>
            </a:r>
            <a:r>
              <a:rPr lang="el-GR" altLang="el-GR" sz="1100"/>
              <a:t>πρέπει να λαμβάνουν υπόψιν και αλληλεπιδράσεις μονομερών-δ/τη)</a:t>
            </a:r>
            <a:endParaRPr lang="en-US" altLang="el-GR" sz="1100"/>
          </a:p>
        </p:txBody>
      </p:sp>
      <p:sp>
        <p:nvSpPr>
          <p:cNvPr id="63504" name="20 - Έλλειψη">
            <a:extLst>
              <a:ext uri="{FF2B5EF4-FFF2-40B4-BE49-F238E27FC236}">
                <a16:creationId xmlns:a16="http://schemas.microsoft.com/office/drawing/2014/main" id="{97F80126-5B34-8CDC-3CEA-4FD9794A2051}"/>
              </a:ext>
            </a:extLst>
          </p:cNvPr>
          <p:cNvSpPr>
            <a:spLocks noChangeArrowheads="1"/>
          </p:cNvSpPr>
          <p:nvPr/>
        </p:nvSpPr>
        <p:spPr bwMode="auto">
          <a:xfrm>
            <a:off x="3995738" y="2205038"/>
            <a:ext cx="2663825" cy="936625"/>
          </a:xfrm>
          <a:prstGeom prst="ellipse">
            <a:avLst/>
          </a:prstGeom>
          <a:noFill/>
          <a:ln w="9525" algn="ctr">
            <a:solidFill>
              <a:srgbClr val="FF0066"/>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cxnSp>
        <p:nvCxnSpPr>
          <p:cNvPr id="63505" name="23 - Ευθύγραμμο βέλος σύνδεσης">
            <a:extLst>
              <a:ext uri="{FF2B5EF4-FFF2-40B4-BE49-F238E27FC236}">
                <a16:creationId xmlns:a16="http://schemas.microsoft.com/office/drawing/2014/main" id="{A83C1436-14EA-C48E-AA51-21A0AC3126B0}"/>
              </a:ext>
            </a:extLst>
          </p:cNvPr>
          <p:cNvCxnSpPr>
            <a:cxnSpLocks noChangeShapeType="1"/>
            <a:stCxn id="63504" idx="4"/>
          </p:cNvCxnSpPr>
          <p:nvPr/>
        </p:nvCxnSpPr>
        <p:spPr bwMode="auto">
          <a:xfrm flipH="1">
            <a:off x="4500563" y="3141663"/>
            <a:ext cx="827087" cy="647700"/>
          </a:xfrm>
          <a:prstGeom prst="straightConnector1">
            <a:avLst/>
          </a:prstGeom>
          <a:noFill/>
          <a:ln w="9525" algn="ctr">
            <a:solidFill>
              <a:srgbClr val="FF0066"/>
            </a:solidFill>
            <a:round/>
            <a:headEnd/>
            <a:tailEnd type="arrow" w="med" len="med"/>
          </a:ln>
          <a:extLst>
            <a:ext uri="{909E8E84-426E-40DD-AFC4-6F175D3DCCD1}">
              <a14:hiddenFill xmlns:a14="http://schemas.microsoft.com/office/drawing/2010/main">
                <a:noFill/>
              </a14:hiddenFill>
            </a:ext>
          </a:extLst>
        </p:spPr>
      </p:cxnSp>
      <p:sp>
        <p:nvSpPr>
          <p:cNvPr id="63506" name="Rectangle 10">
            <a:extLst>
              <a:ext uri="{FF2B5EF4-FFF2-40B4-BE49-F238E27FC236}">
                <a16:creationId xmlns:a16="http://schemas.microsoft.com/office/drawing/2014/main" id="{CB9F9BCD-BFF6-64D4-B9A1-D2C2B349ED07}"/>
              </a:ext>
            </a:extLst>
          </p:cNvPr>
          <p:cNvSpPr>
            <a:spLocks noChangeArrowheads="1"/>
          </p:cNvSpPr>
          <p:nvPr/>
        </p:nvSpPr>
        <p:spPr bwMode="auto">
          <a:xfrm>
            <a:off x="179388" y="4581525"/>
            <a:ext cx="8675687"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el-GR" altLang="el-GR" sz="1600">
                <a:solidFill>
                  <a:schemeClr val="accent2"/>
                </a:solidFill>
              </a:rPr>
              <a:t>Στα πραγματικά διαλύματα, οι αλληλεπιδράσεις μεταξύ πρώτων γειτόνων μονομερούς στοιχείου/διαλύτη προκαλούν</a:t>
            </a:r>
            <a:r>
              <a:rPr lang="el-GR" altLang="el-GR" sz="1600">
                <a:solidFill>
                  <a:srgbClr val="FF0066"/>
                </a:solidFill>
              </a:rPr>
              <a:t> ένα</a:t>
            </a:r>
            <a:r>
              <a:rPr lang="el-GR" altLang="el-GR" sz="1600">
                <a:solidFill>
                  <a:schemeClr val="accent2"/>
                </a:solidFill>
              </a:rPr>
              <a:t> </a:t>
            </a:r>
            <a:r>
              <a:rPr lang="el-GR" altLang="el-GR" sz="1600">
                <a:solidFill>
                  <a:srgbClr val="FF0066"/>
                </a:solidFill>
              </a:rPr>
              <a:t> επιπλέον εντροπικό αποτέλεσμα</a:t>
            </a:r>
            <a:r>
              <a:rPr lang="el-GR" altLang="el-GR" sz="1600">
                <a:solidFill>
                  <a:schemeClr val="accent2"/>
                </a:solidFill>
              </a:rPr>
              <a:t> που μειώνουν την συνολική εντροπία. Με άλλα λόγια οι απωστικές δυνάμεις περιορίζουν το σχηματισμό των εκτεταμένων διαμορφώσεων των αλυσίδων. </a:t>
            </a:r>
          </a:p>
        </p:txBody>
      </p:sp>
      <p:cxnSp>
        <p:nvCxnSpPr>
          <p:cNvPr id="63507" name="20 - Ευθύγραμμο βέλος σύνδεσης">
            <a:extLst>
              <a:ext uri="{FF2B5EF4-FFF2-40B4-BE49-F238E27FC236}">
                <a16:creationId xmlns:a16="http://schemas.microsoft.com/office/drawing/2014/main" id="{AB12A08B-AFB1-25CC-90FA-78C726E54059}"/>
              </a:ext>
            </a:extLst>
          </p:cNvPr>
          <p:cNvCxnSpPr>
            <a:cxnSpLocks noChangeShapeType="1"/>
          </p:cNvCxnSpPr>
          <p:nvPr/>
        </p:nvCxnSpPr>
        <p:spPr bwMode="auto">
          <a:xfrm>
            <a:off x="611188" y="1700213"/>
            <a:ext cx="865187" cy="0"/>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graphicFrame>
        <p:nvGraphicFramePr>
          <p:cNvPr id="63508" name="Object 8">
            <a:extLst>
              <a:ext uri="{FF2B5EF4-FFF2-40B4-BE49-F238E27FC236}">
                <a16:creationId xmlns:a16="http://schemas.microsoft.com/office/drawing/2014/main" id="{416A4120-6ADF-4835-9F22-76A26EE6201A}"/>
              </a:ext>
            </a:extLst>
          </p:cNvPr>
          <p:cNvGraphicFramePr>
            <a:graphicFrameLocks noChangeAspect="1"/>
          </p:cNvGraphicFramePr>
          <p:nvPr/>
        </p:nvGraphicFramePr>
        <p:xfrm>
          <a:off x="323850" y="1844675"/>
          <a:ext cx="1223963" cy="468313"/>
        </p:xfrm>
        <a:graphic>
          <a:graphicData uri="http://schemas.openxmlformats.org/presentationml/2006/ole">
            <mc:AlternateContent xmlns:mc="http://schemas.openxmlformats.org/markup-compatibility/2006">
              <mc:Choice xmlns:v="urn:schemas-microsoft-com:vml" Requires="v">
                <p:oleObj name="Εξίσωση" r:id="rId11" imgW="1219200" imgH="469900" progId="Equation.3">
                  <p:embed/>
                </p:oleObj>
              </mc:Choice>
              <mc:Fallback>
                <p:oleObj name="Εξίσωση" r:id="rId11" imgW="1219200" imgH="469900" progId="Equation.3">
                  <p:embed/>
                  <p:pic>
                    <p:nvPicPr>
                      <p:cNvPr id="63508" name="Object 8">
                        <a:extLst>
                          <a:ext uri="{FF2B5EF4-FFF2-40B4-BE49-F238E27FC236}">
                            <a16:creationId xmlns:a16="http://schemas.microsoft.com/office/drawing/2014/main" id="{416A4120-6ADF-4835-9F22-76A26EE6201A}"/>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23850" y="1844675"/>
                        <a:ext cx="1223963" cy="468313"/>
                      </a:xfrm>
                      <a:prstGeom prst="rect">
                        <a:avLst/>
                      </a:prstGeom>
                      <a:solidFill>
                        <a:srgbClr val="CCFFFF"/>
                      </a:solidFill>
                      <a:ln w="9525">
                        <a:solidFill>
                          <a:schemeClr val="accent2"/>
                        </a:solidFill>
                        <a:miter lim="800000"/>
                        <a:headEnd/>
                        <a:tailEnd/>
                      </a:ln>
                    </p:spPr>
                  </p:pic>
                </p:oleObj>
              </mc:Fallback>
            </mc:AlternateContent>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5538" name="Object 5">
            <a:extLst>
              <a:ext uri="{FF2B5EF4-FFF2-40B4-BE49-F238E27FC236}">
                <a16:creationId xmlns:a16="http://schemas.microsoft.com/office/drawing/2014/main" id="{C44F0405-8D07-6FAB-B6D7-B09107D2505D}"/>
              </a:ext>
            </a:extLst>
          </p:cNvPr>
          <p:cNvGraphicFramePr>
            <a:graphicFrameLocks noChangeAspect="1"/>
          </p:cNvGraphicFramePr>
          <p:nvPr/>
        </p:nvGraphicFramePr>
        <p:xfrm>
          <a:off x="2579688" y="1031875"/>
          <a:ext cx="3013075" cy="881063"/>
        </p:xfrm>
        <a:graphic>
          <a:graphicData uri="http://schemas.openxmlformats.org/presentationml/2006/ole">
            <mc:AlternateContent xmlns:mc="http://schemas.openxmlformats.org/markup-compatibility/2006">
              <mc:Choice xmlns:v="urn:schemas-microsoft-com:vml" Requires="v">
                <p:oleObj name="Εξίσωση" r:id="rId2" imgW="1396394" imgH="406224" progId="Equation.3">
                  <p:embed/>
                </p:oleObj>
              </mc:Choice>
              <mc:Fallback>
                <p:oleObj name="Εξίσωση" r:id="rId2" imgW="1396394" imgH="406224" progId="Equation.3">
                  <p:embed/>
                  <p:pic>
                    <p:nvPicPr>
                      <p:cNvPr id="65538" name="Object 5">
                        <a:extLst>
                          <a:ext uri="{FF2B5EF4-FFF2-40B4-BE49-F238E27FC236}">
                            <a16:creationId xmlns:a16="http://schemas.microsoft.com/office/drawing/2014/main" id="{C44F0405-8D07-6FAB-B6D7-B09107D2505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79688" y="1031875"/>
                        <a:ext cx="3013075" cy="881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5539" name="Object 4">
            <a:extLst>
              <a:ext uri="{FF2B5EF4-FFF2-40B4-BE49-F238E27FC236}">
                <a16:creationId xmlns:a16="http://schemas.microsoft.com/office/drawing/2014/main" id="{FA98CB45-A41A-3FCF-98AE-54EA853528AC}"/>
              </a:ext>
            </a:extLst>
          </p:cNvPr>
          <p:cNvGraphicFramePr>
            <a:graphicFrameLocks noChangeAspect="1"/>
          </p:cNvGraphicFramePr>
          <p:nvPr/>
        </p:nvGraphicFramePr>
        <p:xfrm>
          <a:off x="2579688" y="3786188"/>
          <a:ext cx="4641850" cy="942975"/>
        </p:xfrm>
        <a:graphic>
          <a:graphicData uri="http://schemas.openxmlformats.org/presentationml/2006/ole">
            <mc:AlternateContent xmlns:mc="http://schemas.openxmlformats.org/markup-compatibility/2006">
              <mc:Choice xmlns:v="urn:schemas-microsoft-com:vml" Requires="v">
                <p:oleObj name="Εξίσωση" r:id="rId4" imgW="2108200" imgH="431800" progId="Equation.3">
                  <p:embed/>
                </p:oleObj>
              </mc:Choice>
              <mc:Fallback>
                <p:oleObj name="Εξίσωση" r:id="rId4" imgW="2108200" imgH="431800" progId="Equation.3">
                  <p:embed/>
                  <p:pic>
                    <p:nvPicPr>
                      <p:cNvPr id="65539" name="Object 4">
                        <a:extLst>
                          <a:ext uri="{FF2B5EF4-FFF2-40B4-BE49-F238E27FC236}">
                            <a16:creationId xmlns:a16="http://schemas.microsoft.com/office/drawing/2014/main" id="{FA98CB45-A41A-3FCF-98AE-54EA853528A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79688" y="3786188"/>
                        <a:ext cx="4641850"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66"/>
                            </a:solidFill>
                            <a:miter lim="800000"/>
                            <a:headEnd/>
                            <a:tailEnd/>
                          </a14:hiddenLine>
                        </a:ext>
                      </a:extLst>
                    </p:spPr>
                  </p:pic>
                </p:oleObj>
              </mc:Fallback>
            </mc:AlternateContent>
          </a:graphicData>
        </a:graphic>
      </p:graphicFrame>
      <p:sp>
        <p:nvSpPr>
          <p:cNvPr id="65540" name="Rectangle 10">
            <a:extLst>
              <a:ext uri="{FF2B5EF4-FFF2-40B4-BE49-F238E27FC236}">
                <a16:creationId xmlns:a16="http://schemas.microsoft.com/office/drawing/2014/main" id="{D67E260E-6510-FD43-F714-2E940245DBBB}"/>
              </a:ext>
            </a:extLst>
          </p:cNvPr>
          <p:cNvSpPr>
            <a:spLocks noChangeArrowheads="1"/>
          </p:cNvSpPr>
          <p:nvPr/>
        </p:nvSpPr>
        <p:spPr bwMode="auto">
          <a:xfrm>
            <a:off x="6156325" y="1412875"/>
            <a:ext cx="473075"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(58)</a:t>
            </a:r>
            <a:endParaRPr lang="el-GR" altLang="el-GR" sz="1800" b="0"/>
          </a:p>
        </p:txBody>
      </p:sp>
      <p:graphicFrame>
        <p:nvGraphicFramePr>
          <p:cNvPr id="65541" name="Object 19">
            <a:extLst>
              <a:ext uri="{FF2B5EF4-FFF2-40B4-BE49-F238E27FC236}">
                <a16:creationId xmlns:a16="http://schemas.microsoft.com/office/drawing/2014/main" id="{26D0E50C-E75B-139E-FCA3-1D0C173E44E7}"/>
              </a:ext>
            </a:extLst>
          </p:cNvPr>
          <p:cNvGraphicFramePr>
            <a:graphicFrameLocks noChangeAspect="1"/>
          </p:cNvGraphicFramePr>
          <p:nvPr/>
        </p:nvGraphicFramePr>
        <p:xfrm>
          <a:off x="1727200" y="4868863"/>
          <a:ext cx="2697163" cy="415925"/>
        </p:xfrm>
        <a:graphic>
          <a:graphicData uri="http://schemas.openxmlformats.org/presentationml/2006/ole">
            <mc:AlternateContent xmlns:mc="http://schemas.openxmlformats.org/markup-compatibility/2006">
              <mc:Choice xmlns:v="urn:schemas-microsoft-com:vml" Requires="v">
                <p:oleObj name="Εξίσωση" r:id="rId6" imgW="1396394" imgH="215806" progId="Equation.3">
                  <p:embed/>
                </p:oleObj>
              </mc:Choice>
              <mc:Fallback>
                <p:oleObj name="Εξίσωση" r:id="rId6" imgW="1396394" imgH="215806" progId="Equation.3">
                  <p:embed/>
                  <p:pic>
                    <p:nvPicPr>
                      <p:cNvPr id="65541" name="Object 19">
                        <a:extLst>
                          <a:ext uri="{FF2B5EF4-FFF2-40B4-BE49-F238E27FC236}">
                            <a16:creationId xmlns:a16="http://schemas.microsoft.com/office/drawing/2014/main" id="{26D0E50C-E75B-139E-FCA3-1D0C173E44E7}"/>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27200" y="4868863"/>
                        <a:ext cx="2697163" cy="41592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5542" name="Text Box 22">
            <a:extLst>
              <a:ext uri="{FF2B5EF4-FFF2-40B4-BE49-F238E27FC236}">
                <a16:creationId xmlns:a16="http://schemas.microsoft.com/office/drawing/2014/main" id="{20E1F041-4BE5-6E06-31D0-C41CB1827E09}"/>
              </a:ext>
            </a:extLst>
          </p:cNvPr>
          <p:cNvSpPr txBox="1">
            <a:spLocks noChangeArrowheads="1"/>
          </p:cNvSpPr>
          <p:nvPr/>
        </p:nvSpPr>
        <p:spPr bwMode="auto">
          <a:xfrm>
            <a:off x="611188" y="4941888"/>
            <a:ext cx="10826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b="0"/>
              <a:t>κανονικά</a:t>
            </a:r>
            <a:endParaRPr lang="en-US" altLang="el-GR" sz="1800" b="0"/>
          </a:p>
        </p:txBody>
      </p:sp>
      <p:sp>
        <p:nvSpPr>
          <p:cNvPr id="65543" name="6 - Έλλειψη">
            <a:extLst>
              <a:ext uri="{FF2B5EF4-FFF2-40B4-BE49-F238E27FC236}">
                <a16:creationId xmlns:a16="http://schemas.microsoft.com/office/drawing/2014/main" id="{7FE9779A-1874-5822-8FE1-A9A7B8122064}"/>
              </a:ext>
            </a:extLst>
          </p:cNvPr>
          <p:cNvSpPr>
            <a:spLocks noChangeArrowheads="1"/>
          </p:cNvSpPr>
          <p:nvPr/>
        </p:nvSpPr>
        <p:spPr bwMode="auto">
          <a:xfrm>
            <a:off x="4932363" y="3789363"/>
            <a:ext cx="1871662" cy="1152525"/>
          </a:xfrm>
          <a:prstGeom prst="ellipse">
            <a:avLst/>
          </a:prstGeom>
          <a:noFill/>
          <a:ln w="9525" algn="ctr">
            <a:solidFill>
              <a:srgbClr val="FF0066"/>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sp>
        <p:nvSpPr>
          <p:cNvPr id="65544" name="Rectangle 10">
            <a:extLst>
              <a:ext uri="{FF2B5EF4-FFF2-40B4-BE49-F238E27FC236}">
                <a16:creationId xmlns:a16="http://schemas.microsoft.com/office/drawing/2014/main" id="{7D7E03A2-7703-2A91-9A08-150027A4E247}"/>
              </a:ext>
            </a:extLst>
          </p:cNvPr>
          <p:cNvSpPr>
            <a:spLocks noChangeArrowheads="1"/>
          </p:cNvSpPr>
          <p:nvPr/>
        </p:nvSpPr>
        <p:spPr bwMode="auto">
          <a:xfrm>
            <a:off x="8316913" y="3141663"/>
            <a:ext cx="473075"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(59)</a:t>
            </a:r>
            <a:endParaRPr lang="el-GR" altLang="el-GR" sz="1800" b="0"/>
          </a:p>
        </p:txBody>
      </p:sp>
      <p:sp>
        <p:nvSpPr>
          <p:cNvPr id="65545" name="9 - Καμπύλο δεξιό βέλος">
            <a:extLst>
              <a:ext uri="{FF2B5EF4-FFF2-40B4-BE49-F238E27FC236}">
                <a16:creationId xmlns:a16="http://schemas.microsoft.com/office/drawing/2014/main" id="{C0254969-D86D-D39F-E240-FDEAE31A4AA5}"/>
              </a:ext>
            </a:extLst>
          </p:cNvPr>
          <p:cNvSpPr>
            <a:spLocks noChangeArrowheads="1"/>
          </p:cNvSpPr>
          <p:nvPr/>
        </p:nvSpPr>
        <p:spPr bwMode="auto">
          <a:xfrm>
            <a:off x="1619250" y="1628775"/>
            <a:ext cx="720725" cy="1655763"/>
          </a:xfrm>
          <a:prstGeom prst="curvedRightArrow">
            <a:avLst>
              <a:gd name="adj1" fmla="val 24973"/>
              <a:gd name="adj2" fmla="val 49946"/>
              <a:gd name="adj3" fmla="val 25000"/>
            </a:avLst>
          </a:prstGeom>
          <a:solidFill>
            <a:schemeClr val="accent1"/>
          </a:solidFill>
          <a:ln w="9525" algn="ctr">
            <a:solidFill>
              <a:schemeClr val="tx1"/>
            </a:solidFill>
            <a:round/>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graphicFrame>
        <p:nvGraphicFramePr>
          <p:cNvPr id="65546" name="Object 14">
            <a:extLst>
              <a:ext uri="{FF2B5EF4-FFF2-40B4-BE49-F238E27FC236}">
                <a16:creationId xmlns:a16="http://schemas.microsoft.com/office/drawing/2014/main" id="{DD3AF621-0A1B-5E77-65E4-CF338DA7F2B2}"/>
              </a:ext>
            </a:extLst>
          </p:cNvPr>
          <p:cNvGraphicFramePr>
            <a:graphicFrameLocks noChangeAspect="1"/>
          </p:cNvGraphicFramePr>
          <p:nvPr/>
        </p:nvGraphicFramePr>
        <p:xfrm>
          <a:off x="2284413" y="1893888"/>
          <a:ext cx="4464050" cy="347662"/>
        </p:xfrm>
        <a:graphic>
          <a:graphicData uri="http://schemas.openxmlformats.org/presentationml/2006/ole">
            <mc:AlternateContent xmlns:mc="http://schemas.openxmlformats.org/markup-compatibility/2006">
              <mc:Choice xmlns:v="urn:schemas-microsoft-com:vml" Requires="v">
                <p:oleObj name="Εξίσωση" r:id="rId8" imgW="2933700" imgH="228600" progId="Equation.3">
                  <p:embed/>
                </p:oleObj>
              </mc:Choice>
              <mc:Fallback>
                <p:oleObj name="Εξίσωση" r:id="rId8" imgW="2933700" imgH="228600" progId="Equation.3">
                  <p:embed/>
                  <p:pic>
                    <p:nvPicPr>
                      <p:cNvPr id="65546" name="Object 14">
                        <a:extLst>
                          <a:ext uri="{FF2B5EF4-FFF2-40B4-BE49-F238E27FC236}">
                            <a16:creationId xmlns:a16="http://schemas.microsoft.com/office/drawing/2014/main" id="{DD3AF621-0A1B-5E77-65E4-CF338DA7F2B2}"/>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84413" y="1893888"/>
                        <a:ext cx="4464050" cy="3476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5547" name="Object 6">
            <a:extLst>
              <a:ext uri="{FF2B5EF4-FFF2-40B4-BE49-F238E27FC236}">
                <a16:creationId xmlns:a16="http://schemas.microsoft.com/office/drawing/2014/main" id="{7912F6F2-8449-6183-C425-058515818F7C}"/>
              </a:ext>
            </a:extLst>
          </p:cNvPr>
          <p:cNvGraphicFramePr>
            <a:graphicFrameLocks noChangeAspect="1"/>
          </p:cNvGraphicFramePr>
          <p:nvPr/>
        </p:nvGraphicFramePr>
        <p:xfrm>
          <a:off x="2411413" y="2852738"/>
          <a:ext cx="5788025" cy="860425"/>
        </p:xfrm>
        <a:graphic>
          <a:graphicData uri="http://schemas.openxmlformats.org/presentationml/2006/ole">
            <mc:AlternateContent xmlns:mc="http://schemas.openxmlformats.org/markup-compatibility/2006">
              <mc:Choice xmlns:v="urn:schemas-microsoft-com:vml" Requires="v">
                <p:oleObj name="Εξίσωση" r:id="rId10" imgW="2628900" imgH="393700" progId="Equation.3">
                  <p:embed/>
                </p:oleObj>
              </mc:Choice>
              <mc:Fallback>
                <p:oleObj name="Εξίσωση" r:id="rId10" imgW="2628900" imgH="393700" progId="Equation.3">
                  <p:embed/>
                  <p:pic>
                    <p:nvPicPr>
                      <p:cNvPr id="65547" name="Object 6">
                        <a:extLst>
                          <a:ext uri="{FF2B5EF4-FFF2-40B4-BE49-F238E27FC236}">
                            <a16:creationId xmlns:a16="http://schemas.microsoft.com/office/drawing/2014/main" id="{7912F6F2-8449-6183-C425-058515818F7C}"/>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411413" y="2852738"/>
                        <a:ext cx="5788025" cy="86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66"/>
                            </a:solidFill>
                            <a:miter lim="800000"/>
                            <a:headEnd/>
                            <a:tailEnd/>
                          </a14:hiddenLine>
                        </a:ext>
                      </a:extLst>
                    </p:spPr>
                  </p:pic>
                </p:oleObj>
              </mc:Fallback>
            </mc:AlternateContent>
          </a:graphicData>
        </a:graphic>
      </p:graphicFrame>
      <p:sp>
        <p:nvSpPr>
          <p:cNvPr id="65548" name="12 - TextBox">
            <a:extLst>
              <a:ext uri="{FF2B5EF4-FFF2-40B4-BE49-F238E27FC236}">
                <a16:creationId xmlns:a16="http://schemas.microsoft.com/office/drawing/2014/main" id="{4AB66E4C-A1B4-875C-9A29-18AAB150A125}"/>
              </a:ext>
            </a:extLst>
          </p:cNvPr>
          <p:cNvSpPr txBox="1">
            <a:spLocks noChangeArrowheads="1"/>
          </p:cNvSpPr>
          <p:nvPr/>
        </p:nvSpPr>
        <p:spPr bwMode="auto">
          <a:xfrm>
            <a:off x="5364163" y="4941888"/>
            <a:ext cx="1071562" cy="368300"/>
          </a:xfrm>
          <a:prstGeom prst="rect">
            <a:avLst/>
          </a:prstGeom>
          <a:noFill/>
          <a:ln w="9525">
            <a:solidFill>
              <a:srgbClr val="FF0066"/>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b="0">
                <a:solidFill>
                  <a:srgbClr val="FF0066"/>
                </a:solidFill>
              </a:rPr>
              <a:t>δύο όροι</a:t>
            </a:r>
          </a:p>
        </p:txBody>
      </p:sp>
      <p:sp>
        <p:nvSpPr>
          <p:cNvPr id="65549" name="Rectangle 10">
            <a:extLst>
              <a:ext uri="{FF2B5EF4-FFF2-40B4-BE49-F238E27FC236}">
                <a16:creationId xmlns:a16="http://schemas.microsoft.com/office/drawing/2014/main" id="{96DD4DA1-ABBA-2123-CA95-BA540F403F90}"/>
              </a:ext>
            </a:extLst>
          </p:cNvPr>
          <p:cNvSpPr>
            <a:spLocks noChangeArrowheads="1"/>
          </p:cNvSpPr>
          <p:nvPr/>
        </p:nvSpPr>
        <p:spPr bwMode="auto">
          <a:xfrm>
            <a:off x="7235825" y="4221163"/>
            <a:ext cx="473075"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(60)</a:t>
            </a:r>
            <a:endParaRPr lang="el-GR" altLang="el-GR" sz="1800" b="0"/>
          </a:p>
        </p:txBody>
      </p:sp>
      <p:sp>
        <p:nvSpPr>
          <p:cNvPr id="14" name="Text Box 21">
            <a:extLst>
              <a:ext uri="{FF2B5EF4-FFF2-40B4-BE49-F238E27FC236}">
                <a16:creationId xmlns:a16="http://schemas.microsoft.com/office/drawing/2014/main" id="{239EAF48-14E3-D405-37C0-0515B24343A8}"/>
              </a:ext>
            </a:extLst>
          </p:cNvPr>
          <p:cNvSpPr txBox="1">
            <a:spLocks noChangeArrowheads="1"/>
          </p:cNvSpPr>
          <p:nvPr/>
        </p:nvSpPr>
        <p:spPr bwMode="auto">
          <a:xfrm>
            <a:off x="842963" y="4046538"/>
            <a:ext cx="1482725" cy="366712"/>
          </a:xfrm>
          <a:prstGeom prst="rect">
            <a:avLst/>
          </a:prstGeom>
          <a:solidFill>
            <a:schemeClr val="bg2">
              <a:lumMod val="20000"/>
              <a:lumOff val="80000"/>
            </a:schemeClr>
          </a:solidFill>
          <a:ln w="9525">
            <a:noFill/>
            <a:miter lim="800000"/>
            <a:headEnd/>
            <a:tailEnd/>
          </a:ln>
        </p:spPr>
        <p:txBody>
          <a:bodyPr wrap="none">
            <a:spAutoFit/>
          </a:bodyPr>
          <a:lstStyle/>
          <a:p>
            <a:pPr eaLnBrk="1" hangingPunct="1">
              <a:defRPr/>
            </a:pPr>
            <a:r>
              <a:rPr lang="el-GR" dirty="0">
                <a:latin typeface="Arial" charset="0"/>
              </a:rPr>
              <a:t>πραγματικά</a:t>
            </a:r>
            <a:endParaRPr lang="en-US" dirty="0">
              <a:latin typeface="Arial" charset="0"/>
            </a:endParaRPr>
          </a:p>
        </p:txBody>
      </p:sp>
      <p:pic>
        <p:nvPicPr>
          <p:cNvPr id="65551" name="Εικόνα 2">
            <a:extLst>
              <a:ext uri="{FF2B5EF4-FFF2-40B4-BE49-F238E27FC236}">
                <a16:creationId xmlns:a16="http://schemas.microsoft.com/office/drawing/2014/main" id="{B6AB40EB-75E6-0855-02C3-7EBEF6188635}"/>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146300" y="2390775"/>
            <a:ext cx="4657725"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5552" name="Εικόνα 3">
            <a:extLst>
              <a:ext uri="{FF2B5EF4-FFF2-40B4-BE49-F238E27FC236}">
                <a16:creationId xmlns:a16="http://schemas.microsoft.com/office/drawing/2014/main" id="{B2399905-7789-3AD5-5BA3-BA413BE2F553}"/>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721475" y="2484438"/>
            <a:ext cx="20955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5553" name="TextBox 4">
            <a:extLst>
              <a:ext uri="{FF2B5EF4-FFF2-40B4-BE49-F238E27FC236}">
                <a16:creationId xmlns:a16="http://schemas.microsoft.com/office/drawing/2014/main" id="{F619DAC5-DA4B-F52C-C1C6-2C9116BBF8D1}"/>
              </a:ext>
            </a:extLst>
          </p:cNvPr>
          <p:cNvSpPr txBox="1">
            <a:spLocks noChangeArrowheads="1"/>
          </p:cNvSpPr>
          <p:nvPr/>
        </p:nvSpPr>
        <p:spPr bwMode="auto">
          <a:xfrm>
            <a:off x="2617788" y="2357438"/>
            <a:ext cx="25558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l-GR" altLang="el-GR" sz="2000" b="0"/>
              <a:t>/</a:t>
            </a:r>
          </a:p>
        </p:txBody>
      </p:sp>
      <p:sp>
        <p:nvSpPr>
          <p:cNvPr id="65554" name="TextBox 19">
            <a:extLst>
              <a:ext uri="{FF2B5EF4-FFF2-40B4-BE49-F238E27FC236}">
                <a16:creationId xmlns:a16="http://schemas.microsoft.com/office/drawing/2014/main" id="{F61E3719-81E3-FEA3-A4B2-B8C627E34DB6}"/>
              </a:ext>
            </a:extLst>
          </p:cNvPr>
          <p:cNvSpPr txBox="1">
            <a:spLocks noChangeArrowheads="1"/>
          </p:cNvSpPr>
          <p:nvPr/>
        </p:nvSpPr>
        <p:spPr bwMode="auto">
          <a:xfrm>
            <a:off x="6588125" y="2374900"/>
            <a:ext cx="255588" cy="401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l-GR" altLang="el-GR" sz="2000" b="0"/>
              <a:t>/</a:t>
            </a:r>
          </a:p>
        </p:txBody>
      </p:sp>
      <p:sp>
        <p:nvSpPr>
          <p:cNvPr id="65555" name="TextBox 19">
            <a:extLst>
              <a:ext uri="{FF2B5EF4-FFF2-40B4-BE49-F238E27FC236}">
                <a16:creationId xmlns:a16="http://schemas.microsoft.com/office/drawing/2014/main" id="{64DC61C1-4EFD-7A77-9753-10EA4E331212}"/>
              </a:ext>
            </a:extLst>
          </p:cNvPr>
          <p:cNvSpPr txBox="1">
            <a:spLocks noChangeArrowheads="1"/>
          </p:cNvSpPr>
          <p:nvPr/>
        </p:nvSpPr>
        <p:spPr bwMode="auto">
          <a:xfrm>
            <a:off x="1790700" y="242888"/>
            <a:ext cx="64087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l-GR" altLang="el-GR" sz="1800">
                <a:solidFill>
                  <a:schemeClr val="accent2"/>
                </a:solidFill>
              </a:rPr>
              <a:t>Ενθαλπία ανάμιξης στα πραγματικά διαλύματα</a:t>
            </a:r>
            <a:endParaRPr lang="en-GB" altLang="en-US" sz="180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6562" name="Object 4">
            <a:extLst>
              <a:ext uri="{FF2B5EF4-FFF2-40B4-BE49-F238E27FC236}">
                <a16:creationId xmlns:a16="http://schemas.microsoft.com/office/drawing/2014/main" id="{154FBAD5-11B9-F9AE-C33A-FACCD4A75EFC}"/>
              </a:ext>
            </a:extLst>
          </p:cNvPr>
          <p:cNvGraphicFramePr>
            <a:graphicFrameLocks noChangeAspect="1"/>
          </p:cNvGraphicFramePr>
          <p:nvPr/>
        </p:nvGraphicFramePr>
        <p:xfrm>
          <a:off x="2700338" y="981075"/>
          <a:ext cx="4105275" cy="598488"/>
        </p:xfrm>
        <a:graphic>
          <a:graphicData uri="http://schemas.openxmlformats.org/presentationml/2006/ole">
            <mc:AlternateContent xmlns:mc="http://schemas.openxmlformats.org/markup-compatibility/2006">
              <mc:Choice xmlns:v="urn:schemas-microsoft-com:vml" Requires="v">
                <p:oleObj name="Εξίσωση" r:id="rId3" imgW="1828800" imgH="266700" progId="Equation.3">
                  <p:embed/>
                </p:oleObj>
              </mc:Choice>
              <mc:Fallback>
                <p:oleObj name="Εξίσωση" r:id="rId3" imgW="1828800" imgH="266700" progId="Equation.3">
                  <p:embed/>
                  <p:pic>
                    <p:nvPicPr>
                      <p:cNvPr id="66562" name="Object 4">
                        <a:extLst>
                          <a:ext uri="{FF2B5EF4-FFF2-40B4-BE49-F238E27FC236}">
                            <a16:creationId xmlns:a16="http://schemas.microsoft.com/office/drawing/2014/main" id="{154FBAD5-11B9-F9AE-C33A-FACCD4A75EF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00338" y="981075"/>
                        <a:ext cx="4105275" cy="598488"/>
                      </a:xfrm>
                      <a:prstGeom prst="rect">
                        <a:avLst/>
                      </a:prstGeom>
                      <a:noFill/>
                      <a:ln w="9525">
                        <a:solidFill>
                          <a:schemeClr val="accent2"/>
                        </a:solidFill>
                        <a:miter lim="800000"/>
                        <a:headEnd/>
                        <a:tailEnd/>
                      </a:ln>
                      <a:extLst>
                        <a:ext uri="{909E8E84-426E-40DD-AFC4-6F175D3DCCD1}">
                          <a14:hiddenFill xmlns:a14="http://schemas.microsoft.com/office/drawing/2010/main">
                            <a:solidFill>
                              <a:schemeClr val="accent1"/>
                            </a:solidFill>
                          </a14:hiddenFill>
                        </a:ext>
                      </a:extLst>
                    </p:spPr>
                  </p:pic>
                </p:oleObj>
              </mc:Fallback>
            </mc:AlternateContent>
          </a:graphicData>
        </a:graphic>
      </p:graphicFrame>
      <p:sp>
        <p:nvSpPr>
          <p:cNvPr id="66563" name="Text Box 5">
            <a:extLst>
              <a:ext uri="{FF2B5EF4-FFF2-40B4-BE49-F238E27FC236}">
                <a16:creationId xmlns:a16="http://schemas.microsoft.com/office/drawing/2014/main" id="{3206BE5D-4005-3554-126E-7253D4FEDC77}"/>
              </a:ext>
            </a:extLst>
          </p:cNvPr>
          <p:cNvSpPr txBox="1">
            <a:spLocks noChangeArrowheads="1"/>
          </p:cNvSpPr>
          <p:nvPr/>
        </p:nvSpPr>
        <p:spPr bwMode="auto">
          <a:xfrm>
            <a:off x="2411413" y="549275"/>
            <a:ext cx="4760912"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a:solidFill>
                  <a:srgbClr val="FF0066"/>
                </a:solidFill>
              </a:rPr>
              <a:t>ΜΟΡΦΟΛΟΓΙΚΗ ΕΝΤΡΟΠΙΑ ΑΝΑΜΕΙΞΕΩΣ</a:t>
            </a:r>
            <a:endParaRPr lang="en-US" altLang="el-GR" sz="1800">
              <a:solidFill>
                <a:srgbClr val="FF0066"/>
              </a:solidFill>
            </a:endParaRPr>
          </a:p>
        </p:txBody>
      </p:sp>
      <p:graphicFrame>
        <p:nvGraphicFramePr>
          <p:cNvPr id="66564" name="Object 6">
            <a:extLst>
              <a:ext uri="{FF2B5EF4-FFF2-40B4-BE49-F238E27FC236}">
                <a16:creationId xmlns:a16="http://schemas.microsoft.com/office/drawing/2014/main" id="{8E5DF849-A894-8115-3A03-66A94E7F31E1}"/>
              </a:ext>
            </a:extLst>
          </p:cNvPr>
          <p:cNvGraphicFramePr>
            <a:graphicFrameLocks noChangeAspect="1"/>
          </p:cNvGraphicFramePr>
          <p:nvPr/>
        </p:nvGraphicFramePr>
        <p:xfrm>
          <a:off x="2555875" y="1773238"/>
          <a:ext cx="4679950" cy="569912"/>
        </p:xfrm>
        <a:graphic>
          <a:graphicData uri="http://schemas.openxmlformats.org/presentationml/2006/ole">
            <mc:AlternateContent xmlns:mc="http://schemas.openxmlformats.org/markup-compatibility/2006">
              <mc:Choice xmlns:v="urn:schemas-microsoft-com:vml" Requires="v">
                <p:oleObj name="Εξίσωση" r:id="rId5" imgW="1879600" imgH="228600" progId="Equation.3">
                  <p:embed/>
                </p:oleObj>
              </mc:Choice>
              <mc:Fallback>
                <p:oleObj name="Εξίσωση" r:id="rId5" imgW="1879600" imgH="228600" progId="Equation.3">
                  <p:embed/>
                  <p:pic>
                    <p:nvPicPr>
                      <p:cNvPr id="66564" name="Object 6">
                        <a:extLst>
                          <a:ext uri="{FF2B5EF4-FFF2-40B4-BE49-F238E27FC236}">
                            <a16:creationId xmlns:a16="http://schemas.microsoft.com/office/drawing/2014/main" id="{8E5DF849-A894-8115-3A03-66A94E7F31E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55875" y="1773238"/>
                        <a:ext cx="4679950" cy="569912"/>
                      </a:xfrm>
                      <a:prstGeom prst="rect">
                        <a:avLst/>
                      </a:prstGeom>
                      <a:noFill/>
                      <a:ln w="9525">
                        <a:solidFill>
                          <a:schemeClr val="accent2"/>
                        </a:solidFill>
                        <a:miter lim="800000"/>
                        <a:headEnd/>
                        <a:tailEnd/>
                      </a:ln>
                      <a:extLst>
                        <a:ext uri="{909E8E84-426E-40DD-AFC4-6F175D3DCCD1}">
                          <a14:hiddenFill xmlns:a14="http://schemas.microsoft.com/office/drawing/2010/main">
                            <a:solidFill>
                              <a:schemeClr val="accent1"/>
                            </a:solidFill>
                          </a14:hiddenFill>
                        </a:ext>
                      </a:extLst>
                    </p:spPr>
                  </p:pic>
                </p:oleObj>
              </mc:Fallback>
            </mc:AlternateContent>
          </a:graphicData>
        </a:graphic>
      </p:graphicFrame>
      <p:graphicFrame>
        <p:nvGraphicFramePr>
          <p:cNvPr id="66565" name="Object 7">
            <a:extLst>
              <a:ext uri="{FF2B5EF4-FFF2-40B4-BE49-F238E27FC236}">
                <a16:creationId xmlns:a16="http://schemas.microsoft.com/office/drawing/2014/main" id="{9AE9DE5B-A741-7882-4824-E8CC372D5898}"/>
              </a:ext>
            </a:extLst>
          </p:cNvPr>
          <p:cNvGraphicFramePr>
            <a:graphicFrameLocks noChangeAspect="1"/>
          </p:cNvGraphicFramePr>
          <p:nvPr/>
        </p:nvGraphicFramePr>
        <p:xfrm>
          <a:off x="468313" y="4005263"/>
          <a:ext cx="4968875" cy="471487"/>
        </p:xfrm>
        <a:graphic>
          <a:graphicData uri="http://schemas.openxmlformats.org/presentationml/2006/ole">
            <mc:AlternateContent xmlns:mc="http://schemas.openxmlformats.org/markup-compatibility/2006">
              <mc:Choice xmlns:v="urn:schemas-microsoft-com:vml" Requires="v">
                <p:oleObj name="Εξίσωση" r:id="rId7" imgW="2413000" imgH="228600" progId="Equation.3">
                  <p:embed/>
                </p:oleObj>
              </mc:Choice>
              <mc:Fallback>
                <p:oleObj name="Εξίσωση" r:id="rId7" imgW="2413000" imgH="228600" progId="Equation.3">
                  <p:embed/>
                  <p:pic>
                    <p:nvPicPr>
                      <p:cNvPr id="66565" name="Object 7">
                        <a:extLst>
                          <a:ext uri="{FF2B5EF4-FFF2-40B4-BE49-F238E27FC236}">
                            <a16:creationId xmlns:a16="http://schemas.microsoft.com/office/drawing/2014/main" id="{9AE9DE5B-A741-7882-4824-E8CC372D5898}"/>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8313" y="4005263"/>
                        <a:ext cx="4968875" cy="471487"/>
                      </a:xfrm>
                      <a:prstGeom prst="rect">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6566" name="Text Box 8">
            <a:extLst>
              <a:ext uri="{FF2B5EF4-FFF2-40B4-BE49-F238E27FC236}">
                <a16:creationId xmlns:a16="http://schemas.microsoft.com/office/drawing/2014/main" id="{18979ED4-2F3A-B98C-DEF1-2494990EC0C2}"/>
              </a:ext>
            </a:extLst>
          </p:cNvPr>
          <p:cNvSpPr txBox="1">
            <a:spLocks noChangeArrowheads="1"/>
          </p:cNvSpPr>
          <p:nvPr/>
        </p:nvSpPr>
        <p:spPr bwMode="auto">
          <a:xfrm>
            <a:off x="323850" y="2708275"/>
            <a:ext cx="52038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l-GR" altLang="el-GR" sz="1800">
                <a:solidFill>
                  <a:srgbClr val="FF0066"/>
                </a:solidFill>
              </a:rPr>
              <a:t>Κανονικά μακρομοριακά διαλύματα</a:t>
            </a:r>
          </a:p>
        </p:txBody>
      </p:sp>
      <p:graphicFrame>
        <p:nvGraphicFramePr>
          <p:cNvPr id="66567" name="Object 9">
            <a:extLst>
              <a:ext uri="{FF2B5EF4-FFF2-40B4-BE49-F238E27FC236}">
                <a16:creationId xmlns:a16="http://schemas.microsoft.com/office/drawing/2014/main" id="{49E49BBE-E1A3-A74E-29EA-9B4B4F64497B}"/>
              </a:ext>
            </a:extLst>
          </p:cNvPr>
          <p:cNvGraphicFramePr>
            <a:graphicFrameLocks noChangeAspect="1"/>
          </p:cNvGraphicFramePr>
          <p:nvPr/>
        </p:nvGraphicFramePr>
        <p:xfrm>
          <a:off x="611188" y="5445125"/>
          <a:ext cx="3816350" cy="739775"/>
        </p:xfrm>
        <a:graphic>
          <a:graphicData uri="http://schemas.openxmlformats.org/presentationml/2006/ole">
            <mc:AlternateContent xmlns:mc="http://schemas.openxmlformats.org/markup-compatibility/2006">
              <mc:Choice xmlns:v="urn:schemas-microsoft-com:vml" Requires="v">
                <p:oleObj name="Εξίσωση" r:id="rId9" imgW="2005729" imgH="393529" progId="Equation.3">
                  <p:embed/>
                </p:oleObj>
              </mc:Choice>
              <mc:Fallback>
                <p:oleObj name="Εξίσωση" r:id="rId9" imgW="2005729" imgH="393529" progId="Equation.3">
                  <p:embed/>
                  <p:pic>
                    <p:nvPicPr>
                      <p:cNvPr id="66567" name="Object 9">
                        <a:extLst>
                          <a:ext uri="{FF2B5EF4-FFF2-40B4-BE49-F238E27FC236}">
                            <a16:creationId xmlns:a16="http://schemas.microsoft.com/office/drawing/2014/main" id="{49E49BBE-E1A3-A74E-29EA-9B4B4F64497B}"/>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11188" y="5445125"/>
                        <a:ext cx="3816350" cy="739775"/>
                      </a:xfrm>
                      <a:prstGeom prst="rect">
                        <a:avLst/>
                      </a:prstGeom>
                      <a:noFill/>
                      <a:ln w="9525">
                        <a:solidFill>
                          <a:srgbClr val="FF0066"/>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6568" name="Rectangle 10">
            <a:extLst>
              <a:ext uri="{FF2B5EF4-FFF2-40B4-BE49-F238E27FC236}">
                <a16:creationId xmlns:a16="http://schemas.microsoft.com/office/drawing/2014/main" id="{C683A144-2167-5924-D89D-A1707D4BF21B}"/>
              </a:ext>
            </a:extLst>
          </p:cNvPr>
          <p:cNvSpPr>
            <a:spLocks noChangeArrowheads="1"/>
          </p:cNvSpPr>
          <p:nvPr/>
        </p:nvSpPr>
        <p:spPr bwMode="auto">
          <a:xfrm>
            <a:off x="2411413" y="4868863"/>
            <a:ext cx="431006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a:solidFill>
                  <a:schemeClr val="hlink"/>
                </a:solidFill>
              </a:rPr>
              <a:t>Πραγματικά μακρομοριακά διαλύματα</a:t>
            </a:r>
            <a:endParaRPr lang="en-US" altLang="el-GR" sz="1800">
              <a:solidFill>
                <a:schemeClr val="hlink"/>
              </a:solidFill>
            </a:endParaRPr>
          </a:p>
        </p:txBody>
      </p:sp>
      <p:graphicFrame>
        <p:nvGraphicFramePr>
          <p:cNvPr id="66569" name="Object 11">
            <a:extLst>
              <a:ext uri="{FF2B5EF4-FFF2-40B4-BE49-F238E27FC236}">
                <a16:creationId xmlns:a16="http://schemas.microsoft.com/office/drawing/2014/main" id="{E1D339C6-777C-B28C-D547-FF5EDC1FCBCC}"/>
              </a:ext>
            </a:extLst>
          </p:cNvPr>
          <p:cNvGraphicFramePr>
            <a:graphicFrameLocks noChangeAspect="1"/>
          </p:cNvGraphicFramePr>
          <p:nvPr/>
        </p:nvGraphicFramePr>
        <p:xfrm>
          <a:off x="5795963" y="3213100"/>
          <a:ext cx="2806700" cy="581025"/>
        </p:xfrm>
        <a:graphic>
          <a:graphicData uri="http://schemas.openxmlformats.org/presentationml/2006/ole">
            <mc:AlternateContent xmlns:mc="http://schemas.openxmlformats.org/markup-compatibility/2006">
              <mc:Choice xmlns:v="urn:schemas-microsoft-com:vml" Requires="v">
                <p:oleObj name="Εξίσωση" r:id="rId11" imgW="1104900" imgH="228600" progId="Equation.3">
                  <p:embed/>
                </p:oleObj>
              </mc:Choice>
              <mc:Fallback>
                <p:oleObj name="Εξίσωση" r:id="rId11" imgW="1104900" imgH="228600" progId="Equation.3">
                  <p:embed/>
                  <p:pic>
                    <p:nvPicPr>
                      <p:cNvPr id="66569" name="Object 11">
                        <a:extLst>
                          <a:ext uri="{FF2B5EF4-FFF2-40B4-BE49-F238E27FC236}">
                            <a16:creationId xmlns:a16="http://schemas.microsoft.com/office/drawing/2014/main" id="{E1D339C6-777C-B28C-D547-FF5EDC1FCBCC}"/>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795963" y="3213100"/>
                        <a:ext cx="2806700" cy="581025"/>
                      </a:xfrm>
                      <a:prstGeom prst="rect">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6570" name="Rectangle 12">
            <a:extLst>
              <a:ext uri="{FF2B5EF4-FFF2-40B4-BE49-F238E27FC236}">
                <a16:creationId xmlns:a16="http://schemas.microsoft.com/office/drawing/2014/main" id="{C13E0D78-A2DA-BA07-54AD-E461003CFA53}"/>
              </a:ext>
            </a:extLst>
          </p:cNvPr>
          <p:cNvSpPr>
            <a:spLocks noChangeArrowheads="1"/>
          </p:cNvSpPr>
          <p:nvPr/>
        </p:nvSpPr>
        <p:spPr bwMode="auto">
          <a:xfrm>
            <a:off x="250825" y="1484313"/>
            <a:ext cx="217646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a:solidFill>
                  <a:schemeClr val="accent2"/>
                </a:solidFill>
              </a:rPr>
              <a:t>Ιδανικά διαλύματα</a:t>
            </a:r>
            <a:endParaRPr lang="en-US" altLang="el-GR" sz="1800">
              <a:solidFill>
                <a:schemeClr val="accent2"/>
              </a:solidFill>
            </a:endParaRPr>
          </a:p>
        </p:txBody>
      </p:sp>
      <p:graphicFrame>
        <p:nvGraphicFramePr>
          <p:cNvPr id="66571" name="Object 13">
            <a:extLst>
              <a:ext uri="{FF2B5EF4-FFF2-40B4-BE49-F238E27FC236}">
                <a16:creationId xmlns:a16="http://schemas.microsoft.com/office/drawing/2014/main" id="{D638A20E-5402-E475-619F-39EC38F8779B}"/>
              </a:ext>
            </a:extLst>
          </p:cNvPr>
          <p:cNvGraphicFramePr>
            <a:graphicFrameLocks noChangeAspect="1"/>
          </p:cNvGraphicFramePr>
          <p:nvPr/>
        </p:nvGraphicFramePr>
        <p:xfrm>
          <a:off x="5076825" y="5445125"/>
          <a:ext cx="3578225" cy="727075"/>
        </p:xfrm>
        <a:graphic>
          <a:graphicData uri="http://schemas.openxmlformats.org/presentationml/2006/ole">
            <mc:AlternateContent xmlns:mc="http://schemas.openxmlformats.org/markup-compatibility/2006">
              <mc:Choice xmlns:v="urn:schemas-microsoft-com:vml" Requires="v">
                <p:oleObj name="Εξίσωση" r:id="rId13" imgW="2108200" imgH="431800" progId="Equation.3">
                  <p:embed/>
                </p:oleObj>
              </mc:Choice>
              <mc:Fallback>
                <p:oleObj name="Εξίσωση" r:id="rId13" imgW="2108200" imgH="431800" progId="Equation.3">
                  <p:embed/>
                  <p:pic>
                    <p:nvPicPr>
                      <p:cNvPr id="66571" name="Object 13">
                        <a:extLst>
                          <a:ext uri="{FF2B5EF4-FFF2-40B4-BE49-F238E27FC236}">
                            <a16:creationId xmlns:a16="http://schemas.microsoft.com/office/drawing/2014/main" id="{D638A20E-5402-E475-619F-39EC38F8779B}"/>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076825" y="5445125"/>
                        <a:ext cx="3578225" cy="727075"/>
                      </a:xfrm>
                      <a:prstGeom prst="rect">
                        <a:avLst/>
                      </a:prstGeom>
                      <a:noFill/>
                      <a:ln w="9525">
                        <a:solidFill>
                          <a:srgbClr val="FF0066"/>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6572" name="Object 14">
            <a:extLst>
              <a:ext uri="{FF2B5EF4-FFF2-40B4-BE49-F238E27FC236}">
                <a16:creationId xmlns:a16="http://schemas.microsoft.com/office/drawing/2014/main" id="{ADCC4DE6-CF14-4B56-5D12-337ACC6887C7}"/>
              </a:ext>
            </a:extLst>
          </p:cNvPr>
          <p:cNvGraphicFramePr>
            <a:graphicFrameLocks noChangeAspect="1"/>
          </p:cNvGraphicFramePr>
          <p:nvPr/>
        </p:nvGraphicFramePr>
        <p:xfrm>
          <a:off x="5724525" y="4076700"/>
          <a:ext cx="2913063" cy="463550"/>
        </p:xfrm>
        <a:graphic>
          <a:graphicData uri="http://schemas.openxmlformats.org/presentationml/2006/ole">
            <mc:AlternateContent xmlns:mc="http://schemas.openxmlformats.org/markup-compatibility/2006">
              <mc:Choice xmlns:v="urn:schemas-microsoft-com:vml" Requires="v">
                <p:oleObj name="Εξίσωση" r:id="rId15" imgW="1358310" imgH="215806" progId="Equation.3">
                  <p:embed/>
                </p:oleObj>
              </mc:Choice>
              <mc:Fallback>
                <p:oleObj name="Εξίσωση" r:id="rId15" imgW="1358310" imgH="215806" progId="Equation.3">
                  <p:embed/>
                  <p:pic>
                    <p:nvPicPr>
                      <p:cNvPr id="66572" name="Object 14">
                        <a:extLst>
                          <a:ext uri="{FF2B5EF4-FFF2-40B4-BE49-F238E27FC236}">
                            <a16:creationId xmlns:a16="http://schemas.microsoft.com/office/drawing/2014/main" id="{ADCC4DE6-CF14-4B56-5D12-337ACC6887C7}"/>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724525" y="4076700"/>
                        <a:ext cx="2913063" cy="463550"/>
                      </a:xfrm>
                      <a:prstGeom prst="rect">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6573" name="Text Box 15">
            <a:extLst>
              <a:ext uri="{FF2B5EF4-FFF2-40B4-BE49-F238E27FC236}">
                <a16:creationId xmlns:a16="http://schemas.microsoft.com/office/drawing/2014/main" id="{4572318C-7F50-3C2D-B08D-3E6D2CFE8A70}"/>
              </a:ext>
            </a:extLst>
          </p:cNvPr>
          <p:cNvSpPr txBox="1">
            <a:spLocks noChangeArrowheads="1"/>
          </p:cNvSpPr>
          <p:nvPr/>
        </p:nvSpPr>
        <p:spPr bwMode="auto">
          <a:xfrm>
            <a:off x="742950" y="6308725"/>
            <a:ext cx="7861300" cy="369888"/>
          </a:xfrm>
          <a:prstGeom prst="rect">
            <a:avLst/>
          </a:prstGeom>
          <a:solidFill>
            <a:srgbClr val="FFCCFF"/>
          </a:solidFill>
          <a:ln w="9525">
            <a:solidFill>
              <a:srgbClr val="FFCCFF"/>
            </a:solidFill>
            <a:miter lim="800000"/>
            <a:headEnd/>
            <a:tailEnd/>
          </a:ln>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b="0">
                <a:solidFill>
                  <a:schemeClr val="accent2"/>
                </a:solidFill>
              </a:rPr>
              <a:t>Εάν Δ</a:t>
            </a:r>
            <a:r>
              <a:rPr lang="en-GB" altLang="el-GR" sz="1800" b="0">
                <a:solidFill>
                  <a:schemeClr val="accent2"/>
                </a:solidFill>
              </a:rPr>
              <a:t>w</a:t>
            </a:r>
            <a:r>
              <a:rPr lang="el-GR" altLang="el-GR" sz="1800" b="0">
                <a:solidFill>
                  <a:schemeClr val="accent2"/>
                </a:solidFill>
              </a:rPr>
              <a:t>  ανεξάρτητο της Τ τότε δεν έχουμε επιπλέον εντροπικό αποτέλεσμα </a:t>
            </a:r>
            <a:endParaRPr lang="en-US" altLang="el-GR" sz="1800" b="0">
              <a:solidFill>
                <a:schemeClr val="accent2"/>
              </a:solidFill>
            </a:endParaRPr>
          </a:p>
        </p:txBody>
      </p:sp>
      <p:graphicFrame>
        <p:nvGraphicFramePr>
          <p:cNvPr id="66574" name="Object 4">
            <a:extLst>
              <a:ext uri="{FF2B5EF4-FFF2-40B4-BE49-F238E27FC236}">
                <a16:creationId xmlns:a16="http://schemas.microsoft.com/office/drawing/2014/main" id="{DA8A163E-973C-3DD4-3F91-562F668B8DD6}"/>
              </a:ext>
            </a:extLst>
          </p:cNvPr>
          <p:cNvGraphicFramePr>
            <a:graphicFrameLocks noChangeAspect="1"/>
          </p:cNvGraphicFramePr>
          <p:nvPr/>
        </p:nvGraphicFramePr>
        <p:xfrm>
          <a:off x="900113" y="3213100"/>
          <a:ext cx="4105275" cy="598488"/>
        </p:xfrm>
        <a:graphic>
          <a:graphicData uri="http://schemas.openxmlformats.org/presentationml/2006/ole">
            <mc:AlternateContent xmlns:mc="http://schemas.openxmlformats.org/markup-compatibility/2006">
              <mc:Choice xmlns:v="urn:schemas-microsoft-com:vml" Requires="v">
                <p:oleObj name="Εξίσωση" r:id="rId3" imgW="1828800" imgH="266700" progId="Equation.3">
                  <p:embed/>
                </p:oleObj>
              </mc:Choice>
              <mc:Fallback>
                <p:oleObj name="Εξίσωση" r:id="rId3" imgW="1828800" imgH="266700" progId="Equation.3">
                  <p:embed/>
                  <p:pic>
                    <p:nvPicPr>
                      <p:cNvPr id="66574" name="Object 4">
                        <a:extLst>
                          <a:ext uri="{FF2B5EF4-FFF2-40B4-BE49-F238E27FC236}">
                            <a16:creationId xmlns:a16="http://schemas.microsoft.com/office/drawing/2014/main" id="{DA8A163E-973C-3DD4-3F91-562F668B8DD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0113" y="3213100"/>
                        <a:ext cx="4105275" cy="598488"/>
                      </a:xfrm>
                      <a:prstGeom prst="rect">
                        <a:avLst/>
                      </a:prstGeom>
                      <a:noFill/>
                      <a:ln w="9525">
                        <a:solidFill>
                          <a:schemeClr val="accent2"/>
                        </a:solidFill>
                        <a:miter lim="800000"/>
                        <a:headEnd/>
                        <a:tailEnd/>
                      </a:ln>
                      <a:extLst>
                        <a:ext uri="{909E8E84-426E-40DD-AFC4-6F175D3DCCD1}">
                          <a14:hiddenFill xmlns:a14="http://schemas.microsoft.com/office/drawing/2010/main">
                            <a:solidFill>
                              <a:schemeClr val="accent1"/>
                            </a:solidFill>
                          </a14:hiddenFill>
                        </a:ext>
                      </a:extLst>
                    </p:spPr>
                  </p:pic>
                </p:oleObj>
              </mc:Fallback>
            </mc:AlternateContent>
          </a:graphicData>
        </a:graphic>
      </p:graphicFrame>
      <p:sp>
        <p:nvSpPr>
          <p:cNvPr id="66575" name="14 - TextBox">
            <a:extLst>
              <a:ext uri="{FF2B5EF4-FFF2-40B4-BE49-F238E27FC236}">
                <a16:creationId xmlns:a16="http://schemas.microsoft.com/office/drawing/2014/main" id="{67DC6FCB-E68F-A4AC-F9F4-7E208EA9097F}"/>
              </a:ext>
            </a:extLst>
          </p:cNvPr>
          <p:cNvSpPr txBox="1">
            <a:spLocks noChangeArrowheads="1"/>
          </p:cNvSpPr>
          <p:nvPr/>
        </p:nvSpPr>
        <p:spPr bwMode="auto">
          <a:xfrm>
            <a:off x="684213" y="1844675"/>
            <a:ext cx="11715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a:solidFill>
                  <a:srgbClr val="00B0F0"/>
                </a:solidFill>
              </a:rPr>
              <a:t>αθερμικά</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8610" name="Object 4">
            <a:extLst>
              <a:ext uri="{FF2B5EF4-FFF2-40B4-BE49-F238E27FC236}">
                <a16:creationId xmlns:a16="http://schemas.microsoft.com/office/drawing/2014/main" id="{5ABBE51D-07E8-7B35-734F-FEF2B3D945A4}"/>
              </a:ext>
            </a:extLst>
          </p:cNvPr>
          <p:cNvGraphicFramePr>
            <a:graphicFrameLocks noChangeAspect="1"/>
          </p:cNvGraphicFramePr>
          <p:nvPr/>
        </p:nvGraphicFramePr>
        <p:xfrm>
          <a:off x="3662363" y="2759075"/>
          <a:ext cx="3405187" cy="525463"/>
        </p:xfrm>
        <a:graphic>
          <a:graphicData uri="http://schemas.openxmlformats.org/presentationml/2006/ole">
            <mc:AlternateContent xmlns:mc="http://schemas.openxmlformats.org/markup-compatibility/2006">
              <mc:Choice xmlns:v="urn:schemas-microsoft-com:vml" Requires="v">
                <p:oleObj name="Εξίσωση" r:id="rId3" imgW="1396394" imgH="215806" progId="Equation.3">
                  <p:embed/>
                </p:oleObj>
              </mc:Choice>
              <mc:Fallback>
                <p:oleObj name="Εξίσωση" r:id="rId3" imgW="1396394" imgH="215806" progId="Equation.3">
                  <p:embed/>
                  <p:pic>
                    <p:nvPicPr>
                      <p:cNvPr id="68610" name="Object 4">
                        <a:extLst>
                          <a:ext uri="{FF2B5EF4-FFF2-40B4-BE49-F238E27FC236}">
                            <a16:creationId xmlns:a16="http://schemas.microsoft.com/office/drawing/2014/main" id="{5ABBE51D-07E8-7B35-734F-FEF2B3D945A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62363" y="2759075"/>
                        <a:ext cx="3405187" cy="525463"/>
                      </a:xfrm>
                      <a:prstGeom prst="rect">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8611" name="Object 5">
            <a:extLst>
              <a:ext uri="{FF2B5EF4-FFF2-40B4-BE49-F238E27FC236}">
                <a16:creationId xmlns:a16="http://schemas.microsoft.com/office/drawing/2014/main" id="{AC7952DA-8547-B9CE-B78E-420521B3BB7D}"/>
              </a:ext>
            </a:extLst>
          </p:cNvPr>
          <p:cNvGraphicFramePr>
            <a:graphicFrameLocks noChangeAspect="1"/>
          </p:cNvGraphicFramePr>
          <p:nvPr/>
        </p:nvGraphicFramePr>
        <p:xfrm>
          <a:off x="3635375" y="3429000"/>
          <a:ext cx="4252913" cy="863600"/>
        </p:xfrm>
        <a:graphic>
          <a:graphicData uri="http://schemas.openxmlformats.org/presentationml/2006/ole">
            <mc:AlternateContent xmlns:mc="http://schemas.openxmlformats.org/markup-compatibility/2006">
              <mc:Choice xmlns:v="urn:schemas-microsoft-com:vml" Requires="v">
                <p:oleObj name="Εξίσωση" r:id="rId5" imgW="2108200" imgH="431800" progId="Equation.3">
                  <p:embed/>
                </p:oleObj>
              </mc:Choice>
              <mc:Fallback>
                <p:oleObj name="Εξίσωση" r:id="rId5" imgW="2108200" imgH="431800" progId="Equation.3">
                  <p:embed/>
                  <p:pic>
                    <p:nvPicPr>
                      <p:cNvPr id="68611" name="Object 5">
                        <a:extLst>
                          <a:ext uri="{FF2B5EF4-FFF2-40B4-BE49-F238E27FC236}">
                            <a16:creationId xmlns:a16="http://schemas.microsoft.com/office/drawing/2014/main" id="{AC7952DA-8547-B9CE-B78E-420521B3BB7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35375" y="3429000"/>
                        <a:ext cx="4252913" cy="863600"/>
                      </a:xfrm>
                      <a:prstGeom prst="rect">
                        <a:avLst/>
                      </a:prstGeom>
                      <a:noFill/>
                      <a:ln w="9525">
                        <a:solidFill>
                          <a:srgbClr val="FF0066"/>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8612" name="Text Box 6">
            <a:extLst>
              <a:ext uri="{FF2B5EF4-FFF2-40B4-BE49-F238E27FC236}">
                <a16:creationId xmlns:a16="http://schemas.microsoft.com/office/drawing/2014/main" id="{6F061C2F-346D-0814-1873-BF620B26FB30}"/>
              </a:ext>
            </a:extLst>
          </p:cNvPr>
          <p:cNvSpPr txBox="1">
            <a:spLocks noChangeArrowheads="1"/>
          </p:cNvSpPr>
          <p:nvPr/>
        </p:nvSpPr>
        <p:spPr bwMode="auto">
          <a:xfrm>
            <a:off x="900113" y="2781300"/>
            <a:ext cx="2198687"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b="0" i="1">
                <a:solidFill>
                  <a:schemeClr val="accent2"/>
                </a:solidFill>
              </a:rPr>
              <a:t>Κανονικά διαλύματα</a:t>
            </a:r>
            <a:endParaRPr lang="en-US" altLang="el-GR" sz="1800" b="0" i="1">
              <a:solidFill>
                <a:schemeClr val="accent2"/>
              </a:solidFill>
            </a:endParaRPr>
          </a:p>
        </p:txBody>
      </p:sp>
      <p:sp>
        <p:nvSpPr>
          <p:cNvPr id="68613" name="Text Box 7">
            <a:extLst>
              <a:ext uri="{FF2B5EF4-FFF2-40B4-BE49-F238E27FC236}">
                <a16:creationId xmlns:a16="http://schemas.microsoft.com/office/drawing/2014/main" id="{B96FADD7-43D2-3672-34F5-C4E49EFB8ACF}"/>
              </a:ext>
            </a:extLst>
          </p:cNvPr>
          <p:cNvSpPr txBox="1">
            <a:spLocks noChangeArrowheads="1"/>
          </p:cNvSpPr>
          <p:nvPr/>
        </p:nvSpPr>
        <p:spPr bwMode="auto">
          <a:xfrm>
            <a:off x="684213" y="3644900"/>
            <a:ext cx="244157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b="0" i="1">
                <a:solidFill>
                  <a:srgbClr val="FF0066"/>
                </a:solidFill>
              </a:rPr>
              <a:t>Πραγματικά διαλύματα</a:t>
            </a:r>
            <a:endParaRPr lang="en-US" altLang="el-GR" sz="1800" b="0" i="1">
              <a:solidFill>
                <a:srgbClr val="FF0066"/>
              </a:solidFill>
            </a:endParaRPr>
          </a:p>
        </p:txBody>
      </p:sp>
      <p:graphicFrame>
        <p:nvGraphicFramePr>
          <p:cNvPr id="68614" name="Object 8">
            <a:extLst>
              <a:ext uri="{FF2B5EF4-FFF2-40B4-BE49-F238E27FC236}">
                <a16:creationId xmlns:a16="http://schemas.microsoft.com/office/drawing/2014/main" id="{C7A08B02-B467-7308-9074-B01234F9B0F7}"/>
              </a:ext>
            </a:extLst>
          </p:cNvPr>
          <p:cNvGraphicFramePr>
            <a:graphicFrameLocks noChangeAspect="1"/>
          </p:cNvGraphicFramePr>
          <p:nvPr/>
        </p:nvGraphicFramePr>
        <p:xfrm>
          <a:off x="1795463" y="4875213"/>
          <a:ext cx="2743200" cy="547687"/>
        </p:xfrm>
        <a:graphic>
          <a:graphicData uri="http://schemas.openxmlformats.org/presentationml/2006/ole">
            <mc:AlternateContent xmlns:mc="http://schemas.openxmlformats.org/markup-compatibility/2006">
              <mc:Choice xmlns:v="urn:schemas-microsoft-com:vml" Requires="v">
                <p:oleObj name="Εξίσωση" r:id="rId7" imgW="1079032" imgH="215806" progId="Equation.3">
                  <p:embed/>
                </p:oleObj>
              </mc:Choice>
              <mc:Fallback>
                <p:oleObj name="Εξίσωση" r:id="rId7" imgW="1079032" imgH="215806" progId="Equation.3">
                  <p:embed/>
                  <p:pic>
                    <p:nvPicPr>
                      <p:cNvPr id="68614" name="Object 8">
                        <a:extLst>
                          <a:ext uri="{FF2B5EF4-FFF2-40B4-BE49-F238E27FC236}">
                            <a16:creationId xmlns:a16="http://schemas.microsoft.com/office/drawing/2014/main" id="{C7A08B02-B467-7308-9074-B01234F9B0F7}"/>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95463" y="4875213"/>
                        <a:ext cx="2743200" cy="547687"/>
                      </a:xfrm>
                      <a:prstGeom prst="rect">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8615" name="Object 10">
            <a:extLst>
              <a:ext uri="{FF2B5EF4-FFF2-40B4-BE49-F238E27FC236}">
                <a16:creationId xmlns:a16="http://schemas.microsoft.com/office/drawing/2014/main" id="{D4B5C9CD-502A-57BD-4410-2B77B20C2E74}"/>
              </a:ext>
            </a:extLst>
          </p:cNvPr>
          <p:cNvGraphicFramePr>
            <a:graphicFrameLocks noChangeAspect="1"/>
          </p:cNvGraphicFramePr>
          <p:nvPr/>
        </p:nvGraphicFramePr>
        <p:xfrm>
          <a:off x="5126038" y="4879975"/>
          <a:ext cx="2709862" cy="547688"/>
        </p:xfrm>
        <a:graphic>
          <a:graphicData uri="http://schemas.openxmlformats.org/presentationml/2006/ole">
            <mc:AlternateContent xmlns:mc="http://schemas.openxmlformats.org/markup-compatibility/2006">
              <mc:Choice xmlns:v="urn:schemas-microsoft-com:vml" Requires="v">
                <p:oleObj name="Εξίσωση" r:id="rId9" imgW="1066337" imgH="215806" progId="Equation.3">
                  <p:embed/>
                </p:oleObj>
              </mc:Choice>
              <mc:Fallback>
                <p:oleObj name="Εξίσωση" r:id="rId9" imgW="1066337" imgH="215806" progId="Equation.3">
                  <p:embed/>
                  <p:pic>
                    <p:nvPicPr>
                      <p:cNvPr id="68615" name="Object 10">
                        <a:extLst>
                          <a:ext uri="{FF2B5EF4-FFF2-40B4-BE49-F238E27FC236}">
                            <a16:creationId xmlns:a16="http://schemas.microsoft.com/office/drawing/2014/main" id="{D4B5C9CD-502A-57BD-4410-2B77B20C2E74}"/>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126038" y="4879975"/>
                        <a:ext cx="2709862" cy="547688"/>
                      </a:xfrm>
                      <a:prstGeom prst="rect">
                        <a:avLst/>
                      </a:prstGeom>
                      <a:noFill/>
                      <a:ln w="9525">
                        <a:solidFill>
                          <a:srgbClr val="FF0066"/>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8616" name="Line 11">
            <a:extLst>
              <a:ext uri="{FF2B5EF4-FFF2-40B4-BE49-F238E27FC236}">
                <a16:creationId xmlns:a16="http://schemas.microsoft.com/office/drawing/2014/main" id="{DCD5E576-5CFB-98B8-EEE8-A92B5AB4C635}"/>
              </a:ext>
            </a:extLst>
          </p:cNvPr>
          <p:cNvSpPr>
            <a:spLocks noChangeShapeType="1"/>
          </p:cNvSpPr>
          <p:nvPr/>
        </p:nvSpPr>
        <p:spPr bwMode="auto">
          <a:xfrm>
            <a:off x="6981825" y="5507038"/>
            <a:ext cx="0" cy="358775"/>
          </a:xfrm>
          <a:prstGeom prst="line">
            <a:avLst/>
          </a:prstGeom>
          <a:noFill/>
          <a:ln w="38100">
            <a:solidFill>
              <a:srgbClr val="FF0066"/>
            </a:solidFill>
            <a:round/>
            <a:headEnd type="triangle" w="med" len="med"/>
            <a:tailEnd/>
          </a:ln>
          <a:extLst>
            <a:ext uri="{909E8E84-426E-40DD-AFC4-6F175D3DCCD1}">
              <a14:hiddenFill xmlns:a14="http://schemas.microsoft.com/office/drawing/2010/main">
                <a:noFill/>
              </a14:hiddenFill>
            </a:ext>
          </a:extLst>
        </p:spPr>
        <p:txBody>
          <a:bodyPr/>
          <a:lstStyle/>
          <a:p>
            <a:endParaRPr lang="el-GR"/>
          </a:p>
        </p:txBody>
      </p:sp>
      <p:sp>
        <p:nvSpPr>
          <p:cNvPr id="68617" name="Line 12">
            <a:extLst>
              <a:ext uri="{FF2B5EF4-FFF2-40B4-BE49-F238E27FC236}">
                <a16:creationId xmlns:a16="http://schemas.microsoft.com/office/drawing/2014/main" id="{0982EC51-7555-B492-1523-3AA81AFF8F8A}"/>
              </a:ext>
            </a:extLst>
          </p:cNvPr>
          <p:cNvSpPr>
            <a:spLocks noChangeShapeType="1"/>
          </p:cNvSpPr>
          <p:nvPr/>
        </p:nvSpPr>
        <p:spPr bwMode="auto">
          <a:xfrm>
            <a:off x="3622675" y="5507038"/>
            <a:ext cx="0" cy="358775"/>
          </a:xfrm>
          <a:prstGeom prst="line">
            <a:avLst/>
          </a:prstGeom>
          <a:noFill/>
          <a:ln w="38100">
            <a:solidFill>
              <a:schemeClr val="accent2"/>
            </a:solidFill>
            <a:round/>
            <a:headEnd type="triangle" w="med" len="med"/>
            <a:tailEnd/>
          </a:ln>
          <a:extLst>
            <a:ext uri="{909E8E84-426E-40DD-AFC4-6F175D3DCCD1}">
              <a14:hiddenFill xmlns:a14="http://schemas.microsoft.com/office/drawing/2010/main">
                <a:noFill/>
              </a14:hiddenFill>
            </a:ext>
          </a:extLst>
        </p:spPr>
        <p:txBody>
          <a:bodyPr/>
          <a:lstStyle/>
          <a:p>
            <a:endParaRPr lang="el-GR"/>
          </a:p>
        </p:txBody>
      </p:sp>
      <p:sp>
        <p:nvSpPr>
          <p:cNvPr id="10" name="9 - TextBox">
            <a:extLst>
              <a:ext uri="{FF2B5EF4-FFF2-40B4-BE49-F238E27FC236}">
                <a16:creationId xmlns:a16="http://schemas.microsoft.com/office/drawing/2014/main" id="{16B0FB17-E263-4266-19D1-E0C619D837A1}"/>
              </a:ext>
            </a:extLst>
          </p:cNvPr>
          <p:cNvSpPr txBox="1"/>
          <p:nvPr/>
        </p:nvSpPr>
        <p:spPr>
          <a:xfrm>
            <a:off x="3419475" y="5867400"/>
            <a:ext cx="3757613" cy="369888"/>
          </a:xfrm>
          <a:prstGeom prst="rect">
            <a:avLst/>
          </a:prstGeom>
          <a:solidFill>
            <a:schemeClr val="bg1">
              <a:lumMod val="85000"/>
            </a:schemeClr>
          </a:solidFill>
          <a:ln>
            <a:solidFill>
              <a:srgbClr val="FFC000"/>
            </a:solidFill>
          </a:ln>
        </p:spPr>
        <p:txBody>
          <a:bodyPr wrap="none">
            <a:spAutoFit/>
          </a:bodyPr>
          <a:lstStyle/>
          <a:p>
            <a:pPr eaLnBrk="1" hangingPunct="1">
              <a:defRPr/>
            </a:pPr>
            <a:r>
              <a:rPr lang="el-GR" dirty="0">
                <a:latin typeface="Arial" charset="0"/>
              </a:rPr>
              <a:t>έχουν διαφορετικό περιεχόμενο</a:t>
            </a:r>
          </a:p>
        </p:txBody>
      </p:sp>
      <p:sp>
        <p:nvSpPr>
          <p:cNvPr id="68619" name="Text Box 4">
            <a:extLst>
              <a:ext uri="{FF2B5EF4-FFF2-40B4-BE49-F238E27FC236}">
                <a16:creationId xmlns:a16="http://schemas.microsoft.com/office/drawing/2014/main" id="{217EE2F6-56CA-A7E3-799C-51422327B8D4}"/>
              </a:ext>
            </a:extLst>
          </p:cNvPr>
          <p:cNvSpPr txBox="1">
            <a:spLocks noChangeArrowheads="1"/>
          </p:cNvSpPr>
          <p:nvPr/>
        </p:nvSpPr>
        <p:spPr bwMode="auto">
          <a:xfrm>
            <a:off x="1763713" y="620713"/>
            <a:ext cx="5637212"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l-GR" altLang="el-GR" sz="1800"/>
              <a:t>Παράμετρος αλληλεπιδράσεως.</a:t>
            </a:r>
          </a:p>
          <a:p>
            <a:pPr algn="ctr" eaLnBrk="1" hangingPunct="1">
              <a:spcBef>
                <a:spcPct val="0"/>
              </a:spcBef>
              <a:buFontTx/>
              <a:buNone/>
            </a:pPr>
            <a:r>
              <a:rPr lang="el-GR" altLang="el-GR" sz="1800"/>
              <a:t> Έννοια του καλού και του κακού διαλύτη</a:t>
            </a:r>
          </a:p>
        </p:txBody>
      </p:sp>
      <p:sp>
        <p:nvSpPr>
          <p:cNvPr id="68620" name="Rectangle 12">
            <a:extLst>
              <a:ext uri="{FF2B5EF4-FFF2-40B4-BE49-F238E27FC236}">
                <a16:creationId xmlns:a16="http://schemas.microsoft.com/office/drawing/2014/main" id="{A9BA6632-F958-670F-5020-547DDB665A1D}"/>
              </a:ext>
            </a:extLst>
          </p:cNvPr>
          <p:cNvSpPr>
            <a:spLocks noChangeArrowheads="1"/>
          </p:cNvSpPr>
          <p:nvPr/>
        </p:nvSpPr>
        <p:spPr bwMode="auto">
          <a:xfrm>
            <a:off x="755650" y="1557338"/>
            <a:ext cx="77851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b="0">
                <a:solidFill>
                  <a:schemeClr val="accent2"/>
                </a:solidFill>
              </a:rPr>
              <a:t>διαχωρισμός της παραμέτρου χ σε έναν ενθαλπικό και έναν εντροπικό όρο </a:t>
            </a:r>
          </a:p>
        </p:txBody>
      </p:sp>
      <p:cxnSp>
        <p:nvCxnSpPr>
          <p:cNvPr id="68621" name="13 - Ευθύγραμμο βέλος σύνδεσης">
            <a:extLst>
              <a:ext uri="{FF2B5EF4-FFF2-40B4-BE49-F238E27FC236}">
                <a16:creationId xmlns:a16="http://schemas.microsoft.com/office/drawing/2014/main" id="{67A2CE4D-3A69-2AB5-A197-8172F78EF3EB}"/>
              </a:ext>
            </a:extLst>
          </p:cNvPr>
          <p:cNvCxnSpPr>
            <a:cxnSpLocks noChangeShapeType="1"/>
          </p:cNvCxnSpPr>
          <p:nvPr/>
        </p:nvCxnSpPr>
        <p:spPr bwMode="auto">
          <a:xfrm>
            <a:off x="6443663" y="4292600"/>
            <a:ext cx="0" cy="504825"/>
          </a:xfrm>
          <a:prstGeom prst="straightConnector1">
            <a:avLst/>
          </a:prstGeom>
          <a:noFill/>
          <a:ln w="9525" algn="ctr">
            <a:solidFill>
              <a:srgbClr val="FF0066"/>
            </a:solidFill>
            <a:round/>
            <a:headEnd/>
            <a:tailEnd type="arrow" w="med" len="med"/>
          </a:ln>
          <a:extLst>
            <a:ext uri="{909E8E84-426E-40DD-AFC4-6F175D3DCCD1}">
              <a14:hiddenFill xmlns:a14="http://schemas.microsoft.com/office/drawing/2010/main">
                <a:noFill/>
              </a14:hiddenFill>
            </a:ext>
          </a:extLst>
        </p:spPr>
      </p:cxnSp>
      <p:cxnSp>
        <p:nvCxnSpPr>
          <p:cNvPr id="16" name="15 - Γωνιακή σύνδεση">
            <a:extLst>
              <a:ext uri="{FF2B5EF4-FFF2-40B4-BE49-F238E27FC236}">
                <a16:creationId xmlns:a16="http://schemas.microsoft.com/office/drawing/2014/main" id="{9EC77256-E99A-3658-05DC-E743046A35C9}"/>
              </a:ext>
            </a:extLst>
          </p:cNvPr>
          <p:cNvCxnSpPr/>
          <p:nvPr/>
        </p:nvCxnSpPr>
        <p:spPr bwMode="auto">
          <a:xfrm rot="5400000">
            <a:off x="2520156" y="3680619"/>
            <a:ext cx="1871663" cy="504825"/>
          </a:xfrm>
          <a:prstGeom prst="bentConnector3">
            <a:avLst>
              <a:gd name="adj1" fmla="val -256"/>
            </a:avLst>
          </a:prstGeom>
          <a:solidFill>
            <a:schemeClr val="accent1"/>
          </a:solidFill>
          <a:ln w="9525" cap="flat" cmpd="sng" algn="ctr">
            <a:solidFill>
              <a:schemeClr val="accent6"/>
            </a:solidFill>
            <a:prstDash val="solid"/>
            <a:round/>
            <a:headEnd type="none" w="med" len="med"/>
            <a:tailEnd type="arrow"/>
          </a:ln>
          <a:effectLst/>
        </p:spPr>
      </p:cxnSp>
      <p:sp>
        <p:nvSpPr>
          <p:cNvPr id="68623" name="Rectangle 10">
            <a:extLst>
              <a:ext uri="{FF2B5EF4-FFF2-40B4-BE49-F238E27FC236}">
                <a16:creationId xmlns:a16="http://schemas.microsoft.com/office/drawing/2014/main" id="{9ED97A1A-2D45-8F34-E863-251A78C38121}"/>
              </a:ext>
            </a:extLst>
          </p:cNvPr>
          <p:cNvSpPr>
            <a:spLocks noChangeArrowheads="1"/>
          </p:cNvSpPr>
          <p:nvPr/>
        </p:nvSpPr>
        <p:spPr bwMode="auto">
          <a:xfrm>
            <a:off x="8172450" y="5084763"/>
            <a:ext cx="473075" cy="538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a:t>
            </a:r>
            <a:r>
              <a:rPr lang="en-US" altLang="el-GR" sz="1100" b="0">
                <a:cs typeface="Times New Roman" panose="02020603050405020304" pitchFamily="18" charset="0"/>
              </a:rPr>
              <a:t>61</a:t>
            </a:r>
            <a:r>
              <a:rPr lang="el-GR" altLang="el-GR" sz="1100" b="0">
                <a:cs typeface="Times New Roman" panose="02020603050405020304" pitchFamily="18" charset="0"/>
              </a:rPr>
              <a:t>)</a:t>
            </a:r>
            <a:endParaRPr lang="el-GR" altLang="el-GR" sz="1100" b="0"/>
          </a:p>
          <a:p>
            <a:pPr>
              <a:spcBef>
                <a:spcPct val="0"/>
              </a:spcBef>
              <a:buFontTx/>
              <a:buNone/>
            </a:pPr>
            <a:endParaRPr lang="el-GR" altLang="el-GR" sz="1800" b="0"/>
          </a:p>
        </p:txBody>
      </p:sp>
      <p:sp>
        <p:nvSpPr>
          <p:cNvPr id="68624" name="Rectangle 10">
            <a:extLst>
              <a:ext uri="{FF2B5EF4-FFF2-40B4-BE49-F238E27FC236}">
                <a16:creationId xmlns:a16="http://schemas.microsoft.com/office/drawing/2014/main" id="{60E07F4D-3699-D4B6-0ED2-BB0AEFB2885B}"/>
              </a:ext>
            </a:extLst>
          </p:cNvPr>
          <p:cNvSpPr>
            <a:spLocks noChangeArrowheads="1"/>
          </p:cNvSpPr>
          <p:nvPr/>
        </p:nvSpPr>
        <p:spPr bwMode="auto">
          <a:xfrm>
            <a:off x="8027988" y="3716338"/>
            <a:ext cx="473075"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(60)</a:t>
            </a:r>
            <a:endParaRPr lang="el-GR" altLang="el-GR" sz="1800" b="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0658" name="Object 5">
            <a:extLst>
              <a:ext uri="{FF2B5EF4-FFF2-40B4-BE49-F238E27FC236}">
                <a16:creationId xmlns:a16="http://schemas.microsoft.com/office/drawing/2014/main" id="{E7932651-43ED-0AA1-2EB9-F10C9768C084}"/>
              </a:ext>
            </a:extLst>
          </p:cNvPr>
          <p:cNvGraphicFramePr>
            <a:graphicFrameLocks noChangeAspect="1"/>
          </p:cNvGraphicFramePr>
          <p:nvPr/>
        </p:nvGraphicFramePr>
        <p:xfrm>
          <a:off x="2700338" y="836613"/>
          <a:ext cx="3097212" cy="849312"/>
        </p:xfrm>
        <a:graphic>
          <a:graphicData uri="http://schemas.openxmlformats.org/presentationml/2006/ole">
            <mc:AlternateContent xmlns:mc="http://schemas.openxmlformats.org/markup-compatibility/2006">
              <mc:Choice xmlns:v="urn:schemas-microsoft-com:vml" Requires="v">
                <p:oleObj name="Εξίσωση" r:id="rId3" imgW="1524000" imgH="431800" progId="Equation.3">
                  <p:embed/>
                </p:oleObj>
              </mc:Choice>
              <mc:Fallback>
                <p:oleObj name="Εξίσωση" r:id="rId3" imgW="1524000" imgH="431800" progId="Equation.3">
                  <p:embed/>
                  <p:pic>
                    <p:nvPicPr>
                      <p:cNvPr id="70658" name="Object 5">
                        <a:extLst>
                          <a:ext uri="{FF2B5EF4-FFF2-40B4-BE49-F238E27FC236}">
                            <a16:creationId xmlns:a16="http://schemas.microsoft.com/office/drawing/2014/main" id="{E7932651-43ED-0AA1-2EB9-F10C9768C08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00338" y="836613"/>
                        <a:ext cx="3097212" cy="849312"/>
                      </a:xfrm>
                      <a:prstGeom prst="rect">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0659" name="Rectangle 9">
            <a:extLst>
              <a:ext uri="{FF2B5EF4-FFF2-40B4-BE49-F238E27FC236}">
                <a16:creationId xmlns:a16="http://schemas.microsoft.com/office/drawing/2014/main" id="{4D2BC72F-768A-111E-3654-50FC0951CCF2}"/>
              </a:ext>
            </a:extLst>
          </p:cNvPr>
          <p:cNvSpPr>
            <a:spLocks noChangeArrowheads="1"/>
          </p:cNvSpPr>
          <p:nvPr/>
        </p:nvSpPr>
        <p:spPr bwMode="auto">
          <a:xfrm>
            <a:off x="6372225" y="981075"/>
            <a:ext cx="10795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(6</a:t>
            </a:r>
            <a:r>
              <a:rPr lang="en-US" altLang="el-GR" sz="1100" b="0">
                <a:cs typeface="Times New Roman" panose="02020603050405020304" pitchFamily="18" charset="0"/>
              </a:rPr>
              <a:t>2</a:t>
            </a:r>
            <a:r>
              <a:rPr lang="el-GR" altLang="el-GR" sz="1100" b="0">
                <a:cs typeface="Times New Roman" panose="02020603050405020304" pitchFamily="18" charset="0"/>
              </a:rPr>
              <a:t>)</a:t>
            </a:r>
            <a:endParaRPr lang="el-GR" altLang="el-GR" sz="1100" b="0"/>
          </a:p>
          <a:p>
            <a:pPr>
              <a:spcBef>
                <a:spcPct val="0"/>
              </a:spcBef>
              <a:buFontTx/>
              <a:buNone/>
            </a:pPr>
            <a:endParaRPr lang="el-GR" altLang="el-GR" sz="1800" b="0"/>
          </a:p>
        </p:txBody>
      </p:sp>
      <p:sp>
        <p:nvSpPr>
          <p:cNvPr id="70660" name="Text Box 11">
            <a:extLst>
              <a:ext uri="{FF2B5EF4-FFF2-40B4-BE49-F238E27FC236}">
                <a16:creationId xmlns:a16="http://schemas.microsoft.com/office/drawing/2014/main" id="{B6B39483-6C92-5111-0ED9-7B8E3516ED0B}"/>
              </a:ext>
            </a:extLst>
          </p:cNvPr>
          <p:cNvSpPr txBox="1">
            <a:spLocks noChangeArrowheads="1"/>
          </p:cNvSpPr>
          <p:nvPr/>
        </p:nvSpPr>
        <p:spPr bwMode="auto">
          <a:xfrm>
            <a:off x="900113" y="1052513"/>
            <a:ext cx="115093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b="0"/>
              <a:t>όπου</a:t>
            </a:r>
          </a:p>
        </p:txBody>
      </p:sp>
      <p:sp>
        <p:nvSpPr>
          <p:cNvPr id="70661" name="Rectangle 12">
            <a:extLst>
              <a:ext uri="{FF2B5EF4-FFF2-40B4-BE49-F238E27FC236}">
                <a16:creationId xmlns:a16="http://schemas.microsoft.com/office/drawing/2014/main" id="{30FBD6CE-E998-B0BC-8524-0DB5330CC1BE}"/>
              </a:ext>
            </a:extLst>
          </p:cNvPr>
          <p:cNvSpPr>
            <a:spLocks noChangeArrowheads="1"/>
          </p:cNvSpPr>
          <p:nvPr/>
        </p:nvSpPr>
        <p:spPr bwMode="auto">
          <a:xfrm>
            <a:off x="179388" y="1989138"/>
            <a:ext cx="8361362"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l-GR" sz="1600" b="0"/>
              <a:t>To</a:t>
            </a:r>
            <a:r>
              <a:rPr lang="el-GR" altLang="el-GR" sz="1600" b="0"/>
              <a:t> κ λοιπόν εκφράζει την παράμετρο αλληλεπιδράσεως στα </a:t>
            </a:r>
            <a:endParaRPr lang="en-GB" altLang="el-GR" sz="1600" b="0"/>
          </a:p>
          <a:p>
            <a:pPr algn="ctr" eaLnBrk="1" hangingPunct="1">
              <a:spcBef>
                <a:spcPct val="0"/>
              </a:spcBef>
              <a:buFontTx/>
              <a:buNone/>
            </a:pPr>
            <a:r>
              <a:rPr lang="el-GR" altLang="el-GR" sz="1600">
                <a:solidFill>
                  <a:srgbClr val="FF0066"/>
                </a:solidFill>
              </a:rPr>
              <a:t>πραγματικά μακρομοριακά διαλύματα</a:t>
            </a:r>
          </a:p>
        </p:txBody>
      </p:sp>
      <p:graphicFrame>
        <p:nvGraphicFramePr>
          <p:cNvPr id="70662" name="Object 13">
            <a:extLst>
              <a:ext uri="{FF2B5EF4-FFF2-40B4-BE49-F238E27FC236}">
                <a16:creationId xmlns:a16="http://schemas.microsoft.com/office/drawing/2014/main" id="{18EB44E4-29CD-089D-6DB1-E4C74BE51D08}"/>
              </a:ext>
            </a:extLst>
          </p:cNvPr>
          <p:cNvGraphicFramePr>
            <a:graphicFrameLocks noChangeAspect="1"/>
          </p:cNvGraphicFramePr>
          <p:nvPr/>
        </p:nvGraphicFramePr>
        <p:xfrm>
          <a:off x="827088" y="2997200"/>
          <a:ext cx="1655762" cy="893763"/>
        </p:xfrm>
        <a:graphic>
          <a:graphicData uri="http://schemas.openxmlformats.org/presentationml/2006/ole">
            <mc:AlternateContent xmlns:mc="http://schemas.openxmlformats.org/markup-compatibility/2006">
              <mc:Choice xmlns:v="urn:schemas-microsoft-com:vml" Requires="v">
                <p:oleObj name="Εξίσωση" r:id="rId5" imgW="723586" imgH="393529" progId="Equation.3">
                  <p:embed/>
                </p:oleObj>
              </mc:Choice>
              <mc:Fallback>
                <p:oleObj name="Εξίσωση" r:id="rId5" imgW="723586" imgH="393529" progId="Equation.3">
                  <p:embed/>
                  <p:pic>
                    <p:nvPicPr>
                      <p:cNvPr id="70662" name="Object 13">
                        <a:extLst>
                          <a:ext uri="{FF2B5EF4-FFF2-40B4-BE49-F238E27FC236}">
                            <a16:creationId xmlns:a16="http://schemas.microsoft.com/office/drawing/2014/main" id="{18EB44E4-29CD-089D-6DB1-E4C74BE51D0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27088" y="2997200"/>
                        <a:ext cx="1655762" cy="893763"/>
                      </a:xfrm>
                      <a:prstGeom prst="rect">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0663" name="Object 14">
            <a:extLst>
              <a:ext uri="{FF2B5EF4-FFF2-40B4-BE49-F238E27FC236}">
                <a16:creationId xmlns:a16="http://schemas.microsoft.com/office/drawing/2014/main" id="{C7CE8A50-2057-C4F1-3958-253854C424DE}"/>
              </a:ext>
            </a:extLst>
          </p:cNvPr>
          <p:cNvGraphicFramePr>
            <a:graphicFrameLocks noChangeAspect="1"/>
          </p:cNvGraphicFramePr>
          <p:nvPr/>
        </p:nvGraphicFramePr>
        <p:xfrm>
          <a:off x="4643438" y="2997200"/>
          <a:ext cx="1366837" cy="933450"/>
        </p:xfrm>
        <a:graphic>
          <a:graphicData uri="http://schemas.openxmlformats.org/presentationml/2006/ole">
            <mc:AlternateContent xmlns:mc="http://schemas.openxmlformats.org/markup-compatibility/2006">
              <mc:Choice xmlns:v="urn:schemas-microsoft-com:vml" Requires="v">
                <p:oleObj name="Εξίσωση" r:id="rId7" imgW="571252" imgH="393529" progId="Equation.3">
                  <p:embed/>
                </p:oleObj>
              </mc:Choice>
              <mc:Fallback>
                <p:oleObj name="Εξίσωση" r:id="rId7" imgW="571252" imgH="393529" progId="Equation.3">
                  <p:embed/>
                  <p:pic>
                    <p:nvPicPr>
                      <p:cNvPr id="70663" name="Object 14">
                        <a:extLst>
                          <a:ext uri="{FF2B5EF4-FFF2-40B4-BE49-F238E27FC236}">
                            <a16:creationId xmlns:a16="http://schemas.microsoft.com/office/drawing/2014/main" id="{C7CE8A50-2057-C4F1-3958-253854C424DE}"/>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43438" y="2997200"/>
                        <a:ext cx="1366837" cy="933450"/>
                      </a:xfrm>
                      <a:prstGeom prst="rect">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0664" name="Text Box 15">
            <a:extLst>
              <a:ext uri="{FF2B5EF4-FFF2-40B4-BE49-F238E27FC236}">
                <a16:creationId xmlns:a16="http://schemas.microsoft.com/office/drawing/2014/main" id="{28D5C22F-EAF4-6D35-6874-3AD2DDD21434}"/>
              </a:ext>
            </a:extLst>
          </p:cNvPr>
          <p:cNvSpPr txBox="1">
            <a:spLocks noChangeArrowheads="1"/>
          </p:cNvSpPr>
          <p:nvPr/>
        </p:nvSpPr>
        <p:spPr bwMode="auto">
          <a:xfrm>
            <a:off x="2627313" y="3284538"/>
            <a:ext cx="19145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b="0"/>
              <a:t>Εντροπικός όρος</a:t>
            </a:r>
            <a:endParaRPr lang="en-US" altLang="el-GR" sz="1800" b="0"/>
          </a:p>
        </p:txBody>
      </p:sp>
      <p:sp>
        <p:nvSpPr>
          <p:cNvPr id="70665" name="Text Box 16">
            <a:extLst>
              <a:ext uri="{FF2B5EF4-FFF2-40B4-BE49-F238E27FC236}">
                <a16:creationId xmlns:a16="http://schemas.microsoft.com/office/drawing/2014/main" id="{9966EB2C-A2AE-86C9-E4D0-66CF27925EC0}"/>
              </a:ext>
            </a:extLst>
          </p:cNvPr>
          <p:cNvSpPr txBox="1">
            <a:spLocks noChangeArrowheads="1"/>
          </p:cNvSpPr>
          <p:nvPr/>
        </p:nvSpPr>
        <p:spPr bwMode="auto">
          <a:xfrm>
            <a:off x="6300788" y="3284538"/>
            <a:ext cx="19399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b="0"/>
              <a:t>Ενθαλπικός όρος</a:t>
            </a:r>
            <a:endParaRPr lang="en-US" altLang="el-GR" sz="1800" b="0"/>
          </a:p>
        </p:txBody>
      </p:sp>
      <p:sp>
        <p:nvSpPr>
          <p:cNvPr id="70666" name="Rectangle 18">
            <a:extLst>
              <a:ext uri="{FF2B5EF4-FFF2-40B4-BE49-F238E27FC236}">
                <a16:creationId xmlns:a16="http://schemas.microsoft.com/office/drawing/2014/main" id="{F8A96B10-F663-4219-8AB4-C00327E6F14B}"/>
              </a:ext>
            </a:extLst>
          </p:cNvPr>
          <p:cNvSpPr>
            <a:spLocks noChangeArrowheads="1"/>
          </p:cNvSpPr>
          <p:nvPr/>
        </p:nvSpPr>
        <p:spPr bwMode="auto">
          <a:xfrm>
            <a:off x="971550" y="4365625"/>
            <a:ext cx="7345363"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l-GR" altLang="el-GR" sz="1800" b="0">
                <a:solidFill>
                  <a:schemeClr val="accent2"/>
                </a:solidFill>
              </a:rPr>
              <a:t>Εντροπικός όρος είναι ανεξάρτητος της θερμοκρασίας ενώ ο ενθαλπικός όρος είναι αντιστρόφως ανάλογος της θερμοκρασίας</a:t>
            </a:r>
            <a:endParaRPr lang="en-US" altLang="el-GR" sz="1800" b="0">
              <a:solidFill>
                <a:schemeClr val="accent2"/>
              </a:solidFill>
            </a:endParaRPr>
          </a:p>
        </p:txBody>
      </p:sp>
      <p:sp>
        <p:nvSpPr>
          <p:cNvPr id="70667" name="13 - Έλλειψη">
            <a:extLst>
              <a:ext uri="{FF2B5EF4-FFF2-40B4-BE49-F238E27FC236}">
                <a16:creationId xmlns:a16="http://schemas.microsoft.com/office/drawing/2014/main" id="{4FDE6467-72EA-A9E0-FA88-8D2DC463FE4C}"/>
              </a:ext>
            </a:extLst>
          </p:cNvPr>
          <p:cNvSpPr>
            <a:spLocks noChangeArrowheads="1"/>
          </p:cNvSpPr>
          <p:nvPr/>
        </p:nvSpPr>
        <p:spPr bwMode="auto">
          <a:xfrm>
            <a:off x="4716463" y="620713"/>
            <a:ext cx="1079500" cy="1223962"/>
          </a:xfrm>
          <a:prstGeom prst="ellipse">
            <a:avLst/>
          </a:prstGeom>
          <a:noFill/>
          <a:ln w="9525" algn="ctr">
            <a:solidFill>
              <a:srgbClr val="FF0066"/>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graphicFrame>
        <p:nvGraphicFramePr>
          <p:cNvPr id="70668" name="Object 11">
            <a:extLst>
              <a:ext uri="{FF2B5EF4-FFF2-40B4-BE49-F238E27FC236}">
                <a16:creationId xmlns:a16="http://schemas.microsoft.com/office/drawing/2014/main" id="{A23C5269-996E-4A47-197F-75910CC404F5}"/>
              </a:ext>
            </a:extLst>
          </p:cNvPr>
          <p:cNvGraphicFramePr>
            <a:graphicFrameLocks noChangeAspect="1"/>
          </p:cNvGraphicFramePr>
          <p:nvPr/>
        </p:nvGraphicFramePr>
        <p:xfrm>
          <a:off x="2411413" y="5300663"/>
          <a:ext cx="4248150" cy="720725"/>
        </p:xfrm>
        <a:graphic>
          <a:graphicData uri="http://schemas.openxmlformats.org/presentationml/2006/ole">
            <mc:AlternateContent xmlns:mc="http://schemas.openxmlformats.org/markup-compatibility/2006">
              <mc:Choice xmlns:v="urn:schemas-microsoft-com:vml" Requires="v">
                <p:oleObj name="Εξίσωση" r:id="rId9" imgW="1422400" imgH="241300" progId="Equation.3">
                  <p:embed/>
                </p:oleObj>
              </mc:Choice>
              <mc:Fallback>
                <p:oleObj name="Εξίσωση" r:id="rId9" imgW="1422400" imgH="241300" progId="Equation.3">
                  <p:embed/>
                  <p:pic>
                    <p:nvPicPr>
                      <p:cNvPr id="70668" name="Object 11">
                        <a:extLst>
                          <a:ext uri="{FF2B5EF4-FFF2-40B4-BE49-F238E27FC236}">
                            <a16:creationId xmlns:a16="http://schemas.microsoft.com/office/drawing/2014/main" id="{A23C5269-996E-4A47-197F-75910CC404F5}"/>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11413" y="5300663"/>
                        <a:ext cx="4248150" cy="720725"/>
                      </a:xfrm>
                      <a:prstGeom prst="rect">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0669" name="Rectangle 12">
            <a:extLst>
              <a:ext uri="{FF2B5EF4-FFF2-40B4-BE49-F238E27FC236}">
                <a16:creationId xmlns:a16="http://schemas.microsoft.com/office/drawing/2014/main" id="{91953979-0709-4F4A-5278-12DEA878DD4D}"/>
              </a:ext>
            </a:extLst>
          </p:cNvPr>
          <p:cNvSpPr>
            <a:spLocks noChangeArrowheads="1"/>
          </p:cNvSpPr>
          <p:nvPr/>
        </p:nvSpPr>
        <p:spPr bwMode="auto">
          <a:xfrm>
            <a:off x="7235825" y="5589588"/>
            <a:ext cx="511175"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a:t>
            </a:r>
            <a:r>
              <a:rPr lang="en-US" altLang="el-GR" sz="1100" b="0">
                <a:cs typeface="Times New Roman" panose="02020603050405020304" pitchFamily="18" charset="0"/>
              </a:rPr>
              <a:t>63</a:t>
            </a:r>
            <a:r>
              <a:rPr lang="el-GR" altLang="el-GR" sz="1100" b="0">
                <a:cs typeface="Times New Roman" panose="02020603050405020304" pitchFamily="18" charset="0"/>
              </a:rPr>
              <a:t>) </a:t>
            </a:r>
            <a:endParaRPr lang="el-GR" altLang="el-GR" sz="1800" b="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8">
            <a:extLst>
              <a:ext uri="{FF2B5EF4-FFF2-40B4-BE49-F238E27FC236}">
                <a16:creationId xmlns:a16="http://schemas.microsoft.com/office/drawing/2014/main" id="{583039F9-B008-C62E-6637-4905EAE43456}"/>
              </a:ext>
            </a:extLst>
          </p:cNvPr>
          <p:cNvSpPr>
            <a:spLocks noChangeArrowheads="1"/>
          </p:cNvSpPr>
          <p:nvPr/>
        </p:nvSpPr>
        <p:spPr bwMode="auto">
          <a:xfrm>
            <a:off x="7812088" y="1268413"/>
            <a:ext cx="820737"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a:t>
            </a:r>
            <a:r>
              <a:rPr lang="en-US" altLang="el-GR" sz="1100" b="0">
                <a:cs typeface="Times New Roman" panose="02020603050405020304" pitchFamily="18" charset="0"/>
              </a:rPr>
              <a:t>64</a:t>
            </a:r>
            <a:r>
              <a:rPr lang="el-GR" altLang="el-GR" sz="1100" b="0">
                <a:cs typeface="Times New Roman" panose="02020603050405020304" pitchFamily="18" charset="0"/>
              </a:rPr>
              <a:t>)</a:t>
            </a:r>
            <a:endParaRPr lang="el-GR" altLang="el-GR" sz="1100" b="0"/>
          </a:p>
          <a:p>
            <a:pPr>
              <a:spcBef>
                <a:spcPct val="0"/>
              </a:spcBef>
              <a:buFontTx/>
              <a:buNone/>
            </a:pPr>
            <a:endParaRPr lang="el-GR" altLang="el-GR" sz="1800" b="0"/>
          </a:p>
        </p:txBody>
      </p:sp>
      <p:graphicFrame>
        <p:nvGraphicFramePr>
          <p:cNvPr id="72707" name="Object 5">
            <a:extLst>
              <a:ext uri="{FF2B5EF4-FFF2-40B4-BE49-F238E27FC236}">
                <a16:creationId xmlns:a16="http://schemas.microsoft.com/office/drawing/2014/main" id="{BBE8AD96-2CC9-C1B3-23CE-9AAA5DDD070F}"/>
              </a:ext>
            </a:extLst>
          </p:cNvPr>
          <p:cNvGraphicFramePr>
            <a:graphicFrameLocks noChangeAspect="1"/>
          </p:cNvGraphicFramePr>
          <p:nvPr/>
        </p:nvGraphicFramePr>
        <p:xfrm>
          <a:off x="2987675" y="3068638"/>
          <a:ext cx="1165225" cy="735012"/>
        </p:xfrm>
        <a:graphic>
          <a:graphicData uri="http://schemas.openxmlformats.org/presentationml/2006/ole">
            <mc:AlternateContent xmlns:mc="http://schemas.openxmlformats.org/markup-compatibility/2006">
              <mc:Choice xmlns:v="urn:schemas-microsoft-com:vml" Requires="v">
                <p:oleObj name="Εξίσωση" r:id="rId3" imgW="622030" imgH="393529" progId="Equation.3">
                  <p:embed/>
                </p:oleObj>
              </mc:Choice>
              <mc:Fallback>
                <p:oleObj name="Εξίσωση" r:id="rId3" imgW="622030" imgH="393529" progId="Equation.3">
                  <p:embed/>
                  <p:pic>
                    <p:nvPicPr>
                      <p:cNvPr id="72707" name="Object 5">
                        <a:extLst>
                          <a:ext uri="{FF2B5EF4-FFF2-40B4-BE49-F238E27FC236}">
                            <a16:creationId xmlns:a16="http://schemas.microsoft.com/office/drawing/2014/main" id="{BBE8AD96-2CC9-C1B3-23CE-9AAA5DDD070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87675" y="3068638"/>
                        <a:ext cx="1165225" cy="735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72708" name="Rectangle 10">
            <a:extLst>
              <a:ext uri="{FF2B5EF4-FFF2-40B4-BE49-F238E27FC236}">
                <a16:creationId xmlns:a16="http://schemas.microsoft.com/office/drawing/2014/main" id="{A917EC80-F5FC-CEE0-3EA6-C8BF172D5362}"/>
              </a:ext>
            </a:extLst>
          </p:cNvPr>
          <p:cNvSpPr>
            <a:spLocks noChangeArrowheads="1"/>
          </p:cNvSpPr>
          <p:nvPr/>
        </p:nvSpPr>
        <p:spPr bwMode="auto">
          <a:xfrm>
            <a:off x="5795963" y="4868863"/>
            <a:ext cx="473075" cy="538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a:t>
            </a:r>
            <a:r>
              <a:rPr lang="en-US" altLang="el-GR" sz="1100" b="0">
                <a:cs typeface="Times New Roman" panose="02020603050405020304" pitchFamily="18" charset="0"/>
              </a:rPr>
              <a:t>66</a:t>
            </a:r>
            <a:r>
              <a:rPr lang="el-GR" altLang="el-GR" sz="1100" b="0">
                <a:cs typeface="Times New Roman" panose="02020603050405020304" pitchFamily="18" charset="0"/>
              </a:rPr>
              <a:t>)</a:t>
            </a:r>
            <a:endParaRPr lang="el-GR" altLang="el-GR" sz="1100" b="0"/>
          </a:p>
          <a:p>
            <a:pPr>
              <a:spcBef>
                <a:spcPct val="0"/>
              </a:spcBef>
              <a:buFontTx/>
              <a:buNone/>
            </a:pPr>
            <a:endParaRPr lang="el-GR" altLang="el-GR" sz="1800" b="0"/>
          </a:p>
        </p:txBody>
      </p:sp>
      <p:sp>
        <p:nvSpPr>
          <p:cNvPr id="72709" name="Rectangle 13">
            <a:extLst>
              <a:ext uri="{FF2B5EF4-FFF2-40B4-BE49-F238E27FC236}">
                <a16:creationId xmlns:a16="http://schemas.microsoft.com/office/drawing/2014/main" id="{D76F23AD-F864-E2AE-009C-AD7A3FDFB1A2}"/>
              </a:ext>
            </a:extLst>
          </p:cNvPr>
          <p:cNvSpPr>
            <a:spLocks noChangeArrowheads="1"/>
          </p:cNvSpPr>
          <p:nvPr/>
        </p:nvSpPr>
        <p:spPr bwMode="auto">
          <a:xfrm>
            <a:off x="179388" y="2060575"/>
            <a:ext cx="8748712"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el-GR" altLang="el-GR" sz="1600" b="0"/>
              <a:t>Εισάγοντας ο </a:t>
            </a:r>
            <a:r>
              <a:rPr lang="en-US" altLang="el-GR" sz="1600" b="0"/>
              <a:t>Flory</a:t>
            </a:r>
            <a:r>
              <a:rPr lang="el-GR" altLang="el-GR" sz="1600" b="0"/>
              <a:t> σαν μια νέα παράμετρο την  </a:t>
            </a:r>
            <a:r>
              <a:rPr lang="el-GR" altLang="el-GR" sz="1600">
                <a:solidFill>
                  <a:schemeClr val="accent2"/>
                </a:solidFill>
              </a:rPr>
              <a:t>κρίσιμη θερμοκρασία θ</a:t>
            </a:r>
            <a:r>
              <a:rPr lang="el-GR" altLang="el-GR" sz="1600" b="0"/>
              <a:t> ενός συστήματος πολυμερές+διαλύτης, η οποία είναι η θερμοκρασία καθιζήσεως του πολυμερούς απείρου μάζης στον συγκεκριμένο διαλύτη, συνέδεσε αυτή την παράμετρο με τους συντελεστές  </a:t>
            </a:r>
            <a:r>
              <a:rPr lang="el-GR" altLang="el-GR" sz="1600" b="0" i="1"/>
              <a:t>α</a:t>
            </a:r>
            <a:r>
              <a:rPr lang="el-GR" altLang="el-GR" sz="1600" b="0"/>
              <a:t>  και </a:t>
            </a:r>
            <a:r>
              <a:rPr lang="el-GR" altLang="el-GR" sz="1600" b="0" i="1"/>
              <a:t>β</a:t>
            </a:r>
            <a:r>
              <a:rPr lang="el-GR" altLang="el-GR" sz="1600" b="0"/>
              <a:t>.</a:t>
            </a:r>
          </a:p>
        </p:txBody>
      </p:sp>
      <p:graphicFrame>
        <p:nvGraphicFramePr>
          <p:cNvPr id="72710" name="Object 14">
            <a:extLst>
              <a:ext uri="{FF2B5EF4-FFF2-40B4-BE49-F238E27FC236}">
                <a16:creationId xmlns:a16="http://schemas.microsoft.com/office/drawing/2014/main" id="{424679DD-0D63-8A15-5003-A782F1B97F86}"/>
              </a:ext>
            </a:extLst>
          </p:cNvPr>
          <p:cNvGraphicFramePr>
            <a:graphicFrameLocks noChangeAspect="1"/>
          </p:cNvGraphicFramePr>
          <p:nvPr/>
        </p:nvGraphicFramePr>
        <p:xfrm>
          <a:off x="3276600" y="4508500"/>
          <a:ext cx="2232025" cy="873125"/>
        </p:xfrm>
        <a:graphic>
          <a:graphicData uri="http://schemas.openxmlformats.org/presentationml/2006/ole">
            <mc:AlternateContent xmlns:mc="http://schemas.openxmlformats.org/markup-compatibility/2006">
              <mc:Choice xmlns:v="urn:schemas-microsoft-com:vml" Requires="v">
                <p:oleObj name="Εξίσωση" r:id="rId5" imgW="1091726" imgH="431613" progId="Equation.3">
                  <p:embed/>
                </p:oleObj>
              </mc:Choice>
              <mc:Fallback>
                <p:oleObj name="Εξίσωση" r:id="rId5" imgW="1091726" imgH="431613" progId="Equation.3">
                  <p:embed/>
                  <p:pic>
                    <p:nvPicPr>
                      <p:cNvPr id="72710" name="Object 14">
                        <a:extLst>
                          <a:ext uri="{FF2B5EF4-FFF2-40B4-BE49-F238E27FC236}">
                            <a16:creationId xmlns:a16="http://schemas.microsoft.com/office/drawing/2014/main" id="{424679DD-0D63-8A15-5003-A782F1B97F8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76600" y="4508500"/>
                        <a:ext cx="2232025" cy="873125"/>
                      </a:xfrm>
                      <a:prstGeom prst="rect">
                        <a:avLst/>
                      </a:prstGeom>
                      <a:solidFill>
                        <a:schemeClr val="accent1"/>
                      </a:solidFill>
                      <a:ln w="9525">
                        <a:solidFill>
                          <a:srgbClr val="FF0066"/>
                        </a:solidFill>
                        <a:miter lim="800000"/>
                        <a:headEnd/>
                        <a:tailEnd/>
                      </a:ln>
                    </p:spPr>
                  </p:pic>
                </p:oleObj>
              </mc:Fallback>
            </mc:AlternateContent>
          </a:graphicData>
        </a:graphic>
      </p:graphicFrame>
      <p:sp>
        <p:nvSpPr>
          <p:cNvPr id="72711" name="Rectangle 16">
            <a:extLst>
              <a:ext uri="{FF2B5EF4-FFF2-40B4-BE49-F238E27FC236}">
                <a16:creationId xmlns:a16="http://schemas.microsoft.com/office/drawing/2014/main" id="{CEEF73F0-705E-84A2-B28E-F48EF919224F}"/>
              </a:ext>
            </a:extLst>
          </p:cNvPr>
          <p:cNvSpPr>
            <a:spLocks noChangeArrowheads="1"/>
          </p:cNvSpPr>
          <p:nvPr/>
        </p:nvSpPr>
        <p:spPr bwMode="auto">
          <a:xfrm>
            <a:off x="323850" y="5589588"/>
            <a:ext cx="84359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el-GR" altLang="el-GR" sz="1800" b="0">
                <a:solidFill>
                  <a:schemeClr val="accent2"/>
                </a:solidFill>
              </a:rPr>
              <a:t>Η παράμετρος  </a:t>
            </a:r>
            <a:r>
              <a:rPr lang="el-GR" altLang="el-GR" sz="1800" b="0" i="1">
                <a:solidFill>
                  <a:schemeClr val="accent2"/>
                </a:solidFill>
              </a:rPr>
              <a:t>χ</a:t>
            </a:r>
            <a:r>
              <a:rPr lang="el-GR" altLang="el-GR" sz="1800" b="0">
                <a:solidFill>
                  <a:schemeClr val="accent2"/>
                </a:solidFill>
              </a:rPr>
              <a:t> καθορίζει την </a:t>
            </a:r>
            <a:r>
              <a:rPr lang="el-GR" altLang="el-GR" sz="1800" b="0">
                <a:solidFill>
                  <a:srgbClr val="FF0066"/>
                </a:solidFill>
              </a:rPr>
              <a:t>«ποιότητα»</a:t>
            </a:r>
            <a:r>
              <a:rPr lang="el-GR" altLang="el-GR" sz="1800" b="0">
                <a:solidFill>
                  <a:schemeClr val="accent2"/>
                </a:solidFill>
              </a:rPr>
              <a:t> του διαλύτη ως προς το πολυμερές</a:t>
            </a:r>
          </a:p>
        </p:txBody>
      </p:sp>
      <p:sp>
        <p:nvSpPr>
          <p:cNvPr id="72712" name="Rectangle 10">
            <a:extLst>
              <a:ext uri="{FF2B5EF4-FFF2-40B4-BE49-F238E27FC236}">
                <a16:creationId xmlns:a16="http://schemas.microsoft.com/office/drawing/2014/main" id="{54E53E55-A726-6BFC-A6C9-65761A96D306}"/>
              </a:ext>
            </a:extLst>
          </p:cNvPr>
          <p:cNvSpPr>
            <a:spLocks noChangeArrowheads="1"/>
          </p:cNvSpPr>
          <p:nvPr/>
        </p:nvSpPr>
        <p:spPr bwMode="auto">
          <a:xfrm>
            <a:off x="5970588" y="3394075"/>
            <a:ext cx="473075"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a:t>
            </a:r>
            <a:r>
              <a:rPr lang="en-US" altLang="el-GR" sz="1100" b="0">
                <a:cs typeface="Times New Roman" panose="02020603050405020304" pitchFamily="18" charset="0"/>
              </a:rPr>
              <a:t>65</a:t>
            </a:r>
            <a:r>
              <a:rPr lang="el-GR" altLang="el-GR" sz="1100" b="0">
                <a:cs typeface="Times New Roman" panose="02020603050405020304" pitchFamily="18" charset="0"/>
              </a:rPr>
              <a:t>)</a:t>
            </a:r>
            <a:endParaRPr lang="el-GR" altLang="el-GR" sz="1100" b="0"/>
          </a:p>
          <a:p>
            <a:pPr>
              <a:spcBef>
                <a:spcPct val="0"/>
              </a:spcBef>
              <a:buFontTx/>
              <a:buNone/>
            </a:pPr>
            <a:endParaRPr lang="el-GR" altLang="el-GR" sz="1800" b="0"/>
          </a:p>
        </p:txBody>
      </p:sp>
      <p:sp>
        <p:nvSpPr>
          <p:cNvPr id="72713" name="10 - TextBox">
            <a:extLst>
              <a:ext uri="{FF2B5EF4-FFF2-40B4-BE49-F238E27FC236}">
                <a16:creationId xmlns:a16="http://schemas.microsoft.com/office/drawing/2014/main" id="{F5BC0084-0481-54F5-AD0F-F5B00A3C2460}"/>
              </a:ext>
            </a:extLst>
          </p:cNvPr>
          <p:cNvSpPr txBox="1">
            <a:spLocks noChangeArrowheads="1"/>
          </p:cNvSpPr>
          <p:nvPr/>
        </p:nvSpPr>
        <p:spPr bwMode="auto">
          <a:xfrm>
            <a:off x="900113" y="1125538"/>
            <a:ext cx="13620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a:t>εμπειρικά </a:t>
            </a:r>
          </a:p>
        </p:txBody>
      </p:sp>
      <p:graphicFrame>
        <p:nvGraphicFramePr>
          <p:cNvPr id="72714" name="Object 11">
            <a:extLst>
              <a:ext uri="{FF2B5EF4-FFF2-40B4-BE49-F238E27FC236}">
                <a16:creationId xmlns:a16="http://schemas.microsoft.com/office/drawing/2014/main" id="{78A4DFF1-DB2E-0BCD-4A7C-AC677065074F}"/>
              </a:ext>
            </a:extLst>
          </p:cNvPr>
          <p:cNvGraphicFramePr>
            <a:graphicFrameLocks noChangeAspect="1"/>
          </p:cNvGraphicFramePr>
          <p:nvPr/>
        </p:nvGraphicFramePr>
        <p:xfrm>
          <a:off x="5076825" y="1125538"/>
          <a:ext cx="2236788" cy="523875"/>
        </p:xfrm>
        <a:graphic>
          <a:graphicData uri="http://schemas.openxmlformats.org/presentationml/2006/ole">
            <mc:AlternateContent xmlns:mc="http://schemas.openxmlformats.org/markup-compatibility/2006">
              <mc:Choice xmlns:v="urn:schemas-microsoft-com:vml" Requires="v">
                <p:oleObj name="Εξίσωση" r:id="rId7" imgW="1028254" imgH="241195" progId="Equation.3">
                  <p:embed/>
                </p:oleObj>
              </mc:Choice>
              <mc:Fallback>
                <p:oleObj name="Εξίσωση" r:id="rId7" imgW="1028254" imgH="241195" progId="Equation.3">
                  <p:embed/>
                  <p:pic>
                    <p:nvPicPr>
                      <p:cNvPr id="72714" name="Object 11">
                        <a:extLst>
                          <a:ext uri="{FF2B5EF4-FFF2-40B4-BE49-F238E27FC236}">
                            <a16:creationId xmlns:a16="http://schemas.microsoft.com/office/drawing/2014/main" id="{78A4DFF1-DB2E-0BCD-4A7C-AC677065074F}"/>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76825" y="1125538"/>
                        <a:ext cx="22367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Lst>
                    </p:spPr>
                  </p:pic>
                </p:oleObj>
              </mc:Fallback>
            </mc:AlternateContent>
          </a:graphicData>
        </a:graphic>
      </p:graphicFrame>
      <p:sp>
        <p:nvSpPr>
          <p:cNvPr id="72715" name="12 - TextBox">
            <a:extLst>
              <a:ext uri="{FF2B5EF4-FFF2-40B4-BE49-F238E27FC236}">
                <a16:creationId xmlns:a16="http://schemas.microsoft.com/office/drawing/2014/main" id="{D3A42471-8508-B181-1A11-E2987EFCD598}"/>
              </a:ext>
            </a:extLst>
          </p:cNvPr>
          <p:cNvSpPr txBox="1">
            <a:spLocks noChangeArrowheads="1"/>
          </p:cNvSpPr>
          <p:nvPr/>
        </p:nvSpPr>
        <p:spPr bwMode="auto">
          <a:xfrm>
            <a:off x="1116013" y="3789363"/>
            <a:ext cx="681037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l-GR" altLang="el-GR" sz="1800" b="0">
                <a:solidFill>
                  <a:srgbClr val="0070C0"/>
                </a:solidFill>
              </a:rPr>
              <a:t>Οι παράμετροι </a:t>
            </a:r>
            <a:r>
              <a:rPr lang="el-GR" altLang="el-GR" sz="1800" b="0" i="1">
                <a:solidFill>
                  <a:srgbClr val="0070C0"/>
                </a:solidFill>
              </a:rPr>
              <a:t>α</a:t>
            </a:r>
            <a:r>
              <a:rPr lang="en-US" altLang="el-GR" sz="1800" b="0">
                <a:solidFill>
                  <a:srgbClr val="0070C0"/>
                </a:solidFill>
              </a:rPr>
              <a:t>, </a:t>
            </a:r>
            <a:r>
              <a:rPr lang="el-GR" altLang="el-GR" sz="1800" b="0" i="1">
                <a:solidFill>
                  <a:srgbClr val="0070C0"/>
                </a:solidFill>
              </a:rPr>
              <a:t>β</a:t>
            </a:r>
            <a:r>
              <a:rPr lang="en-US" altLang="el-GR" sz="1800" b="0">
                <a:solidFill>
                  <a:srgbClr val="0070C0"/>
                </a:solidFill>
              </a:rPr>
              <a:t> </a:t>
            </a:r>
            <a:r>
              <a:rPr lang="el-GR" altLang="el-GR" sz="1800" b="0">
                <a:solidFill>
                  <a:srgbClr val="0070C0"/>
                </a:solidFill>
              </a:rPr>
              <a:t>μπορούν να είναι θετικές η αρνητικές.</a:t>
            </a:r>
          </a:p>
          <a:p>
            <a:pPr algn="ctr" eaLnBrk="1" hangingPunct="1">
              <a:spcBef>
                <a:spcPct val="0"/>
              </a:spcBef>
              <a:buFontTx/>
              <a:buNone/>
            </a:pPr>
            <a:r>
              <a:rPr lang="el-GR" altLang="el-GR" sz="1800" b="0">
                <a:solidFill>
                  <a:srgbClr val="0070C0"/>
                </a:solidFill>
              </a:rPr>
              <a:t>Αρνητικό </a:t>
            </a:r>
            <a:r>
              <a:rPr lang="el-GR" altLang="el-GR" sz="1800" b="0" i="1">
                <a:solidFill>
                  <a:srgbClr val="0070C0"/>
                </a:solidFill>
              </a:rPr>
              <a:t>α</a:t>
            </a:r>
            <a:r>
              <a:rPr lang="el-GR" altLang="el-GR" sz="1800" b="0">
                <a:solidFill>
                  <a:srgbClr val="0070C0"/>
                </a:solidFill>
              </a:rPr>
              <a:t> δηλώνει ισχυρές ελκτικές αλληλεπιδράσεις (δεσμοί Η)</a:t>
            </a:r>
          </a:p>
        </p:txBody>
      </p:sp>
      <p:grpSp>
        <p:nvGrpSpPr>
          <p:cNvPr id="72716" name="Ομάδα 5">
            <a:extLst>
              <a:ext uri="{FF2B5EF4-FFF2-40B4-BE49-F238E27FC236}">
                <a16:creationId xmlns:a16="http://schemas.microsoft.com/office/drawing/2014/main" id="{96C4709E-3E6E-47B8-2318-81B19154D3E8}"/>
              </a:ext>
            </a:extLst>
          </p:cNvPr>
          <p:cNvGrpSpPr>
            <a:grpSpLocks/>
          </p:cNvGrpSpPr>
          <p:nvPr/>
        </p:nvGrpSpPr>
        <p:grpSpPr bwMode="auto">
          <a:xfrm>
            <a:off x="4572000" y="3233738"/>
            <a:ext cx="1068388" cy="404812"/>
            <a:chOff x="4572000" y="3233988"/>
            <a:chExt cx="1069082" cy="405122"/>
          </a:xfrm>
        </p:grpSpPr>
        <p:pic>
          <p:nvPicPr>
            <p:cNvPr id="72720" name="Εικόνα 1">
              <a:extLst>
                <a:ext uri="{FF2B5EF4-FFF2-40B4-BE49-F238E27FC236}">
                  <a16:creationId xmlns:a16="http://schemas.microsoft.com/office/drawing/2014/main" id="{DB57243B-9C94-361B-E0A6-EACFA891A817}"/>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860032" y="3277160"/>
              <a:ext cx="781050"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2721" name="TextBox 2">
              <a:extLst>
                <a:ext uri="{FF2B5EF4-FFF2-40B4-BE49-F238E27FC236}">
                  <a16:creationId xmlns:a16="http://schemas.microsoft.com/office/drawing/2014/main" id="{A16C85AF-E4E6-002A-FCEE-DB09C49B019C}"/>
                </a:ext>
              </a:extLst>
            </p:cNvPr>
            <p:cNvSpPr txBox="1">
              <a:spLocks noChangeArrowheads="1"/>
            </p:cNvSpPr>
            <p:nvPr/>
          </p:nvSpPr>
          <p:spPr bwMode="auto">
            <a:xfrm>
              <a:off x="4572000" y="3233988"/>
              <a:ext cx="33054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l-GR" altLang="el-GR" sz="2000" b="0" i="1"/>
                <a:t>β</a:t>
              </a:r>
            </a:p>
          </p:txBody>
        </p:sp>
      </p:grpSp>
      <p:grpSp>
        <p:nvGrpSpPr>
          <p:cNvPr id="72717" name="Ομάδα 4">
            <a:extLst>
              <a:ext uri="{FF2B5EF4-FFF2-40B4-BE49-F238E27FC236}">
                <a16:creationId xmlns:a16="http://schemas.microsoft.com/office/drawing/2014/main" id="{925D5956-7B8F-E575-96F0-B886C951F675}"/>
              </a:ext>
            </a:extLst>
          </p:cNvPr>
          <p:cNvGrpSpPr>
            <a:grpSpLocks/>
          </p:cNvGrpSpPr>
          <p:nvPr/>
        </p:nvGrpSpPr>
        <p:grpSpPr bwMode="auto">
          <a:xfrm>
            <a:off x="3570288" y="952500"/>
            <a:ext cx="1466850" cy="898525"/>
            <a:chOff x="3570287" y="951822"/>
            <a:chExt cx="1466850" cy="899015"/>
          </a:xfrm>
        </p:grpSpPr>
        <p:pic>
          <p:nvPicPr>
            <p:cNvPr id="72718" name="Εικόνα 3">
              <a:extLst>
                <a:ext uri="{FF2B5EF4-FFF2-40B4-BE49-F238E27FC236}">
                  <a16:creationId xmlns:a16="http://schemas.microsoft.com/office/drawing/2014/main" id="{DDF76D49-5002-4628-5B6A-70DEA6CC31D6}"/>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70287" y="1260287"/>
              <a:ext cx="1466850"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2719" name="TextBox 16">
              <a:extLst>
                <a:ext uri="{FF2B5EF4-FFF2-40B4-BE49-F238E27FC236}">
                  <a16:creationId xmlns:a16="http://schemas.microsoft.com/office/drawing/2014/main" id="{7A772DA4-D71B-3E57-7821-AB97E656089D}"/>
                </a:ext>
              </a:extLst>
            </p:cNvPr>
            <p:cNvSpPr txBox="1">
              <a:spLocks noChangeArrowheads="1"/>
            </p:cNvSpPr>
            <p:nvPr/>
          </p:nvSpPr>
          <p:spPr bwMode="auto">
            <a:xfrm>
              <a:off x="4712114" y="951822"/>
              <a:ext cx="29583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l-GR" altLang="el-GR" sz="2400" b="0" i="1"/>
                <a:t>β</a:t>
              </a:r>
            </a:p>
          </p:txBody>
        </p:sp>
      </p:gr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4">
            <a:extLst>
              <a:ext uri="{FF2B5EF4-FFF2-40B4-BE49-F238E27FC236}">
                <a16:creationId xmlns:a16="http://schemas.microsoft.com/office/drawing/2014/main" id="{BBE29EAE-9055-7BD3-C47B-D692538DD19C}"/>
              </a:ext>
            </a:extLst>
          </p:cNvPr>
          <p:cNvSpPr>
            <a:spLocks noChangeArrowheads="1"/>
          </p:cNvSpPr>
          <p:nvPr/>
        </p:nvSpPr>
        <p:spPr bwMode="auto">
          <a:xfrm>
            <a:off x="395288" y="692150"/>
            <a:ext cx="8424862" cy="201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l-GR" altLang="el-GR" sz="1800" b="0"/>
              <a:t>Οι διαλύτες εντός των οποίων η τιμή της παραμέτρου χ, δι’ ένα πολυμερές είναι μικρή, αποκαλούνται συνήθως </a:t>
            </a:r>
            <a:r>
              <a:rPr lang="el-GR" altLang="el-GR" sz="1800" b="0">
                <a:solidFill>
                  <a:schemeClr val="accent2"/>
                </a:solidFill>
              </a:rPr>
              <a:t>καλοί ή ισχυροί διαλύτες</a:t>
            </a:r>
            <a:r>
              <a:rPr lang="el-GR" altLang="el-GR" sz="1800" b="0"/>
              <a:t> του πολυμερούς. </a:t>
            </a:r>
          </a:p>
          <a:p>
            <a:pPr algn="ctr" eaLnBrk="1" hangingPunct="1">
              <a:spcBef>
                <a:spcPct val="0"/>
              </a:spcBef>
              <a:buFontTx/>
              <a:buNone/>
            </a:pPr>
            <a:endParaRPr lang="el-GR" altLang="el-GR" sz="1800" b="0"/>
          </a:p>
          <a:p>
            <a:pPr algn="ctr" eaLnBrk="1" hangingPunct="1">
              <a:spcBef>
                <a:spcPct val="0"/>
              </a:spcBef>
              <a:buFontTx/>
              <a:buNone/>
            </a:pPr>
            <a:r>
              <a:rPr lang="el-GR" altLang="el-GR" sz="1800" b="0"/>
              <a:t>Αντίθετα, εάν η τιμή της παραμέτρου χ, διά το ίδιο πολυμερές σε άλλους διαλύτες είναι μεγάλη και η μεγάλη θετική τιμής της ΔΗ</a:t>
            </a:r>
            <a:r>
              <a:rPr lang="en-US" altLang="el-GR" sz="1800" b="0" baseline="-25000"/>
              <a:t>m</a:t>
            </a:r>
            <a:r>
              <a:rPr lang="el-GR" altLang="el-GR" sz="1800" b="0"/>
              <a:t>   υποσκελίζει την αρνητική τιμή του όρου –ΤΔ</a:t>
            </a:r>
            <a:r>
              <a:rPr lang="en-US" altLang="el-GR" sz="1800" b="0"/>
              <a:t>S</a:t>
            </a:r>
            <a:r>
              <a:rPr lang="en-US" altLang="el-GR" sz="1800" b="0" baseline="-25000"/>
              <a:t>m</a:t>
            </a:r>
            <a:r>
              <a:rPr lang="el-GR" altLang="el-GR" sz="1800" b="0"/>
              <a:t>* , θα έχουμε Δ</a:t>
            </a:r>
            <a:r>
              <a:rPr lang="en-US" altLang="el-GR" sz="1800" b="0"/>
              <a:t>G</a:t>
            </a:r>
            <a:r>
              <a:rPr lang="en-US" altLang="el-GR" sz="1800" b="0" baseline="-25000"/>
              <a:t>m</a:t>
            </a:r>
            <a:r>
              <a:rPr lang="el-GR" altLang="el-GR" sz="1800" b="0"/>
              <a:t> &gt;0 και έχουμε τώρα διά το πολυμερές </a:t>
            </a:r>
          </a:p>
          <a:p>
            <a:pPr algn="ctr" eaLnBrk="1" hangingPunct="1">
              <a:spcBef>
                <a:spcPct val="0"/>
              </a:spcBef>
              <a:buFontTx/>
              <a:buNone/>
            </a:pPr>
            <a:r>
              <a:rPr lang="el-GR" altLang="el-GR" sz="1800" b="0">
                <a:solidFill>
                  <a:schemeClr val="accent2"/>
                </a:solidFill>
              </a:rPr>
              <a:t>κακούς διαλύτες</a:t>
            </a:r>
            <a:r>
              <a:rPr lang="el-GR" altLang="el-GR" sz="1800" b="0"/>
              <a:t> στους οποίους δεν διαλύεται.</a:t>
            </a:r>
          </a:p>
        </p:txBody>
      </p:sp>
      <p:graphicFrame>
        <p:nvGraphicFramePr>
          <p:cNvPr id="74755" name="Object 5">
            <a:extLst>
              <a:ext uri="{FF2B5EF4-FFF2-40B4-BE49-F238E27FC236}">
                <a16:creationId xmlns:a16="http://schemas.microsoft.com/office/drawing/2014/main" id="{62EA16BB-9EA5-604B-AB51-0F6E4DB1DAAE}"/>
              </a:ext>
            </a:extLst>
          </p:cNvPr>
          <p:cNvGraphicFramePr>
            <a:graphicFrameLocks noChangeAspect="1"/>
          </p:cNvGraphicFramePr>
          <p:nvPr/>
        </p:nvGraphicFramePr>
        <p:xfrm>
          <a:off x="3276600" y="2997200"/>
          <a:ext cx="2373313" cy="490538"/>
        </p:xfrm>
        <a:graphic>
          <a:graphicData uri="http://schemas.openxmlformats.org/presentationml/2006/ole">
            <mc:AlternateContent xmlns:mc="http://schemas.openxmlformats.org/markup-compatibility/2006">
              <mc:Choice xmlns:v="urn:schemas-microsoft-com:vml" Requires="v">
                <p:oleObj name="Εξίσωση" r:id="rId3" imgW="1104900" imgH="228600" progId="Equation.3">
                  <p:embed/>
                </p:oleObj>
              </mc:Choice>
              <mc:Fallback>
                <p:oleObj name="Εξίσωση" r:id="rId3" imgW="1104900" imgH="228600" progId="Equation.3">
                  <p:embed/>
                  <p:pic>
                    <p:nvPicPr>
                      <p:cNvPr id="74755" name="Object 5">
                        <a:extLst>
                          <a:ext uri="{FF2B5EF4-FFF2-40B4-BE49-F238E27FC236}">
                            <a16:creationId xmlns:a16="http://schemas.microsoft.com/office/drawing/2014/main" id="{62EA16BB-9EA5-604B-AB51-0F6E4DB1DAA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2997200"/>
                        <a:ext cx="2373313" cy="490538"/>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74756" name="Rectangle 6">
            <a:extLst>
              <a:ext uri="{FF2B5EF4-FFF2-40B4-BE49-F238E27FC236}">
                <a16:creationId xmlns:a16="http://schemas.microsoft.com/office/drawing/2014/main" id="{0A11ACF8-0BE2-5A2C-588C-73D5362092EE}"/>
              </a:ext>
            </a:extLst>
          </p:cNvPr>
          <p:cNvSpPr>
            <a:spLocks noChangeArrowheads="1"/>
          </p:cNvSpPr>
          <p:nvPr/>
        </p:nvSpPr>
        <p:spPr bwMode="auto">
          <a:xfrm>
            <a:off x="93663" y="3714750"/>
            <a:ext cx="9144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el-GR" altLang="el-GR" sz="1800" b="0"/>
              <a:t>Όταν η χ παρουσιάζει μία ενδιάμεση τιμή, ονομάζομε μέτριους διαλύτες του πολυμερούς.</a:t>
            </a:r>
          </a:p>
        </p:txBody>
      </p:sp>
      <p:sp>
        <p:nvSpPr>
          <p:cNvPr id="74757" name="Rectangle 7">
            <a:extLst>
              <a:ext uri="{FF2B5EF4-FFF2-40B4-BE49-F238E27FC236}">
                <a16:creationId xmlns:a16="http://schemas.microsoft.com/office/drawing/2014/main" id="{5B1403A0-F410-6C48-EBC3-89FA0ECE392C}"/>
              </a:ext>
            </a:extLst>
          </p:cNvPr>
          <p:cNvSpPr>
            <a:spLocks noChangeArrowheads="1"/>
          </p:cNvSpPr>
          <p:nvPr/>
        </p:nvSpPr>
        <p:spPr bwMode="auto">
          <a:xfrm>
            <a:off x="1042988" y="4260850"/>
            <a:ext cx="7056437"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l-GR" altLang="el-GR" sz="1800" b="0">
                <a:solidFill>
                  <a:schemeClr val="accent2"/>
                </a:solidFill>
              </a:rPr>
              <a:t>Η κατάταξη των διαλυτών σε καλούς, κακούς και μέτριους είναι φυσικά στενά συνδεδεμένη με τη θερμοκρασία.</a:t>
            </a:r>
          </a:p>
        </p:txBody>
      </p:sp>
      <p:graphicFrame>
        <p:nvGraphicFramePr>
          <p:cNvPr id="74758" name="Object 8">
            <a:extLst>
              <a:ext uri="{FF2B5EF4-FFF2-40B4-BE49-F238E27FC236}">
                <a16:creationId xmlns:a16="http://schemas.microsoft.com/office/drawing/2014/main" id="{C1BBAD42-8CC2-BD53-5035-4104F792989D}"/>
              </a:ext>
            </a:extLst>
          </p:cNvPr>
          <p:cNvGraphicFramePr>
            <a:graphicFrameLocks noChangeAspect="1"/>
          </p:cNvGraphicFramePr>
          <p:nvPr/>
        </p:nvGraphicFramePr>
        <p:xfrm>
          <a:off x="3455988" y="5080000"/>
          <a:ext cx="2232025" cy="873125"/>
        </p:xfrm>
        <a:graphic>
          <a:graphicData uri="http://schemas.openxmlformats.org/presentationml/2006/ole">
            <mc:AlternateContent xmlns:mc="http://schemas.openxmlformats.org/markup-compatibility/2006">
              <mc:Choice xmlns:v="urn:schemas-microsoft-com:vml" Requires="v">
                <p:oleObj name="Εξίσωση" r:id="rId5" imgW="1091726" imgH="431613" progId="Equation.3">
                  <p:embed/>
                </p:oleObj>
              </mc:Choice>
              <mc:Fallback>
                <p:oleObj name="Εξίσωση" r:id="rId5" imgW="1091726" imgH="431613" progId="Equation.3">
                  <p:embed/>
                  <p:pic>
                    <p:nvPicPr>
                      <p:cNvPr id="74758" name="Object 8">
                        <a:extLst>
                          <a:ext uri="{FF2B5EF4-FFF2-40B4-BE49-F238E27FC236}">
                            <a16:creationId xmlns:a16="http://schemas.microsoft.com/office/drawing/2014/main" id="{C1BBAD42-8CC2-BD53-5035-4104F792989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55988" y="5080000"/>
                        <a:ext cx="2232025" cy="873125"/>
                      </a:xfrm>
                      <a:prstGeom prst="rect">
                        <a:avLst/>
                      </a:prstGeom>
                      <a:solidFill>
                        <a:schemeClr val="accent1"/>
                      </a:solidFill>
                      <a:ln>
                        <a:noFill/>
                      </a:ln>
                      <a:extLst>
                        <a:ext uri="{91240B29-F687-4F45-9708-019B960494DF}">
                          <a14:hiddenLine xmlns:a14="http://schemas.microsoft.com/office/drawing/2010/main" w="9525">
                            <a:solidFill>
                              <a:srgbClr val="FF0066"/>
                            </a:solidFill>
                            <a:miter lim="800000"/>
                            <a:headEnd/>
                            <a:tailEnd/>
                          </a14:hiddenLine>
                        </a:ext>
                      </a:extLst>
                    </p:spPr>
                  </p:pic>
                </p:oleObj>
              </mc:Fallback>
            </mc:AlternateContent>
          </a:graphicData>
        </a:graphic>
      </p:graphicFrame>
      <p:sp>
        <p:nvSpPr>
          <p:cNvPr id="74759" name="Rectangle 15">
            <a:extLst>
              <a:ext uri="{FF2B5EF4-FFF2-40B4-BE49-F238E27FC236}">
                <a16:creationId xmlns:a16="http://schemas.microsoft.com/office/drawing/2014/main" id="{24B63F82-15F1-00CB-4C06-19798118C220}"/>
              </a:ext>
            </a:extLst>
          </p:cNvPr>
          <p:cNvSpPr>
            <a:spLocks noChangeArrowheads="1"/>
          </p:cNvSpPr>
          <p:nvPr/>
        </p:nvSpPr>
        <p:spPr bwMode="auto">
          <a:xfrm>
            <a:off x="5940425" y="5414963"/>
            <a:ext cx="473075" cy="538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a:t>
            </a:r>
            <a:r>
              <a:rPr lang="en-US" altLang="el-GR" sz="1100" b="0">
                <a:cs typeface="Times New Roman" panose="02020603050405020304" pitchFamily="18" charset="0"/>
              </a:rPr>
              <a:t>67</a:t>
            </a:r>
            <a:r>
              <a:rPr lang="el-GR" altLang="el-GR" sz="1100" b="0">
                <a:cs typeface="Times New Roman" panose="02020603050405020304" pitchFamily="18" charset="0"/>
              </a:rPr>
              <a:t>)</a:t>
            </a:r>
            <a:endParaRPr lang="el-GR" altLang="el-GR" sz="1100" b="0"/>
          </a:p>
          <a:p>
            <a:pPr>
              <a:spcBef>
                <a:spcPct val="0"/>
              </a:spcBef>
              <a:buFontTx/>
              <a:buNone/>
            </a:pPr>
            <a:endParaRPr lang="el-GR" altLang="el-GR" sz="1800" b="0"/>
          </a:p>
        </p:txBody>
      </p:sp>
      <p:sp>
        <p:nvSpPr>
          <p:cNvPr id="74760" name="TextBox 7">
            <a:extLst>
              <a:ext uri="{FF2B5EF4-FFF2-40B4-BE49-F238E27FC236}">
                <a16:creationId xmlns:a16="http://schemas.microsoft.com/office/drawing/2014/main" id="{88507F68-68E8-B6DC-D7BB-953FB2301E5F}"/>
              </a:ext>
            </a:extLst>
          </p:cNvPr>
          <p:cNvSpPr txBox="1">
            <a:spLocks noChangeArrowheads="1"/>
          </p:cNvSpPr>
          <p:nvPr/>
        </p:nvSpPr>
        <p:spPr bwMode="auto">
          <a:xfrm>
            <a:off x="3725863" y="6118225"/>
            <a:ext cx="1692275" cy="36830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l-GR" altLang="el-GR" sz="1800" b="0" i="1"/>
              <a:t>Για Τ=Θ χ=0,5</a:t>
            </a:r>
          </a:p>
        </p:txBody>
      </p:sp>
      <p:sp>
        <p:nvSpPr>
          <p:cNvPr id="74761" name="TextBox 1">
            <a:extLst>
              <a:ext uri="{FF2B5EF4-FFF2-40B4-BE49-F238E27FC236}">
                <a16:creationId xmlns:a16="http://schemas.microsoft.com/office/drawing/2014/main" id="{EE34D763-21AC-75CC-A7A3-BA03AF9804F6}"/>
              </a:ext>
            </a:extLst>
          </p:cNvPr>
          <p:cNvSpPr txBox="1">
            <a:spLocks noChangeArrowheads="1"/>
          </p:cNvSpPr>
          <p:nvPr/>
        </p:nvSpPr>
        <p:spPr bwMode="auto">
          <a:xfrm>
            <a:off x="5618163" y="6096000"/>
            <a:ext cx="29813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l-GR" altLang="el-GR" sz="1800" b="0" i="1"/>
              <a:t>Εξαρτάται όμως από το ΜΒ</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4">
            <a:extLst>
              <a:ext uri="{FF2B5EF4-FFF2-40B4-BE49-F238E27FC236}">
                <a16:creationId xmlns:a16="http://schemas.microsoft.com/office/drawing/2014/main" id="{A5A64478-72F9-03EA-9166-1CE3E670007C}"/>
              </a:ext>
            </a:extLst>
          </p:cNvPr>
          <p:cNvSpPr>
            <a:spLocks noChangeArrowheads="1"/>
          </p:cNvSpPr>
          <p:nvPr/>
        </p:nvSpPr>
        <p:spPr bwMode="auto">
          <a:xfrm>
            <a:off x="395288" y="434975"/>
            <a:ext cx="8351837"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el-GR" altLang="el-GR" sz="1600"/>
              <a:t>Η σχέση μεταξύ του κατ’ όγκον κλάσματος του πολυμερούς, φ</a:t>
            </a:r>
            <a:r>
              <a:rPr lang="el-GR" altLang="el-GR" sz="1600" baseline="-25000"/>
              <a:t>2</a:t>
            </a:r>
            <a:r>
              <a:rPr lang="el-GR" altLang="el-GR" sz="1600"/>
              <a:t>, και της διαφοράς του χημικού δυναμικού καθορίζεται με τη βοήθεια της σχέσεως.</a:t>
            </a:r>
          </a:p>
        </p:txBody>
      </p:sp>
      <p:graphicFrame>
        <p:nvGraphicFramePr>
          <p:cNvPr id="76803" name="Object 6">
            <a:extLst>
              <a:ext uri="{FF2B5EF4-FFF2-40B4-BE49-F238E27FC236}">
                <a16:creationId xmlns:a16="http://schemas.microsoft.com/office/drawing/2014/main" id="{FCD320CA-4BD5-CDD5-020C-B5878A13DF8B}"/>
              </a:ext>
            </a:extLst>
          </p:cNvPr>
          <p:cNvGraphicFramePr>
            <a:graphicFrameLocks noChangeAspect="1"/>
          </p:cNvGraphicFramePr>
          <p:nvPr/>
        </p:nvGraphicFramePr>
        <p:xfrm>
          <a:off x="4716463" y="1196975"/>
          <a:ext cx="3673475" cy="666750"/>
        </p:xfrm>
        <a:graphic>
          <a:graphicData uri="http://schemas.openxmlformats.org/presentationml/2006/ole">
            <mc:AlternateContent xmlns:mc="http://schemas.openxmlformats.org/markup-compatibility/2006">
              <mc:Choice xmlns:v="urn:schemas-microsoft-com:vml" Requires="v">
                <p:oleObj name="Εξίσωση" r:id="rId3" imgW="2514600" imgH="457200" progId="Equation.3">
                  <p:embed/>
                </p:oleObj>
              </mc:Choice>
              <mc:Fallback>
                <p:oleObj name="Εξίσωση" r:id="rId3" imgW="2514600" imgH="457200" progId="Equation.3">
                  <p:embed/>
                  <p:pic>
                    <p:nvPicPr>
                      <p:cNvPr id="76803" name="Object 6">
                        <a:extLst>
                          <a:ext uri="{FF2B5EF4-FFF2-40B4-BE49-F238E27FC236}">
                            <a16:creationId xmlns:a16="http://schemas.microsoft.com/office/drawing/2014/main" id="{FCD320CA-4BD5-CDD5-020C-B5878A13DF8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16463" y="1196975"/>
                        <a:ext cx="3673475" cy="666750"/>
                      </a:xfrm>
                      <a:prstGeom prst="rect">
                        <a:avLst/>
                      </a:prstGeom>
                      <a:solidFill>
                        <a:schemeClr val="accent1"/>
                      </a:solidFill>
                      <a:ln w="9525">
                        <a:solidFill>
                          <a:schemeClr val="accent2"/>
                        </a:solidFill>
                        <a:miter lim="800000"/>
                        <a:headEnd/>
                        <a:tailEnd/>
                      </a:ln>
                    </p:spPr>
                  </p:pic>
                </p:oleObj>
              </mc:Fallback>
            </mc:AlternateContent>
          </a:graphicData>
        </a:graphic>
      </p:graphicFrame>
      <p:sp>
        <p:nvSpPr>
          <p:cNvPr id="76804" name="Rectangle 7">
            <a:extLst>
              <a:ext uri="{FF2B5EF4-FFF2-40B4-BE49-F238E27FC236}">
                <a16:creationId xmlns:a16="http://schemas.microsoft.com/office/drawing/2014/main" id="{3F144869-FF17-8F61-77FC-59FFCD5CA9A5}"/>
              </a:ext>
            </a:extLst>
          </p:cNvPr>
          <p:cNvSpPr>
            <a:spLocks noChangeArrowheads="1"/>
          </p:cNvSpPr>
          <p:nvPr/>
        </p:nvSpPr>
        <p:spPr bwMode="auto">
          <a:xfrm>
            <a:off x="4572000" y="3500438"/>
            <a:ext cx="4278313" cy="1465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l-GR" altLang="el-GR" sz="1800" b="0"/>
              <a:t>Ο διαλύτης και η θερμοκρασία όπου παρατηρείται</a:t>
            </a:r>
            <a:r>
              <a:rPr lang="en-US" altLang="el-GR" sz="1800" b="0"/>
              <a:t> </a:t>
            </a:r>
            <a:r>
              <a:rPr lang="el-GR" altLang="el-GR" sz="1800" b="0"/>
              <a:t>το </a:t>
            </a:r>
            <a:r>
              <a:rPr lang="el-GR" altLang="el-GR" sz="1800" b="0">
                <a:solidFill>
                  <a:srgbClr val="FF0066"/>
                </a:solidFill>
              </a:rPr>
              <a:t>όριο της διαλυτότητας ενός πολυμερούς άπειρης μάζας,</a:t>
            </a:r>
            <a:r>
              <a:rPr lang="el-GR" altLang="el-GR" sz="1800" b="0"/>
              <a:t> ονομάζονται αντίστοιχα </a:t>
            </a:r>
          </a:p>
          <a:p>
            <a:pPr algn="ctr" eaLnBrk="1" hangingPunct="1">
              <a:spcBef>
                <a:spcPct val="0"/>
              </a:spcBef>
              <a:buFontTx/>
              <a:buNone/>
            </a:pPr>
            <a:r>
              <a:rPr lang="el-GR" altLang="el-GR" sz="1800" b="0">
                <a:solidFill>
                  <a:schemeClr val="accent2"/>
                </a:solidFill>
              </a:rPr>
              <a:t>διαλύτης θ</a:t>
            </a:r>
            <a:r>
              <a:rPr lang="el-GR" altLang="el-GR" sz="1800" b="0"/>
              <a:t> και </a:t>
            </a:r>
            <a:r>
              <a:rPr lang="el-GR" altLang="el-GR" sz="1800" b="0">
                <a:solidFill>
                  <a:schemeClr val="accent2"/>
                </a:solidFill>
              </a:rPr>
              <a:t>θερμοκρασία θ</a:t>
            </a:r>
            <a:r>
              <a:rPr lang="el-GR" altLang="el-GR" sz="1800" b="0"/>
              <a:t>.</a:t>
            </a:r>
          </a:p>
        </p:txBody>
      </p:sp>
      <p:sp>
        <p:nvSpPr>
          <p:cNvPr id="76805" name="Text Box 8">
            <a:extLst>
              <a:ext uri="{FF2B5EF4-FFF2-40B4-BE49-F238E27FC236}">
                <a16:creationId xmlns:a16="http://schemas.microsoft.com/office/drawing/2014/main" id="{A62941B9-3EAD-333D-D698-A7A9723B4F8C}"/>
              </a:ext>
            </a:extLst>
          </p:cNvPr>
          <p:cNvSpPr txBox="1">
            <a:spLocks noChangeArrowheads="1"/>
          </p:cNvSpPr>
          <p:nvPr/>
        </p:nvSpPr>
        <p:spPr bwMode="auto">
          <a:xfrm>
            <a:off x="4859338" y="2565400"/>
            <a:ext cx="200342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l-GR" sz="1800"/>
              <a:t>T</a:t>
            </a:r>
            <a:r>
              <a:rPr lang="el-GR" altLang="el-GR" sz="1800"/>
              <a:t>=σταθ.   </a:t>
            </a:r>
            <a:r>
              <a:rPr lang="en-GB" altLang="el-GR" sz="1800"/>
              <a:t>x</a:t>
            </a:r>
            <a:r>
              <a:rPr lang="el-GR" altLang="el-GR" sz="1800"/>
              <a:t>=1000</a:t>
            </a:r>
            <a:endParaRPr lang="en-US" altLang="el-GR" sz="1800"/>
          </a:p>
        </p:txBody>
      </p:sp>
      <p:grpSp>
        <p:nvGrpSpPr>
          <p:cNvPr id="76806" name="10 - Ομάδα">
            <a:extLst>
              <a:ext uri="{FF2B5EF4-FFF2-40B4-BE49-F238E27FC236}">
                <a16:creationId xmlns:a16="http://schemas.microsoft.com/office/drawing/2014/main" id="{9BC861E6-C722-EC8A-A9F1-2C3FB3396B4E}"/>
              </a:ext>
            </a:extLst>
          </p:cNvPr>
          <p:cNvGrpSpPr>
            <a:grpSpLocks/>
          </p:cNvGrpSpPr>
          <p:nvPr/>
        </p:nvGrpSpPr>
        <p:grpSpPr bwMode="auto">
          <a:xfrm>
            <a:off x="107950" y="1557338"/>
            <a:ext cx="4449763" cy="4824412"/>
            <a:chOff x="107950" y="1557338"/>
            <a:chExt cx="4449763" cy="4824412"/>
          </a:xfrm>
        </p:grpSpPr>
        <p:pic>
          <p:nvPicPr>
            <p:cNvPr id="76809" name="Picture 5">
              <a:extLst>
                <a:ext uri="{FF2B5EF4-FFF2-40B4-BE49-F238E27FC236}">
                  <a16:creationId xmlns:a16="http://schemas.microsoft.com/office/drawing/2014/main" id="{0C65299C-9482-33C2-8C11-F814AA204E1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7950" y="1557338"/>
              <a:ext cx="4449763" cy="4824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6810" name="9 - Ομάδα">
              <a:extLst>
                <a:ext uri="{FF2B5EF4-FFF2-40B4-BE49-F238E27FC236}">
                  <a16:creationId xmlns:a16="http://schemas.microsoft.com/office/drawing/2014/main" id="{93E8522B-1F9A-46B4-53EE-A513CDA90E6E}"/>
                </a:ext>
              </a:extLst>
            </p:cNvPr>
            <p:cNvGrpSpPr>
              <a:grpSpLocks/>
            </p:cNvGrpSpPr>
            <p:nvPr/>
          </p:nvGrpSpPr>
          <p:grpSpPr bwMode="auto">
            <a:xfrm>
              <a:off x="1629645" y="3429000"/>
              <a:ext cx="2519363" cy="2305050"/>
              <a:chOff x="1692275" y="3429000"/>
              <a:chExt cx="2519363" cy="2305050"/>
            </a:xfrm>
          </p:grpSpPr>
          <p:sp>
            <p:nvSpPr>
              <p:cNvPr id="76811" name="Line 9">
                <a:extLst>
                  <a:ext uri="{FF2B5EF4-FFF2-40B4-BE49-F238E27FC236}">
                    <a16:creationId xmlns:a16="http://schemas.microsoft.com/office/drawing/2014/main" id="{1DF3B9AA-D316-494D-A4A5-3DDE85662D2F}"/>
                  </a:ext>
                </a:extLst>
              </p:cNvPr>
              <p:cNvSpPr>
                <a:spLocks noChangeShapeType="1"/>
              </p:cNvSpPr>
              <p:nvPr/>
            </p:nvSpPr>
            <p:spPr bwMode="auto">
              <a:xfrm>
                <a:off x="1692275" y="3429000"/>
                <a:ext cx="2519363" cy="0"/>
              </a:xfrm>
              <a:prstGeom prst="line">
                <a:avLst/>
              </a:prstGeom>
              <a:noFill/>
              <a:ln w="9525">
                <a:solidFill>
                  <a:srgbClr val="FF0066"/>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76812" name="Line 10">
                <a:extLst>
                  <a:ext uri="{FF2B5EF4-FFF2-40B4-BE49-F238E27FC236}">
                    <a16:creationId xmlns:a16="http://schemas.microsoft.com/office/drawing/2014/main" id="{6A03588D-9EDB-0536-0098-B083A6F84AA7}"/>
                  </a:ext>
                </a:extLst>
              </p:cNvPr>
              <p:cNvSpPr>
                <a:spLocks noChangeShapeType="1"/>
              </p:cNvSpPr>
              <p:nvPr/>
            </p:nvSpPr>
            <p:spPr bwMode="auto">
              <a:xfrm>
                <a:off x="2124075" y="3429000"/>
                <a:ext cx="0" cy="2305050"/>
              </a:xfrm>
              <a:prstGeom prst="line">
                <a:avLst/>
              </a:prstGeom>
              <a:noFill/>
              <a:ln w="9525">
                <a:solidFill>
                  <a:srgbClr val="FF0066"/>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76813" name="Line 11">
                <a:extLst>
                  <a:ext uri="{FF2B5EF4-FFF2-40B4-BE49-F238E27FC236}">
                    <a16:creationId xmlns:a16="http://schemas.microsoft.com/office/drawing/2014/main" id="{B787AFD7-648F-5DF4-F257-CF6E7F3CD818}"/>
                  </a:ext>
                </a:extLst>
              </p:cNvPr>
              <p:cNvSpPr>
                <a:spLocks noChangeShapeType="1"/>
              </p:cNvSpPr>
              <p:nvPr/>
            </p:nvSpPr>
            <p:spPr bwMode="auto">
              <a:xfrm>
                <a:off x="3348038" y="3429000"/>
                <a:ext cx="0" cy="2305050"/>
              </a:xfrm>
              <a:prstGeom prst="line">
                <a:avLst/>
              </a:prstGeom>
              <a:noFill/>
              <a:ln w="9525">
                <a:solidFill>
                  <a:srgbClr val="FF0066"/>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grpSp>
      </p:grpSp>
      <p:sp>
        <p:nvSpPr>
          <p:cNvPr id="76807" name="11 - TextBox">
            <a:extLst>
              <a:ext uri="{FF2B5EF4-FFF2-40B4-BE49-F238E27FC236}">
                <a16:creationId xmlns:a16="http://schemas.microsoft.com/office/drawing/2014/main" id="{3799C33E-505D-548A-EF3B-75500BDD7E48}"/>
              </a:ext>
            </a:extLst>
          </p:cNvPr>
          <p:cNvSpPr txBox="1">
            <a:spLocks noChangeArrowheads="1"/>
          </p:cNvSpPr>
          <p:nvPr/>
        </p:nvSpPr>
        <p:spPr bwMode="auto">
          <a:xfrm>
            <a:off x="2143125" y="3455988"/>
            <a:ext cx="1065213" cy="368300"/>
          </a:xfrm>
          <a:prstGeom prst="rect">
            <a:avLst/>
          </a:prstGeom>
          <a:solidFill>
            <a:srgbClr val="FFCC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b="0"/>
              <a:t>2 φάσεις</a:t>
            </a:r>
          </a:p>
        </p:txBody>
      </p:sp>
      <p:cxnSp>
        <p:nvCxnSpPr>
          <p:cNvPr id="76808" name="13 - Ευθύγραμμο βέλος σύνδεσης">
            <a:extLst>
              <a:ext uri="{FF2B5EF4-FFF2-40B4-BE49-F238E27FC236}">
                <a16:creationId xmlns:a16="http://schemas.microsoft.com/office/drawing/2014/main" id="{7963C032-7BF5-93DF-A06F-20085C67D884}"/>
              </a:ext>
            </a:extLst>
          </p:cNvPr>
          <p:cNvCxnSpPr>
            <a:cxnSpLocks noChangeShapeType="1"/>
          </p:cNvCxnSpPr>
          <p:nvPr/>
        </p:nvCxnSpPr>
        <p:spPr bwMode="auto">
          <a:xfrm flipH="1">
            <a:off x="4572000" y="2924175"/>
            <a:ext cx="2303463" cy="0"/>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8">
            <a:extLst>
              <a:ext uri="{FF2B5EF4-FFF2-40B4-BE49-F238E27FC236}">
                <a16:creationId xmlns:a16="http://schemas.microsoft.com/office/drawing/2014/main" id="{0AD46375-6FA7-F060-C981-57666B9CB255}"/>
              </a:ext>
            </a:extLst>
          </p:cNvPr>
          <p:cNvSpPr>
            <a:spLocks noChangeArrowheads="1"/>
          </p:cNvSpPr>
          <p:nvPr/>
        </p:nvSpPr>
        <p:spPr bwMode="auto">
          <a:xfrm>
            <a:off x="-1436688" y="1728788"/>
            <a:ext cx="9144001"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sp>
        <p:nvSpPr>
          <p:cNvPr id="78851" name="Rectangle 9">
            <a:extLst>
              <a:ext uri="{FF2B5EF4-FFF2-40B4-BE49-F238E27FC236}">
                <a16:creationId xmlns:a16="http://schemas.microsoft.com/office/drawing/2014/main" id="{09FB3E09-0E68-4D2E-46B7-F5A6BBAB9E0A}"/>
              </a:ext>
            </a:extLst>
          </p:cNvPr>
          <p:cNvSpPr>
            <a:spLocks noChangeArrowheads="1"/>
          </p:cNvSpPr>
          <p:nvPr/>
        </p:nvSpPr>
        <p:spPr bwMode="auto">
          <a:xfrm>
            <a:off x="6227763" y="836613"/>
            <a:ext cx="10795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a:t>
            </a:r>
            <a:r>
              <a:rPr lang="en-US" altLang="el-GR" sz="1100" b="0">
                <a:cs typeface="Times New Roman" panose="02020603050405020304" pitchFamily="18" charset="0"/>
              </a:rPr>
              <a:t>68</a:t>
            </a:r>
            <a:r>
              <a:rPr lang="el-GR" altLang="el-GR" sz="1100" b="0">
                <a:cs typeface="Times New Roman" panose="02020603050405020304" pitchFamily="18" charset="0"/>
              </a:rPr>
              <a:t>)</a:t>
            </a:r>
            <a:endParaRPr lang="el-GR" altLang="el-GR" sz="1100" b="0"/>
          </a:p>
          <a:p>
            <a:pPr>
              <a:spcBef>
                <a:spcPct val="0"/>
              </a:spcBef>
              <a:buFontTx/>
              <a:buNone/>
            </a:pPr>
            <a:endParaRPr lang="el-GR" altLang="el-GR" sz="1800" b="0"/>
          </a:p>
        </p:txBody>
      </p:sp>
      <p:graphicFrame>
        <p:nvGraphicFramePr>
          <p:cNvPr id="78852" name="Object 6">
            <a:extLst>
              <a:ext uri="{FF2B5EF4-FFF2-40B4-BE49-F238E27FC236}">
                <a16:creationId xmlns:a16="http://schemas.microsoft.com/office/drawing/2014/main" id="{74938A2C-DC34-9592-8570-190FF2A9E877}"/>
              </a:ext>
            </a:extLst>
          </p:cNvPr>
          <p:cNvGraphicFramePr>
            <a:graphicFrameLocks noChangeAspect="1"/>
          </p:cNvGraphicFramePr>
          <p:nvPr/>
        </p:nvGraphicFramePr>
        <p:xfrm>
          <a:off x="-1436688" y="2395538"/>
          <a:ext cx="200025" cy="228600"/>
        </p:xfrm>
        <a:graphic>
          <a:graphicData uri="http://schemas.openxmlformats.org/presentationml/2006/ole">
            <mc:AlternateContent xmlns:mc="http://schemas.openxmlformats.org/markup-compatibility/2006">
              <mc:Choice xmlns:v="urn:schemas-microsoft-com:vml" Requires="v">
                <p:oleObj name="Εξίσωση" r:id="rId3" imgW="203112" imgH="228501" progId="Equation.3">
                  <p:embed/>
                </p:oleObj>
              </mc:Choice>
              <mc:Fallback>
                <p:oleObj name="Εξίσωση" r:id="rId3" imgW="203112" imgH="228501" progId="Equation.3">
                  <p:embed/>
                  <p:pic>
                    <p:nvPicPr>
                      <p:cNvPr id="78852" name="Object 6">
                        <a:extLst>
                          <a:ext uri="{FF2B5EF4-FFF2-40B4-BE49-F238E27FC236}">
                            <a16:creationId xmlns:a16="http://schemas.microsoft.com/office/drawing/2014/main" id="{74938A2C-DC34-9592-8570-190FF2A9E87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36688" y="2395538"/>
                        <a:ext cx="20002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8853" name="Object 5">
            <a:extLst>
              <a:ext uri="{FF2B5EF4-FFF2-40B4-BE49-F238E27FC236}">
                <a16:creationId xmlns:a16="http://schemas.microsoft.com/office/drawing/2014/main" id="{B2A5317E-7360-8C60-9A03-85FAE24C3CFA}"/>
              </a:ext>
            </a:extLst>
          </p:cNvPr>
          <p:cNvGraphicFramePr>
            <a:graphicFrameLocks noChangeAspect="1"/>
          </p:cNvGraphicFramePr>
          <p:nvPr/>
        </p:nvGraphicFramePr>
        <p:xfrm>
          <a:off x="6372225" y="1628775"/>
          <a:ext cx="1860550" cy="836613"/>
        </p:xfrm>
        <a:graphic>
          <a:graphicData uri="http://schemas.openxmlformats.org/presentationml/2006/ole">
            <mc:AlternateContent xmlns:mc="http://schemas.openxmlformats.org/markup-compatibility/2006">
              <mc:Choice xmlns:v="urn:schemas-microsoft-com:vml" Requires="v">
                <p:oleObj name="Εξίσωση" r:id="rId5" imgW="965200" imgH="431800" progId="Equation.3">
                  <p:embed/>
                </p:oleObj>
              </mc:Choice>
              <mc:Fallback>
                <p:oleObj name="Εξίσωση" r:id="rId5" imgW="965200" imgH="431800" progId="Equation.3">
                  <p:embed/>
                  <p:pic>
                    <p:nvPicPr>
                      <p:cNvPr id="78853" name="Object 5">
                        <a:extLst>
                          <a:ext uri="{FF2B5EF4-FFF2-40B4-BE49-F238E27FC236}">
                            <a16:creationId xmlns:a16="http://schemas.microsoft.com/office/drawing/2014/main" id="{B2A5317E-7360-8C60-9A03-85FAE24C3CF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72225" y="1628775"/>
                        <a:ext cx="1860550" cy="836613"/>
                      </a:xfrm>
                      <a:prstGeom prst="rect">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8854" name="Object 4">
            <a:extLst>
              <a:ext uri="{FF2B5EF4-FFF2-40B4-BE49-F238E27FC236}">
                <a16:creationId xmlns:a16="http://schemas.microsoft.com/office/drawing/2014/main" id="{648F0ED8-054D-1961-7C01-48B60185AB48}"/>
              </a:ext>
            </a:extLst>
          </p:cNvPr>
          <p:cNvGraphicFramePr>
            <a:graphicFrameLocks noChangeAspect="1"/>
          </p:cNvGraphicFramePr>
          <p:nvPr/>
        </p:nvGraphicFramePr>
        <p:xfrm>
          <a:off x="3135313" y="5772150"/>
          <a:ext cx="3125787" cy="825500"/>
        </p:xfrm>
        <a:graphic>
          <a:graphicData uri="http://schemas.openxmlformats.org/presentationml/2006/ole">
            <mc:AlternateContent xmlns:mc="http://schemas.openxmlformats.org/markup-compatibility/2006">
              <mc:Choice xmlns:v="urn:schemas-microsoft-com:vml" Requires="v">
                <p:oleObj name="Εξίσωση" r:id="rId7" imgW="1587500" imgH="419100" progId="Equation.3">
                  <p:embed/>
                </p:oleObj>
              </mc:Choice>
              <mc:Fallback>
                <p:oleObj name="Εξίσωση" r:id="rId7" imgW="1587500" imgH="419100" progId="Equation.3">
                  <p:embed/>
                  <p:pic>
                    <p:nvPicPr>
                      <p:cNvPr id="78854" name="Object 4">
                        <a:extLst>
                          <a:ext uri="{FF2B5EF4-FFF2-40B4-BE49-F238E27FC236}">
                            <a16:creationId xmlns:a16="http://schemas.microsoft.com/office/drawing/2014/main" id="{648F0ED8-054D-1961-7C01-48B60185AB48}"/>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35313" y="5772150"/>
                        <a:ext cx="3125787" cy="825500"/>
                      </a:xfrm>
                      <a:prstGeom prst="rect">
                        <a:avLst/>
                      </a:prstGeom>
                      <a:solidFill>
                        <a:schemeClr val="accent1"/>
                      </a:solidFill>
                      <a:ln w="9525">
                        <a:solidFill>
                          <a:srgbClr val="FF0066"/>
                        </a:solidFill>
                        <a:miter lim="800000"/>
                        <a:headEnd/>
                        <a:tailEnd/>
                      </a:ln>
                    </p:spPr>
                  </p:pic>
                </p:oleObj>
              </mc:Fallback>
            </mc:AlternateContent>
          </a:graphicData>
        </a:graphic>
      </p:graphicFrame>
      <p:sp>
        <p:nvSpPr>
          <p:cNvPr id="78855" name="Rectangle 13">
            <a:extLst>
              <a:ext uri="{FF2B5EF4-FFF2-40B4-BE49-F238E27FC236}">
                <a16:creationId xmlns:a16="http://schemas.microsoft.com/office/drawing/2014/main" id="{6FD6905C-B035-8E44-37A7-4919BFAE213B}"/>
              </a:ext>
            </a:extLst>
          </p:cNvPr>
          <p:cNvSpPr>
            <a:spLocks noChangeArrowheads="1"/>
          </p:cNvSpPr>
          <p:nvPr/>
        </p:nvSpPr>
        <p:spPr bwMode="auto">
          <a:xfrm>
            <a:off x="6735763" y="3914775"/>
            <a:ext cx="50006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200" b="0"/>
              <a:t> (</a:t>
            </a:r>
            <a:r>
              <a:rPr lang="en-US" altLang="el-GR" sz="1200" b="0"/>
              <a:t>70</a:t>
            </a:r>
            <a:r>
              <a:rPr lang="el-GR" altLang="el-GR" sz="1200" b="0"/>
              <a:t>)</a:t>
            </a:r>
          </a:p>
        </p:txBody>
      </p:sp>
      <p:graphicFrame>
        <p:nvGraphicFramePr>
          <p:cNvPr id="78856" name="Object 15">
            <a:extLst>
              <a:ext uri="{FF2B5EF4-FFF2-40B4-BE49-F238E27FC236}">
                <a16:creationId xmlns:a16="http://schemas.microsoft.com/office/drawing/2014/main" id="{70225FE2-00FA-2F44-FC0A-C262837E8926}"/>
              </a:ext>
            </a:extLst>
          </p:cNvPr>
          <p:cNvGraphicFramePr>
            <a:graphicFrameLocks noChangeAspect="1"/>
          </p:cNvGraphicFramePr>
          <p:nvPr/>
        </p:nvGraphicFramePr>
        <p:xfrm>
          <a:off x="7143750" y="4784725"/>
          <a:ext cx="936625" cy="590550"/>
        </p:xfrm>
        <a:graphic>
          <a:graphicData uri="http://schemas.openxmlformats.org/presentationml/2006/ole">
            <mc:AlternateContent xmlns:mc="http://schemas.openxmlformats.org/markup-compatibility/2006">
              <mc:Choice xmlns:v="urn:schemas-microsoft-com:vml" Requires="v">
                <p:oleObj name="Εξίσωση" r:id="rId9" imgW="622030" imgH="393529" progId="Equation.3">
                  <p:embed/>
                </p:oleObj>
              </mc:Choice>
              <mc:Fallback>
                <p:oleObj name="Εξίσωση" r:id="rId9" imgW="622030" imgH="393529" progId="Equation.3">
                  <p:embed/>
                  <p:pic>
                    <p:nvPicPr>
                      <p:cNvPr id="78856" name="Object 15">
                        <a:extLst>
                          <a:ext uri="{FF2B5EF4-FFF2-40B4-BE49-F238E27FC236}">
                            <a16:creationId xmlns:a16="http://schemas.microsoft.com/office/drawing/2014/main" id="{70225FE2-00FA-2F44-FC0A-C262837E8926}"/>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143750" y="4784725"/>
                        <a:ext cx="936625" cy="590550"/>
                      </a:xfrm>
                      <a:prstGeom prst="rect">
                        <a:avLst/>
                      </a:prstGeom>
                      <a:noFill/>
                      <a:ln>
                        <a:noFill/>
                      </a:ln>
                      <a:extLst>
                        <a:ext uri="{909E8E84-426E-40DD-AFC4-6F175D3DCCD1}">
                          <a14:hiddenFill xmlns:a14="http://schemas.microsoft.com/office/drawing/2010/main">
                            <a:solidFill>
                              <a:srgbClr val="FFCC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8857" name="Object 8">
            <a:extLst>
              <a:ext uri="{FF2B5EF4-FFF2-40B4-BE49-F238E27FC236}">
                <a16:creationId xmlns:a16="http://schemas.microsoft.com/office/drawing/2014/main" id="{ECB656D4-BC7B-BEB6-0BE6-55E0BE9E2F49}"/>
              </a:ext>
            </a:extLst>
          </p:cNvPr>
          <p:cNvGraphicFramePr>
            <a:graphicFrameLocks noChangeAspect="1"/>
          </p:cNvGraphicFramePr>
          <p:nvPr/>
        </p:nvGraphicFramePr>
        <p:xfrm>
          <a:off x="3351213" y="3627438"/>
          <a:ext cx="3084512" cy="855662"/>
        </p:xfrm>
        <a:graphic>
          <a:graphicData uri="http://schemas.openxmlformats.org/presentationml/2006/ole">
            <mc:AlternateContent xmlns:mc="http://schemas.openxmlformats.org/markup-compatibility/2006">
              <mc:Choice xmlns:v="urn:schemas-microsoft-com:vml" Requires="v">
                <p:oleObj name="Εξίσωση" r:id="rId11" imgW="1511300" imgH="419100" progId="Equation.3">
                  <p:embed/>
                </p:oleObj>
              </mc:Choice>
              <mc:Fallback>
                <p:oleObj name="Εξίσωση" r:id="rId11" imgW="1511300" imgH="419100" progId="Equation.3">
                  <p:embed/>
                  <p:pic>
                    <p:nvPicPr>
                      <p:cNvPr id="78857" name="Object 8">
                        <a:extLst>
                          <a:ext uri="{FF2B5EF4-FFF2-40B4-BE49-F238E27FC236}">
                            <a16:creationId xmlns:a16="http://schemas.microsoft.com/office/drawing/2014/main" id="{ECB656D4-BC7B-BEB6-0BE6-55E0BE9E2F49}"/>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351213" y="3627438"/>
                        <a:ext cx="3084512" cy="855662"/>
                      </a:xfrm>
                      <a:prstGeom prst="rect">
                        <a:avLst/>
                      </a:prstGeom>
                      <a:solidFill>
                        <a:srgbClr val="FFCCFF"/>
                      </a:solidFill>
                      <a:ln w="9525">
                        <a:solidFill>
                          <a:srgbClr val="FF0066"/>
                        </a:solidFill>
                        <a:miter lim="800000"/>
                        <a:headEnd/>
                        <a:tailEnd/>
                      </a:ln>
                    </p:spPr>
                  </p:pic>
                </p:oleObj>
              </mc:Fallback>
            </mc:AlternateContent>
          </a:graphicData>
        </a:graphic>
      </p:graphicFrame>
      <p:sp>
        <p:nvSpPr>
          <p:cNvPr id="78858" name="15 - TextBox">
            <a:extLst>
              <a:ext uri="{FF2B5EF4-FFF2-40B4-BE49-F238E27FC236}">
                <a16:creationId xmlns:a16="http://schemas.microsoft.com/office/drawing/2014/main" id="{E334C541-BF18-AE7E-02B4-FC1D26AC8712}"/>
              </a:ext>
            </a:extLst>
          </p:cNvPr>
          <p:cNvSpPr txBox="1">
            <a:spLocks noChangeArrowheads="1"/>
          </p:cNvSpPr>
          <p:nvPr/>
        </p:nvSpPr>
        <p:spPr bwMode="auto">
          <a:xfrm>
            <a:off x="831850" y="3843338"/>
            <a:ext cx="20637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a:t>εμπειρική σχέση</a:t>
            </a:r>
          </a:p>
        </p:txBody>
      </p:sp>
      <p:sp>
        <p:nvSpPr>
          <p:cNvPr id="78859" name="17 - Καμπύλο δεξιό βέλος">
            <a:extLst>
              <a:ext uri="{FF2B5EF4-FFF2-40B4-BE49-F238E27FC236}">
                <a16:creationId xmlns:a16="http://schemas.microsoft.com/office/drawing/2014/main" id="{600DF2CD-DA99-B757-7B05-65F8D2EA5720}"/>
              </a:ext>
            </a:extLst>
          </p:cNvPr>
          <p:cNvSpPr>
            <a:spLocks noChangeArrowheads="1"/>
          </p:cNvSpPr>
          <p:nvPr/>
        </p:nvSpPr>
        <p:spPr bwMode="auto">
          <a:xfrm flipH="1">
            <a:off x="6215063" y="5072063"/>
            <a:ext cx="581025" cy="935037"/>
          </a:xfrm>
          <a:prstGeom prst="curvedRightArrow">
            <a:avLst>
              <a:gd name="adj1" fmla="val 24922"/>
              <a:gd name="adj2" fmla="val 49866"/>
              <a:gd name="adj3" fmla="val 25000"/>
            </a:avLst>
          </a:prstGeom>
          <a:solidFill>
            <a:schemeClr val="accent1"/>
          </a:solidFill>
          <a:ln w="9525" algn="ctr">
            <a:solidFill>
              <a:schemeClr val="tx1"/>
            </a:solidFill>
            <a:round/>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graphicFrame>
        <p:nvGraphicFramePr>
          <p:cNvPr id="78860" name="Object 18">
            <a:extLst>
              <a:ext uri="{FF2B5EF4-FFF2-40B4-BE49-F238E27FC236}">
                <a16:creationId xmlns:a16="http://schemas.microsoft.com/office/drawing/2014/main" id="{4D36BAA7-8840-664E-DE70-06BDCC829A03}"/>
              </a:ext>
            </a:extLst>
          </p:cNvPr>
          <p:cNvGraphicFramePr>
            <a:graphicFrameLocks noChangeAspect="1"/>
          </p:cNvGraphicFramePr>
          <p:nvPr/>
        </p:nvGraphicFramePr>
        <p:xfrm>
          <a:off x="3708400" y="549275"/>
          <a:ext cx="2174875" cy="825500"/>
        </p:xfrm>
        <a:graphic>
          <a:graphicData uri="http://schemas.openxmlformats.org/presentationml/2006/ole">
            <mc:AlternateContent xmlns:mc="http://schemas.openxmlformats.org/markup-compatibility/2006">
              <mc:Choice xmlns:v="urn:schemas-microsoft-com:vml" Requires="v">
                <p:oleObj name="Εξίσωση" r:id="rId13" imgW="1104900" imgH="419100" progId="Equation.3">
                  <p:embed/>
                </p:oleObj>
              </mc:Choice>
              <mc:Fallback>
                <p:oleObj name="Εξίσωση" r:id="rId13" imgW="1104900" imgH="419100" progId="Equation.3">
                  <p:embed/>
                  <p:pic>
                    <p:nvPicPr>
                      <p:cNvPr id="78860" name="Object 18">
                        <a:extLst>
                          <a:ext uri="{FF2B5EF4-FFF2-40B4-BE49-F238E27FC236}">
                            <a16:creationId xmlns:a16="http://schemas.microsoft.com/office/drawing/2014/main" id="{4D36BAA7-8840-664E-DE70-06BDCC829A03}"/>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08400" y="549275"/>
                        <a:ext cx="2174875" cy="825500"/>
                      </a:xfrm>
                      <a:prstGeom prst="rect">
                        <a:avLst/>
                      </a:prstGeom>
                      <a:noFill/>
                      <a:ln w="9525">
                        <a:solidFill>
                          <a:srgbClr val="FF0066"/>
                        </a:solidFill>
                        <a:miter lim="800000"/>
                        <a:headEnd/>
                        <a:tailEnd/>
                      </a:ln>
                      <a:extLst>
                        <a:ext uri="{909E8E84-426E-40DD-AFC4-6F175D3DCCD1}">
                          <a14:hiddenFill xmlns:a14="http://schemas.microsoft.com/office/drawing/2010/main">
                            <a:solidFill>
                              <a:schemeClr val="accent1"/>
                            </a:solidFill>
                          </a14:hiddenFill>
                        </a:ext>
                      </a:extLst>
                    </p:spPr>
                  </p:pic>
                </p:oleObj>
              </mc:Fallback>
            </mc:AlternateContent>
          </a:graphicData>
        </a:graphic>
      </p:graphicFrame>
      <p:sp>
        <p:nvSpPr>
          <p:cNvPr id="78861" name="18 - TextBox">
            <a:extLst>
              <a:ext uri="{FF2B5EF4-FFF2-40B4-BE49-F238E27FC236}">
                <a16:creationId xmlns:a16="http://schemas.microsoft.com/office/drawing/2014/main" id="{343BE4F8-99DB-F75A-3180-229C8B7D6409}"/>
              </a:ext>
            </a:extLst>
          </p:cNvPr>
          <p:cNvSpPr txBox="1">
            <a:spLocks noChangeArrowheads="1"/>
          </p:cNvSpPr>
          <p:nvPr/>
        </p:nvSpPr>
        <p:spPr bwMode="auto">
          <a:xfrm>
            <a:off x="827088" y="620713"/>
            <a:ext cx="254952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b="0"/>
              <a:t>Από την θεωρία των </a:t>
            </a:r>
          </a:p>
          <a:p>
            <a:pPr eaLnBrk="1" hangingPunct="1">
              <a:spcBef>
                <a:spcPct val="0"/>
              </a:spcBef>
              <a:buFontTx/>
              <a:buNone/>
            </a:pPr>
            <a:r>
              <a:rPr lang="el-GR" altLang="el-GR" sz="1800" b="0"/>
              <a:t>Κανονικών διαλυμάτων</a:t>
            </a:r>
          </a:p>
        </p:txBody>
      </p:sp>
      <p:sp>
        <p:nvSpPr>
          <p:cNvPr id="78862" name="5 - TextBox">
            <a:extLst>
              <a:ext uri="{FF2B5EF4-FFF2-40B4-BE49-F238E27FC236}">
                <a16:creationId xmlns:a16="http://schemas.microsoft.com/office/drawing/2014/main" id="{D171CAD1-8E07-19DF-BC13-2E673F41C1C2}"/>
              </a:ext>
            </a:extLst>
          </p:cNvPr>
          <p:cNvSpPr txBox="1">
            <a:spLocks noChangeArrowheads="1"/>
          </p:cNvSpPr>
          <p:nvPr/>
        </p:nvSpPr>
        <p:spPr bwMode="auto">
          <a:xfrm>
            <a:off x="611188" y="1628775"/>
            <a:ext cx="55276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a:t>δ</a:t>
            </a:r>
            <a:r>
              <a:rPr lang="el-GR" altLang="el-GR" sz="1800" b="0"/>
              <a:t> παράμετρο διαλυτότητας</a:t>
            </a:r>
            <a:r>
              <a:rPr lang="en-US" altLang="el-GR" sz="1800" b="0"/>
              <a:t> (cal/cm</a:t>
            </a:r>
            <a:r>
              <a:rPr lang="en-US" altLang="el-GR" sz="1800" b="0" baseline="30000"/>
              <a:t>3</a:t>
            </a:r>
            <a:r>
              <a:rPr lang="en-US" altLang="el-GR" sz="1800" b="0"/>
              <a:t>)</a:t>
            </a:r>
            <a:r>
              <a:rPr lang="en-US" altLang="el-GR" sz="1800" b="0" baseline="30000"/>
              <a:t>1/2</a:t>
            </a:r>
            <a:endParaRPr lang="el-GR" altLang="el-GR" sz="1800" b="0" baseline="30000"/>
          </a:p>
          <a:p>
            <a:pPr eaLnBrk="1" hangingPunct="1">
              <a:spcBef>
                <a:spcPct val="0"/>
              </a:spcBef>
              <a:buFontTx/>
              <a:buNone/>
            </a:pPr>
            <a:r>
              <a:rPr lang="el-GR" altLang="el-GR" sz="1800" b="0"/>
              <a:t>σχετίζεται με την πυκνότητα ενέργειας συνοχής </a:t>
            </a:r>
            <a:r>
              <a:rPr lang="en-US" altLang="el-GR" sz="1800" b="0"/>
              <a:t>CED</a:t>
            </a:r>
            <a:endParaRPr lang="el-GR" altLang="el-GR" sz="1800" b="0"/>
          </a:p>
          <a:p>
            <a:pPr eaLnBrk="1" hangingPunct="1">
              <a:spcBef>
                <a:spcPct val="0"/>
              </a:spcBef>
              <a:buFontTx/>
              <a:buNone/>
            </a:pPr>
            <a:r>
              <a:rPr lang="el-GR" altLang="el-GR" sz="1800" b="0"/>
              <a:t>Δηλ. γραμμομοριακή θερμότητα εξάτμισης </a:t>
            </a:r>
          </a:p>
          <a:p>
            <a:pPr eaLnBrk="1" hangingPunct="1">
              <a:spcBef>
                <a:spcPct val="0"/>
              </a:spcBef>
              <a:buFontTx/>
              <a:buNone/>
            </a:pPr>
            <a:r>
              <a:rPr lang="el-GR" altLang="el-GR" sz="1800" b="0"/>
              <a:t>δια γραμμομοριακό όγκο</a:t>
            </a:r>
            <a:endParaRPr lang="el-GR" altLang="el-GR" sz="1800" b="0" baseline="-25000"/>
          </a:p>
        </p:txBody>
      </p:sp>
      <p:graphicFrame>
        <p:nvGraphicFramePr>
          <p:cNvPr id="78863" name="Object 19">
            <a:extLst>
              <a:ext uri="{FF2B5EF4-FFF2-40B4-BE49-F238E27FC236}">
                <a16:creationId xmlns:a16="http://schemas.microsoft.com/office/drawing/2014/main" id="{50FF2339-4127-2C64-29A8-0683D6E035C6}"/>
              </a:ext>
            </a:extLst>
          </p:cNvPr>
          <p:cNvGraphicFramePr>
            <a:graphicFrameLocks noChangeAspect="1"/>
          </p:cNvGraphicFramePr>
          <p:nvPr/>
        </p:nvGraphicFramePr>
        <p:xfrm>
          <a:off x="3332163" y="2420938"/>
          <a:ext cx="1216025" cy="428625"/>
        </p:xfrm>
        <a:graphic>
          <a:graphicData uri="http://schemas.openxmlformats.org/presentationml/2006/ole">
            <mc:AlternateContent xmlns:mc="http://schemas.openxmlformats.org/markup-compatibility/2006">
              <mc:Choice xmlns:v="urn:schemas-microsoft-com:vml" Requires="v">
                <p:oleObj name="Εξίσωση" r:id="rId15" imgW="685800" imgH="241300" progId="Equation.3">
                  <p:embed/>
                </p:oleObj>
              </mc:Choice>
              <mc:Fallback>
                <p:oleObj name="Εξίσωση" r:id="rId15" imgW="685800" imgH="241300" progId="Equation.3">
                  <p:embed/>
                  <p:pic>
                    <p:nvPicPr>
                      <p:cNvPr id="78863" name="Object 19">
                        <a:extLst>
                          <a:ext uri="{FF2B5EF4-FFF2-40B4-BE49-F238E27FC236}">
                            <a16:creationId xmlns:a16="http://schemas.microsoft.com/office/drawing/2014/main" id="{50FF2339-4127-2C64-29A8-0683D6E035C6}"/>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332163" y="2420938"/>
                        <a:ext cx="1216025" cy="428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8864" name="24 - TextBox">
            <a:extLst>
              <a:ext uri="{FF2B5EF4-FFF2-40B4-BE49-F238E27FC236}">
                <a16:creationId xmlns:a16="http://schemas.microsoft.com/office/drawing/2014/main" id="{FF98893E-6CF4-450A-6E7B-9E10858922F7}"/>
              </a:ext>
            </a:extLst>
          </p:cNvPr>
          <p:cNvSpPr txBox="1">
            <a:spLocks noChangeArrowheads="1"/>
          </p:cNvSpPr>
          <p:nvPr/>
        </p:nvSpPr>
        <p:spPr bwMode="auto">
          <a:xfrm>
            <a:off x="1331913" y="2997200"/>
            <a:ext cx="637381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b="0">
                <a:solidFill>
                  <a:srgbClr val="0070C0"/>
                </a:solidFill>
              </a:rPr>
              <a:t>Η </a:t>
            </a:r>
            <a:r>
              <a:rPr lang="en-US" altLang="el-GR" sz="1800" b="0">
                <a:solidFill>
                  <a:srgbClr val="0070C0"/>
                </a:solidFill>
              </a:rPr>
              <a:t>(</a:t>
            </a:r>
            <a:r>
              <a:rPr lang="el-GR" altLang="el-GR" sz="1800" b="0">
                <a:solidFill>
                  <a:srgbClr val="0070C0"/>
                </a:solidFill>
              </a:rPr>
              <a:t>68</a:t>
            </a:r>
            <a:r>
              <a:rPr lang="en-US" altLang="el-GR" sz="1800" b="0">
                <a:solidFill>
                  <a:srgbClr val="0070C0"/>
                </a:solidFill>
              </a:rPr>
              <a:t>)</a:t>
            </a:r>
            <a:r>
              <a:rPr lang="el-GR" altLang="el-GR" sz="1800" b="0">
                <a:solidFill>
                  <a:srgbClr val="0070C0"/>
                </a:solidFill>
              </a:rPr>
              <a:t> πολλές φορές αποτυγχάνει να δώσει ρεαλιστικές τιμές</a:t>
            </a:r>
          </a:p>
        </p:txBody>
      </p:sp>
      <p:cxnSp>
        <p:nvCxnSpPr>
          <p:cNvPr id="78865" name="19 - Ευθύγραμμο βέλος σύνδεσης">
            <a:extLst>
              <a:ext uri="{FF2B5EF4-FFF2-40B4-BE49-F238E27FC236}">
                <a16:creationId xmlns:a16="http://schemas.microsoft.com/office/drawing/2014/main" id="{A9DDBE2F-623A-2ACD-C9B5-D1855D990AB7}"/>
              </a:ext>
            </a:extLst>
          </p:cNvPr>
          <p:cNvCxnSpPr>
            <a:cxnSpLocks noChangeShapeType="1"/>
          </p:cNvCxnSpPr>
          <p:nvPr/>
        </p:nvCxnSpPr>
        <p:spPr bwMode="auto">
          <a:xfrm flipV="1">
            <a:off x="2051050" y="4292600"/>
            <a:ext cx="1873250" cy="360363"/>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sp>
        <p:nvSpPr>
          <p:cNvPr id="78866" name="20 - TextBox">
            <a:extLst>
              <a:ext uri="{FF2B5EF4-FFF2-40B4-BE49-F238E27FC236}">
                <a16:creationId xmlns:a16="http://schemas.microsoft.com/office/drawing/2014/main" id="{EB8B0046-997B-78EA-287C-36F4B058A9E6}"/>
              </a:ext>
            </a:extLst>
          </p:cNvPr>
          <p:cNvSpPr txBox="1">
            <a:spLocks noChangeArrowheads="1"/>
          </p:cNvSpPr>
          <p:nvPr/>
        </p:nvSpPr>
        <p:spPr bwMode="auto">
          <a:xfrm>
            <a:off x="755650" y="4652963"/>
            <a:ext cx="1874838" cy="36988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b="0">
                <a:solidFill>
                  <a:srgbClr val="FF0000"/>
                </a:solidFill>
              </a:rPr>
              <a:t>εντροπικός όρος</a:t>
            </a:r>
          </a:p>
        </p:txBody>
      </p:sp>
      <p:sp>
        <p:nvSpPr>
          <p:cNvPr id="78867" name="Rectangle 9">
            <a:extLst>
              <a:ext uri="{FF2B5EF4-FFF2-40B4-BE49-F238E27FC236}">
                <a16:creationId xmlns:a16="http://schemas.microsoft.com/office/drawing/2014/main" id="{027CBBC1-D2E5-269A-0B58-7F8CCACC64B9}"/>
              </a:ext>
            </a:extLst>
          </p:cNvPr>
          <p:cNvSpPr>
            <a:spLocks noChangeArrowheads="1"/>
          </p:cNvSpPr>
          <p:nvPr/>
        </p:nvSpPr>
        <p:spPr bwMode="auto">
          <a:xfrm>
            <a:off x="8316913" y="1773238"/>
            <a:ext cx="10795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a:t>
            </a:r>
            <a:r>
              <a:rPr lang="en-US" altLang="el-GR" sz="1100" b="0">
                <a:cs typeface="Times New Roman" panose="02020603050405020304" pitchFamily="18" charset="0"/>
              </a:rPr>
              <a:t>69</a:t>
            </a:r>
            <a:r>
              <a:rPr lang="el-GR" altLang="el-GR" sz="1100" b="0">
                <a:cs typeface="Times New Roman" panose="02020603050405020304" pitchFamily="18" charset="0"/>
              </a:rPr>
              <a:t>)</a:t>
            </a:r>
            <a:endParaRPr lang="el-GR" altLang="el-GR" sz="1100" b="0"/>
          </a:p>
          <a:p>
            <a:pPr>
              <a:spcBef>
                <a:spcPct val="0"/>
              </a:spcBef>
              <a:buFontTx/>
              <a:buNone/>
            </a:pPr>
            <a:endParaRPr lang="el-GR" altLang="el-GR" sz="1800" b="0"/>
          </a:p>
        </p:txBody>
      </p:sp>
      <p:grpSp>
        <p:nvGrpSpPr>
          <p:cNvPr id="78868" name="Ομάδα 3">
            <a:extLst>
              <a:ext uri="{FF2B5EF4-FFF2-40B4-BE49-F238E27FC236}">
                <a16:creationId xmlns:a16="http://schemas.microsoft.com/office/drawing/2014/main" id="{46737F27-0665-75F9-10F5-00E9D5E642EF}"/>
              </a:ext>
            </a:extLst>
          </p:cNvPr>
          <p:cNvGrpSpPr>
            <a:grpSpLocks/>
          </p:cNvGrpSpPr>
          <p:nvPr/>
        </p:nvGrpSpPr>
        <p:grpSpPr bwMode="auto">
          <a:xfrm>
            <a:off x="3859213" y="4867275"/>
            <a:ext cx="1216025" cy="739775"/>
            <a:chOff x="4709494" y="4874003"/>
            <a:chExt cx="1216148" cy="738743"/>
          </a:xfrm>
        </p:grpSpPr>
        <p:pic>
          <p:nvPicPr>
            <p:cNvPr id="78873" name="Εικόνα 1">
              <a:extLst>
                <a:ext uri="{FF2B5EF4-FFF2-40B4-BE49-F238E27FC236}">
                  <a16:creationId xmlns:a16="http://schemas.microsoft.com/office/drawing/2014/main" id="{815FC5DA-BFB5-87E5-703D-11ADFE044FEB}"/>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709494" y="5015864"/>
              <a:ext cx="1216148" cy="596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8874" name="TextBox 24">
              <a:extLst>
                <a:ext uri="{FF2B5EF4-FFF2-40B4-BE49-F238E27FC236}">
                  <a16:creationId xmlns:a16="http://schemas.microsoft.com/office/drawing/2014/main" id="{0EB4ADE0-4D5B-A9DA-DE06-D47210284230}"/>
                </a:ext>
              </a:extLst>
            </p:cNvPr>
            <p:cNvSpPr txBox="1">
              <a:spLocks noChangeArrowheads="1"/>
            </p:cNvSpPr>
            <p:nvPr/>
          </p:nvSpPr>
          <p:spPr bwMode="auto">
            <a:xfrm>
              <a:off x="5588703" y="4874003"/>
              <a:ext cx="30168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l-GR" altLang="el-GR" sz="1600" b="0" i="1"/>
                <a:t>β</a:t>
              </a:r>
            </a:p>
          </p:txBody>
        </p:sp>
      </p:grpSp>
      <p:grpSp>
        <p:nvGrpSpPr>
          <p:cNvPr id="78869" name="Ομάδα 4">
            <a:extLst>
              <a:ext uri="{FF2B5EF4-FFF2-40B4-BE49-F238E27FC236}">
                <a16:creationId xmlns:a16="http://schemas.microsoft.com/office/drawing/2014/main" id="{885573EF-8D06-AB74-58BD-166477BE43C3}"/>
              </a:ext>
            </a:extLst>
          </p:cNvPr>
          <p:cNvGrpSpPr>
            <a:grpSpLocks/>
          </p:cNvGrpSpPr>
          <p:nvPr/>
        </p:nvGrpSpPr>
        <p:grpSpPr bwMode="auto">
          <a:xfrm>
            <a:off x="7131050" y="5402263"/>
            <a:ext cx="1631950" cy="619125"/>
            <a:chOff x="7130334" y="5402262"/>
            <a:chExt cx="1632666" cy="619125"/>
          </a:xfrm>
        </p:grpSpPr>
        <p:pic>
          <p:nvPicPr>
            <p:cNvPr id="78871" name="Εικόνα 2">
              <a:extLst>
                <a:ext uri="{FF2B5EF4-FFF2-40B4-BE49-F238E27FC236}">
                  <a16:creationId xmlns:a16="http://schemas.microsoft.com/office/drawing/2014/main" id="{07293E18-8615-31FA-3E91-10F4D1961D75}"/>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7143750" y="5402262"/>
              <a:ext cx="1619250" cy="61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8872" name="TextBox 27">
              <a:extLst>
                <a:ext uri="{FF2B5EF4-FFF2-40B4-BE49-F238E27FC236}">
                  <a16:creationId xmlns:a16="http://schemas.microsoft.com/office/drawing/2014/main" id="{62991341-BD19-4FE4-6911-18C1D8DAC22C}"/>
                </a:ext>
              </a:extLst>
            </p:cNvPr>
            <p:cNvSpPr txBox="1">
              <a:spLocks noChangeArrowheads="1"/>
            </p:cNvSpPr>
            <p:nvPr/>
          </p:nvSpPr>
          <p:spPr bwMode="auto">
            <a:xfrm>
              <a:off x="7130334" y="5453901"/>
              <a:ext cx="234793"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l-GR" altLang="el-GR" sz="1400" b="0" i="1"/>
                <a:t>β</a:t>
              </a:r>
            </a:p>
          </p:txBody>
        </p:sp>
      </p:grpSp>
      <p:cxnSp>
        <p:nvCxnSpPr>
          <p:cNvPr id="78870" name="Ευθύγραμμο βέλος σύνδεσης 2">
            <a:extLst>
              <a:ext uri="{FF2B5EF4-FFF2-40B4-BE49-F238E27FC236}">
                <a16:creationId xmlns:a16="http://schemas.microsoft.com/office/drawing/2014/main" id="{623B0B2F-6BB3-7FFF-B531-7D1FABCAD47E}"/>
              </a:ext>
            </a:extLst>
          </p:cNvPr>
          <p:cNvCxnSpPr>
            <a:cxnSpLocks/>
          </p:cNvCxnSpPr>
          <p:nvPr/>
        </p:nvCxnSpPr>
        <p:spPr bwMode="auto">
          <a:xfrm>
            <a:off x="2644775" y="4760913"/>
            <a:ext cx="1706563" cy="319087"/>
          </a:xfrm>
          <a:prstGeom prst="straightConnector1">
            <a:avLst/>
          </a:prstGeom>
          <a:noFill/>
          <a:ln w="9525" algn="ctr">
            <a:solidFill>
              <a:schemeClr val="tx1"/>
            </a:solidFill>
            <a:round/>
            <a:headEnd/>
            <a:tailEnd type="triangle" w="med" len="med"/>
          </a:ln>
          <a:extLst>
            <a:ext uri="{909E8E84-426E-40DD-AFC4-6F175D3DCCD1}">
              <a14:hiddenFill xmlns:a14="http://schemas.microsoft.com/office/drawing/2010/main">
                <a:noFill/>
              </a14:hiddenFill>
            </a:ext>
          </a:extLst>
        </p:spPr>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219" name="Object 4">
            <a:extLst>
              <a:ext uri="{FF2B5EF4-FFF2-40B4-BE49-F238E27FC236}">
                <a16:creationId xmlns:a16="http://schemas.microsoft.com/office/drawing/2014/main" id="{06F3A5E4-8B17-F7A0-711A-E35790B41360}"/>
              </a:ext>
            </a:extLst>
          </p:cNvPr>
          <p:cNvGraphicFramePr>
            <a:graphicFrameLocks noChangeAspect="1"/>
          </p:cNvGraphicFramePr>
          <p:nvPr>
            <p:extLst>
              <p:ext uri="{D42A27DB-BD31-4B8C-83A1-F6EECF244321}">
                <p14:modId xmlns:p14="http://schemas.microsoft.com/office/powerpoint/2010/main" val="4287315777"/>
              </p:ext>
            </p:extLst>
          </p:nvPr>
        </p:nvGraphicFramePr>
        <p:xfrm>
          <a:off x="2917180" y="1438793"/>
          <a:ext cx="2374900" cy="627062"/>
        </p:xfrm>
        <a:graphic>
          <a:graphicData uri="http://schemas.openxmlformats.org/presentationml/2006/ole">
            <mc:AlternateContent xmlns:mc="http://schemas.openxmlformats.org/markup-compatibility/2006">
              <mc:Choice xmlns:v="urn:schemas-microsoft-com:vml" Requires="v">
                <p:oleObj name="Εξίσωση" r:id="rId3" imgW="685502" imgH="177723" progId="Equation.3">
                  <p:embed/>
                </p:oleObj>
              </mc:Choice>
              <mc:Fallback>
                <p:oleObj name="Εξίσωση" r:id="rId3" imgW="685502" imgH="177723" progId="Equation.3">
                  <p:embed/>
                  <p:pic>
                    <p:nvPicPr>
                      <p:cNvPr id="9219" name="Object 4">
                        <a:extLst>
                          <a:ext uri="{FF2B5EF4-FFF2-40B4-BE49-F238E27FC236}">
                            <a16:creationId xmlns:a16="http://schemas.microsoft.com/office/drawing/2014/main" id="{06F3A5E4-8B17-F7A0-711A-E35790B413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17180" y="1438793"/>
                        <a:ext cx="2374900" cy="627062"/>
                      </a:xfrm>
                      <a:prstGeom prst="rect">
                        <a:avLst/>
                      </a:prstGeom>
                      <a:noFill/>
                      <a:ln w="9525">
                        <a:solidFill>
                          <a:srgbClr val="FF0066"/>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220" name="Text Box 6">
            <a:extLst>
              <a:ext uri="{FF2B5EF4-FFF2-40B4-BE49-F238E27FC236}">
                <a16:creationId xmlns:a16="http://schemas.microsoft.com/office/drawing/2014/main" id="{2D23166B-34ED-7EED-97A1-3D278A4F948C}"/>
              </a:ext>
            </a:extLst>
          </p:cNvPr>
          <p:cNvSpPr txBox="1">
            <a:spLocks noChangeArrowheads="1"/>
          </p:cNvSpPr>
          <p:nvPr/>
        </p:nvSpPr>
        <p:spPr bwMode="auto">
          <a:xfrm>
            <a:off x="5292080" y="1475006"/>
            <a:ext cx="3513994"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l-GR" altLang="el-GR" sz="1600" b="0" dirty="0"/>
              <a:t>(1) Τοποθετεί τα μόρια με όλους τους πιθανούς συνδυασμούς</a:t>
            </a:r>
          </a:p>
        </p:txBody>
      </p:sp>
      <p:sp>
        <p:nvSpPr>
          <p:cNvPr id="9228" name="Text Box 14">
            <a:extLst>
              <a:ext uri="{FF2B5EF4-FFF2-40B4-BE49-F238E27FC236}">
                <a16:creationId xmlns:a16="http://schemas.microsoft.com/office/drawing/2014/main" id="{F2821532-EF22-3752-0AC6-0DFD969BE279}"/>
              </a:ext>
            </a:extLst>
          </p:cNvPr>
          <p:cNvSpPr txBox="1">
            <a:spLocks noChangeArrowheads="1"/>
          </p:cNvSpPr>
          <p:nvPr/>
        </p:nvSpPr>
        <p:spPr bwMode="auto">
          <a:xfrm>
            <a:off x="2051720" y="2872540"/>
            <a:ext cx="5176838" cy="650875"/>
          </a:xfrm>
          <a:prstGeom prst="rect">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a:solidFill>
                  <a:schemeClr val="accent2"/>
                </a:solidFill>
              </a:rPr>
              <a:t>Ω</a:t>
            </a:r>
            <a:r>
              <a:rPr lang="el-GR" altLang="el-GR" sz="1800" b="0">
                <a:solidFill>
                  <a:schemeClr val="accent2"/>
                </a:solidFill>
              </a:rPr>
              <a:t> ο αριθμός των μικροσκοπικών μορφών που </a:t>
            </a:r>
          </a:p>
          <a:p>
            <a:pPr eaLnBrk="1" hangingPunct="1">
              <a:spcBef>
                <a:spcPct val="0"/>
              </a:spcBef>
              <a:buFontTx/>
              <a:buNone/>
            </a:pPr>
            <a:r>
              <a:rPr lang="el-GR" altLang="el-GR" sz="1800" b="0">
                <a:solidFill>
                  <a:schemeClr val="accent2"/>
                </a:solidFill>
              </a:rPr>
              <a:t>παρουσιάζουν την ίδια μακροσκοπική κατάσταση</a:t>
            </a:r>
            <a:endParaRPr lang="en-US" altLang="el-GR" sz="1800" b="0">
              <a:solidFill>
                <a:schemeClr val="accent2"/>
              </a:solidFill>
            </a:endParaRPr>
          </a:p>
        </p:txBody>
      </p:sp>
      <p:sp>
        <p:nvSpPr>
          <p:cNvPr id="9231" name="15 - TextBox">
            <a:extLst>
              <a:ext uri="{FF2B5EF4-FFF2-40B4-BE49-F238E27FC236}">
                <a16:creationId xmlns:a16="http://schemas.microsoft.com/office/drawing/2014/main" id="{A5B8FD7E-EDCF-8D73-6E14-A4940A017855}"/>
              </a:ext>
            </a:extLst>
          </p:cNvPr>
          <p:cNvSpPr txBox="1">
            <a:spLocks noChangeArrowheads="1"/>
          </p:cNvSpPr>
          <p:nvPr/>
        </p:nvSpPr>
        <p:spPr bwMode="auto">
          <a:xfrm>
            <a:off x="994794" y="1553785"/>
            <a:ext cx="17557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l-GR" sz="2400"/>
              <a:t>Boltzmann</a:t>
            </a:r>
            <a:endParaRPr lang="el-GR" altLang="el-GR" sz="2400"/>
          </a:p>
        </p:txBody>
      </p:sp>
      <p:sp>
        <p:nvSpPr>
          <p:cNvPr id="17" name="16 - TextBox">
            <a:extLst>
              <a:ext uri="{FF2B5EF4-FFF2-40B4-BE49-F238E27FC236}">
                <a16:creationId xmlns:a16="http://schemas.microsoft.com/office/drawing/2014/main" id="{A2F8A11D-708C-995F-A761-168DFDEC9BE8}"/>
              </a:ext>
            </a:extLst>
          </p:cNvPr>
          <p:cNvSpPr txBox="1"/>
          <p:nvPr/>
        </p:nvSpPr>
        <p:spPr>
          <a:xfrm>
            <a:off x="3044825" y="237331"/>
            <a:ext cx="2971711" cy="461665"/>
          </a:xfrm>
          <a:prstGeom prst="rect">
            <a:avLst/>
          </a:prstGeom>
          <a:solidFill>
            <a:schemeClr val="accent6">
              <a:lumMod val="20000"/>
              <a:lumOff val="80000"/>
            </a:schemeClr>
          </a:solidFill>
        </p:spPr>
        <p:txBody>
          <a:bodyPr wrap="none">
            <a:spAutoFit/>
          </a:bodyPr>
          <a:lstStyle/>
          <a:p>
            <a:pPr eaLnBrk="1" hangingPunct="1">
              <a:defRPr/>
            </a:pPr>
            <a:r>
              <a:rPr lang="el-GR" sz="2400" dirty="0">
                <a:latin typeface="Arial" charset="0"/>
              </a:rPr>
              <a:t>Εντροπία ανάμιξης</a:t>
            </a:r>
          </a:p>
        </p:txBody>
      </p:sp>
      <p:sp>
        <p:nvSpPr>
          <p:cNvPr id="2" name="Rectangle 11">
            <a:extLst>
              <a:ext uri="{FF2B5EF4-FFF2-40B4-BE49-F238E27FC236}">
                <a16:creationId xmlns:a16="http://schemas.microsoft.com/office/drawing/2014/main" id="{1A6BFE82-81D1-A08B-AC55-D6FA3C0A809E}"/>
              </a:ext>
            </a:extLst>
          </p:cNvPr>
          <p:cNvSpPr>
            <a:spLocks noChangeArrowheads="1"/>
          </p:cNvSpPr>
          <p:nvPr/>
        </p:nvSpPr>
        <p:spPr bwMode="auto">
          <a:xfrm>
            <a:off x="6656363" y="3968450"/>
            <a:ext cx="684213"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600" b="0" dirty="0">
                <a:cs typeface="Times New Roman" panose="02020603050405020304" pitchFamily="18" charset="0"/>
              </a:rPr>
              <a:t>(5)</a:t>
            </a:r>
            <a:endParaRPr lang="el-GR" altLang="el-GR" sz="1600" b="0" dirty="0"/>
          </a:p>
        </p:txBody>
      </p:sp>
      <p:graphicFrame>
        <p:nvGraphicFramePr>
          <p:cNvPr id="3" name="Object 6">
            <a:extLst>
              <a:ext uri="{FF2B5EF4-FFF2-40B4-BE49-F238E27FC236}">
                <a16:creationId xmlns:a16="http://schemas.microsoft.com/office/drawing/2014/main" id="{088346D0-6277-3A22-C6D5-4BAAF1DAA4DB}"/>
              </a:ext>
            </a:extLst>
          </p:cNvPr>
          <p:cNvGraphicFramePr>
            <a:graphicFrameLocks noChangeAspect="1"/>
          </p:cNvGraphicFramePr>
          <p:nvPr>
            <p:extLst>
              <p:ext uri="{D42A27DB-BD31-4B8C-83A1-F6EECF244321}">
                <p14:modId xmlns:p14="http://schemas.microsoft.com/office/powerpoint/2010/main" val="1515513617"/>
              </p:ext>
            </p:extLst>
          </p:nvPr>
        </p:nvGraphicFramePr>
        <p:xfrm>
          <a:off x="2623915" y="3900982"/>
          <a:ext cx="3816350" cy="473075"/>
        </p:xfrm>
        <a:graphic>
          <a:graphicData uri="http://schemas.openxmlformats.org/presentationml/2006/ole">
            <mc:AlternateContent xmlns:mc="http://schemas.openxmlformats.org/markup-compatibility/2006">
              <mc:Choice xmlns:v="urn:schemas-microsoft-com:vml" Requires="v">
                <p:oleObj name="Εξίσωση" r:id="rId5" imgW="1739900" imgH="215900" progId="Equation.3">
                  <p:embed/>
                </p:oleObj>
              </mc:Choice>
              <mc:Fallback>
                <p:oleObj name="Εξίσωση" r:id="rId5" imgW="1739900" imgH="215900" progId="Equation.3">
                  <p:embed/>
                  <p:pic>
                    <p:nvPicPr>
                      <p:cNvPr id="3" name="Object 6">
                        <a:extLst>
                          <a:ext uri="{FF2B5EF4-FFF2-40B4-BE49-F238E27FC236}">
                            <a16:creationId xmlns:a16="http://schemas.microsoft.com/office/drawing/2014/main" id="{088346D0-6277-3A22-C6D5-4BAAF1DAA4D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23915" y="3900982"/>
                        <a:ext cx="3816350" cy="473075"/>
                      </a:xfrm>
                      <a:prstGeom prst="rect">
                        <a:avLst/>
                      </a:prstGeom>
                      <a:solidFill>
                        <a:schemeClr val="accent1"/>
                      </a:solidFill>
                      <a:ln w="9525">
                        <a:solidFill>
                          <a:srgbClr val="FF0066"/>
                        </a:solidFill>
                        <a:miter lim="800000"/>
                        <a:headEnd/>
                        <a:tailEnd/>
                      </a:ln>
                    </p:spPr>
                  </p:pic>
                </p:oleObj>
              </mc:Fallback>
            </mc:AlternateContent>
          </a:graphicData>
        </a:graphic>
      </p:graphicFrame>
      <p:sp>
        <p:nvSpPr>
          <p:cNvPr id="4" name="Text Box 13">
            <a:extLst>
              <a:ext uri="{FF2B5EF4-FFF2-40B4-BE49-F238E27FC236}">
                <a16:creationId xmlns:a16="http://schemas.microsoft.com/office/drawing/2014/main" id="{2B025A88-FD5A-4B16-CE7B-8A336531BAA2}"/>
              </a:ext>
            </a:extLst>
          </p:cNvPr>
          <p:cNvSpPr txBox="1">
            <a:spLocks noChangeArrowheads="1"/>
          </p:cNvSpPr>
          <p:nvPr/>
        </p:nvSpPr>
        <p:spPr bwMode="auto">
          <a:xfrm>
            <a:off x="5723980" y="4616258"/>
            <a:ext cx="2746375" cy="369888"/>
          </a:xfrm>
          <a:prstGeom prst="rect">
            <a:avLst/>
          </a:prstGeom>
          <a:solidFill>
            <a:schemeClr val="accent2">
              <a:lumMod val="20000"/>
              <a:lumOff val="80000"/>
            </a:schemeClr>
          </a:solidFill>
          <a:ln w="9525">
            <a:noFill/>
            <a:miter lim="800000"/>
            <a:headEnd/>
            <a:tailEnd/>
          </a:ln>
        </p:spPr>
        <p:txBody>
          <a:bodyPr wrap="none">
            <a:spAutoFit/>
          </a:bodyPr>
          <a:lstStyle/>
          <a:p>
            <a:pPr eaLnBrk="1" hangingPunct="1">
              <a:defRPr/>
            </a:pPr>
            <a:r>
              <a:rPr lang="el-GR" dirty="0">
                <a:solidFill>
                  <a:schemeClr val="accent2"/>
                </a:solidFill>
                <a:latin typeface="Arial" charset="0"/>
              </a:rPr>
              <a:t>Δ</a:t>
            </a:r>
            <a:r>
              <a:rPr lang="en-GB" dirty="0">
                <a:solidFill>
                  <a:schemeClr val="accent2"/>
                </a:solidFill>
                <a:latin typeface="Arial" charset="0"/>
              </a:rPr>
              <a:t>S</a:t>
            </a:r>
            <a:r>
              <a:rPr lang="en-US" baseline="-25000" dirty="0">
                <a:solidFill>
                  <a:schemeClr val="accent2"/>
                </a:solidFill>
                <a:latin typeface="Arial" charset="0"/>
              </a:rPr>
              <a:t>m</a:t>
            </a:r>
            <a:r>
              <a:rPr lang="en-US" b="0" dirty="0">
                <a:solidFill>
                  <a:schemeClr val="accent2"/>
                </a:solidFill>
                <a:latin typeface="Arial" charset="0"/>
              </a:rPr>
              <a:t> </a:t>
            </a:r>
            <a:r>
              <a:rPr lang="el-GR" b="0" dirty="0">
                <a:latin typeface="Arial" charset="0"/>
              </a:rPr>
              <a:t>εκφρασμένη σε </a:t>
            </a:r>
            <a:r>
              <a:rPr lang="en-US" b="0" dirty="0">
                <a:latin typeface="Arial" charset="0"/>
              </a:rPr>
              <a:t>mol</a:t>
            </a:r>
          </a:p>
        </p:txBody>
      </p:sp>
      <p:sp>
        <p:nvSpPr>
          <p:cNvPr id="5" name="19 - TextBox">
            <a:extLst>
              <a:ext uri="{FF2B5EF4-FFF2-40B4-BE49-F238E27FC236}">
                <a16:creationId xmlns:a16="http://schemas.microsoft.com/office/drawing/2014/main" id="{6FC76DC9-F27B-9D68-82F0-2A39B66FCF5C}"/>
              </a:ext>
            </a:extLst>
          </p:cNvPr>
          <p:cNvSpPr txBox="1">
            <a:spLocks noChangeArrowheads="1"/>
          </p:cNvSpPr>
          <p:nvPr/>
        </p:nvSpPr>
        <p:spPr bwMode="auto">
          <a:xfrm>
            <a:off x="1115467" y="4543233"/>
            <a:ext cx="35972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2000" b="0"/>
              <a:t>Ν</a:t>
            </a:r>
            <a:r>
              <a:rPr lang="el-GR" altLang="el-GR" sz="2000" b="0" baseline="-25000"/>
              <a:t>1</a:t>
            </a:r>
            <a:r>
              <a:rPr lang="el-GR" altLang="el-GR" sz="2000" b="0"/>
              <a:t>, Ν</a:t>
            </a:r>
            <a:r>
              <a:rPr lang="el-GR" altLang="el-GR" sz="2000" b="0" baseline="-25000"/>
              <a:t>2 </a:t>
            </a:r>
            <a:r>
              <a:rPr lang="el-GR" altLang="el-GR" sz="2000" b="0"/>
              <a:t>αριθμός γραμμομορίων</a:t>
            </a:r>
          </a:p>
        </p:txBody>
      </p:sp>
      <p:sp>
        <p:nvSpPr>
          <p:cNvPr id="6" name="21 - Καμπύλο δεξιό βέλος">
            <a:extLst>
              <a:ext uri="{FF2B5EF4-FFF2-40B4-BE49-F238E27FC236}">
                <a16:creationId xmlns:a16="http://schemas.microsoft.com/office/drawing/2014/main" id="{9CC87B2A-B40A-90A2-F9E2-6BED335FBFAB}"/>
              </a:ext>
            </a:extLst>
          </p:cNvPr>
          <p:cNvSpPr>
            <a:spLocks noChangeArrowheads="1"/>
          </p:cNvSpPr>
          <p:nvPr/>
        </p:nvSpPr>
        <p:spPr bwMode="auto">
          <a:xfrm>
            <a:off x="1407195" y="3144695"/>
            <a:ext cx="428625" cy="1071563"/>
          </a:xfrm>
          <a:prstGeom prst="curvedRightArrow">
            <a:avLst>
              <a:gd name="adj1" fmla="val 25000"/>
              <a:gd name="adj2" fmla="val 50000"/>
              <a:gd name="adj3" fmla="val 25000"/>
            </a:avLst>
          </a:prstGeom>
          <a:solidFill>
            <a:schemeClr val="accent1"/>
          </a:solidFill>
          <a:ln w="9525" algn="ctr">
            <a:solidFill>
              <a:schemeClr val="tx1"/>
            </a:solidFill>
            <a:round/>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sp>
        <p:nvSpPr>
          <p:cNvPr id="9" name="TextBox 8">
            <a:extLst>
              <a:ext uri="{FF2B5EF4-FFF2-40B4-BE49-F238E27FC236}">
                <a16:creationId xmlns:a16="http://schemas.microsoft.com/office/drawing/2014/main" id="{F7820CF0-785A-EF57-AA87-C6CD7D588F66}"/>
              </a:ext>
            </a:extLst>
          </p:cNvPr>
          <p:cNvSpPr txBox="1"/>
          <p:nvPr/>
        </p:nvSpPr>
        <p:spPr>
          <a:xfrm>
            <a:off x="323528" y="3395505"/>
            <a:ext cx="1145136" cy="430887"/>
          </a:xfrm>
          <a:prstGeom prst="rect">
            <a:avLst/>
          </a:prstGeom>
          <a:noFill/>
        </p:spPr>
        <p:txBody>
          <a:bodyPr wrap="square">
            <a:spAutoFit/>
          </a:bodyPr>
          <a:lstStyle/>
          <a:p>
            <a:pPr algn="ctr"/>
            <a:r>
              <a:rPr lang="el-GR" sz="1100" b="0" dirty="0"/>
              <a:t>(προσέγγιση</a:t>
            </a:r>
            <a:endParaRPr lang="en-US" sz="1100" b="0" dirty="0"/>
          </a:p>
          <a:p>
            <a:pPr algn="ctr"/>
            <a:r>
              <a:rPr lang="el-GR" sz="1100" b="0" dirty="0"/>
              <a:t> </a:t>
            </a:r>
            <a:r>
              <a:rPr lang="en-US" sz="1100" b="0" dirty="0"/>
              <a:t>Stirling)</a:t>
            </a:r>
            <a:endParaRPr lang="el-GR" sz="11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ext Box 4">
            <a:extLst>
              <a:ext uri="{FF2B5EF4-FFF2-40B4-BE49-F238E27FC236}">
                <a16:creationId xmlns:a16="http://schemas.microsoft.com/office/drawing/2014/main" id="{348D7C03-3A93-9C1A-F7F0-824BC8C336BC}"/>
              </a:ext>
            </a:extLst>
          </p:cNvPr>
          <p:cNvSpPr txBox="1">
            <a:spLocks noChangeArrowheads="1"/>
          </p:cNvSpPr>
          <p:nvPr/>
        </p:nvSpPr>
        <p:spPr bwMode="auto">
          <a:xfrm>
            <a:off x="1835150" y="404813"/>
            <a:ext cx="552926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l-GR" altLang="el-GR" sz="1800" b="0"/>
              <a:t>Παράμετροι διαλυτότητας</a:t>
            </a:r>
          </a:p>
        </p:txBody>
      </p:sp>
      <p:sp>
        <p:nvSpPr>
          <p:cNvPr id="80899" name="6 - TextBox">
            <a:extLst>
              <a:ext uri="{FF2B5EF4-FFF2-40B4-BE49-F238E27FC236}">
                <a16:creationId xmlns:a16="http://schemas.microsoft.com/office/drawing/2014/main" id="{3859798D-8955-762A-86D3-1A1A5AFC3F0D}"/>
              </a:ext>
            </a:extLst>
          </p:cNvPr>
          <p:cNvSpPr txBox="1">
            <a:spLocks noChangeArrowheads="1"/>
          </p:cNvSpPr>
          <p:nvPr/>
        </p:nvSpPr>
        <p:spPr bwMode="auto">
          <a:xfrm>
            <a:off x="2235200" y="5846763"/>
            <a:ext cx="4892675" cy="646112"/>
          </a:xfrm>
          <a:prstGeom prst="rect">
            <a:avLst/>
          </a:prstGeom>
          <a:solidFill>
            <a:srgbClr val="FFCC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b="0"/>
              <a:t>Η εμπειρική σχέση είναι πιο αξιόπιστη όταν </a:t>
            </a:r>
          </a:p>
          <a:p>
            <a:pPr eaLnBrk="1" hangingPunct="1">
              <a:spcBef>
                <a:spcPct val="0"/>
              </a:spcBef>
              <a:buFontTx/>
              <a:buNone/>
            </a:pPr>
            <a:r>
              <a:rPr lang="el-GR" altLang="el-GR" sz="1800" b="0"/>
              <a:t>η προβλεπόμενη τιμή είναι μικρότερη του 0,3  </a:t>
            </a:r>
          </a:p>
        </p:txBody>
      </p:sp>
      <p:sp>
        <p:nvSpPr>
          <p:cNvPr id="80900" name="7 - TextBox">
            <a:extLst>
              <a:ext uri="{FF2B5EF4-FFF2-40B4-BE49-F238E27FC236}">
                <a16:creationId xmlns:a16="http://schemas.microsoft.com/office/drawing/2014/main" id="{15895EE9-2DA5-D65E-3280-55412827A9A4}"/>
              </a:ext>
            </a:extLst>
          </p:cNvPr>
          <p:cNvSpPr txBox="1">
            <a:spLocks noChangeArrowheads="1"/>
          </p:cNvSpPr>
          <p:nvPr/>
        </p:nvSpPr>
        <p:spPr bwMode="auto">
          <a:xfrm>
            <a:off x="900113" y="4221163"/>
            <a:ext cx="5211762" cy="110807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600"/>
              <a:t>Τιμές της χ από</a:t>
            </a:r>
            <a:r>
              <a:rPr lang="el-GR" altLang="el-GR" sz="1600" i="1"/>
              <a:t> δ </a:t>
            </a:r>
            <a:r>
              <a:rPr lang="el-GR" altLang="el-GR" sz="1600"/>
              <a:t>μέσω της</a:t>
            </a:r>
            <a:r>
              <a:rPr lang="el-GR" altLang="el-GR" sz="1600" i="1"/>
              <a:t>	</a:t>
            </a:r>
            <a:r>
              <a:rPr lang="en-US" altLang="el-GR" sz="1600" i="1"/>
              <a:t>	</a:t>
            </a:r>
            <a:r>
              <a:rPr lang="el-GR" altLang="el-GR" sz="1600"/>
              <a:t>(68) </a:t>
            </a:r>
            <a:r>
              <a:rPr lang="en-US" altLang="el-GR" sz="1600"/>
              <a:t>	</a:t>
            </a:r>
            <a:r>
              <a:rPr lang="el-GR" altLang="el-GR" sz="1600"/>
              <a:t>(70)</a:t>
            </a:r>
          </a:p>
          <a:p>
            <a:pPr eaLnBrk="1" hangingPunct="1">
              <a:spcBef>
                <a:spcPct val="0"/>
              </a:spcBef>
              <a:buFontTx/>
              <a:buNone/>
            </a:pPr>
            <a:r>
              <a:rPr lang="el-GR" altLang="el-GR" sz="1600" b="0"/>
              <a:t>Πολυστυρόλιο/κυκλοεξάνιο(34.5 </a:t>
            </a:r>
            <a:r>
              <a:rPr lang="en-US" altLang="el-GR" sz="1600" b="0" baseline="30000"/>
              <a:t>o</a:t>
            </a:r>
            <a:r>
              <a:rPr lang="en-US" altLang="el-GR" sz="1600" b="0"/>
              <a:t>C) 	0,14	0,48</a:t>
            </a:r>
          </a:p>
          <a:p>
            <a:pPr eaLnBrk="1" hangingPunct="1">
              <a:spcBef>
                <a:spcPct val="0"/>
              </a:spcBef>
              <a:buFontTx/>
              <a:buNone/>
            </a:pPr>
            <a:r>
              <a:rPr lang="en-US" altLang="el-GR" sz="1600" b="0"/>
              <a:t>PMMA/CCl</a:t>
            </a:r>
            <a:r>
              <a:rPr lang="en-US" altLang="el-GR" sz="1600" b="0" baseline="-25000"/>
              <a:t>4</a:t>
            </a:r>
            <a:r>
              <a:rPr lang="en-US" altLang="el-GR" sz="1600" b="0"/>
              <a:t>(27</a:t>
            </a:r>
            <a:r>
              <a:rPr lang="el-GR" altLang="el-GR" sz="1600" b="0"/>
              <a:t> </a:t>
            </a:r>
            <a:r>
              <a:rPr lang="en-US" altLang="el-GR" sz="1600" b="0" baseline="30000"/>
              <a:t>o</a:t>
            </a:r>
            <a:r>
              <a:rPr lang="en-US" altLang="el-GR" sz="1600" b="0"/>
              <a:t>C)			0,06	0,4</a:t>
            </a:r>
            <a:r>
              <a:rPr lang="el-GR" altLang="el-GR" sz="1600" b="0"/>
              <a:t>0</a:t>
            </a:r>
            <a:endParaRPr lang="en-US" altLang="el-GR" sz="1600" b="0"/>
          </a:p>
          <a:p>
            <a:pPr eaLnBrk="1" hangingPunct="1">
              <a:spcBef>
                <a:spcPct val="0"/>
              </a:spcBef>
              <a:buFontTx/>
              <a:buNone/>
            </a:pPr>
            <a:r>
              <a:rPr lang="el-GR" altLang="el-GR" sz="1600" b="0"/>
              <a:t>Πολυισοπρένιο/διοξάνιο(34 </a:t>
            </a:r>
            <a:r>
              <a:rPr lang="en-US" altLang="el-GR" sz="1600" b="0" baseline="30000"/>
              <a:t>o</a:t>
            </a:r>
            <a:r>
              <a:rPr lang="en-US" altLang="el-GR" sz="1600" b="0"/>
              <a:t>C</a:t>
            </a:r>
            <a:r>
              <a:rPr lang="el-GR" altLang="el-GR" sz="1600" b="0"/>
              <a:t> )	0,51	0,85</a:t>
            </a:r>
            <a:endParaRPr lang="en-US" altLang="el-GR" sz="1600" b="0"/>
          </a:p>
        </p:txBody>
      </p:sp>
      <p:graphicFrame>
        <p:nvGraphicFramePr>
          <p:cNvPr id="80901" name="Object 8">
            <a:extLst>
              <a:ext uri="{FF2B5EF4-FFF2-40B4-BE49-F238E27FC236}">
                <a16:creationId xmlns:a16="http://schemas.microsoft.com/office/drawing/2014/main" id="{5FE8A1FD-C3BA-0A89-F5A0-EFC90FA3B55D}"/>
              </a:ext>
            </a:extLst>
          </p:cNvPr>
          <p:cNvGraphicFramePr>
            <a:graphicFrameLocks noChangeAspect="1"/>
          </p:cNvGraphicFramePr>
          <p:nvPr/>
        </p:nvGraphicFramePr>
        <p:xfrm>
          <a:off x="6443663" y="4437063"/>
          <a:ext cx="2157412" cy="598487"/>
        </p:xfrm>
        <a:graphic>
          <a:graphicData uri="http://schemas.openxmlformats.org/presentationml/2006/ole">
            <mc:AlternateContent xmlns:mc="http://schemas.openxmlformats.org/markup-compatibility/2006">
              <mc:Choice xmlns:v="urn:schemas-microsoft-com:vml" Requires="v">
                <p:oleObj name="Εξίσωση" r:id="rId3" imgW="1511300" imgH="419100" progId="Equation.3">
                  <p:embed/>
                </p:oleObj>
              </mc:Choice>
              <mc:Fallback>
                <p:oleObj name="Εξίσωση" r:id="rId3" imgW="1511300" imgH="419100" progId="Equation.3">
                  <p:embed/>
                  <p:pic>
                    <p:nvPicPr>
                      <p:cNvPr id="80901" name="Object 8">
                        <a:extLst>
                          <a:ext uri="{FF2B5EF4-FFF2-40B4-BE49-F238E27FC236}">
                            <a16:creationId xmlns:a16="http://schemas.microsoft.com/office/drawing/2014/main" id="{5FE8A1FD-C3BA-0A89-F5A0-EFC90FA3B55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43663" y="4437063"/>
                        <a:ext cx="2157412" cy="598487"/>
                      </a:xfrm>
                      <a:prstGeom prst="rect">
                        <a:avLst/>
                      </a:prstGeom>
                      <a:solidFill>
                        <a:srgbClr val="FFCCFF"/>
                      </a:solidFill>
                      <a:ln w="9525">
                        <a:solidFill>
                          <a:srgbClr val="FF0066"/>
                        </a:solidFill>
                        <a:miter lim="800000"/>
                        <a:headEnd/>
                        <a:tailEnd/>
                      </a:ln>
                    </p:spPr>
                  </p:pic>
                </p:oleObj>
              </mc:Fallback>
            </mc:AlternateContent>
          </a:graphicData>
        </a:graphic>
      </p:graphicFrame>
      <p:sp>
        <p:nvSpPr>
          <p:cNvPr id="80902" name="9 - TextBox">
            <a:extLst>
              <a:ext uri="{FF2B5EF4-FFF2-40B4-BE49-F238E27FC236}">
                <a16:creationId xmlns:a16="http://schemas.microsoft.com/office/drawing/2014/main" id="{06BCCF7A-3D8A-96F9-9199-760F0E254280}"/>
              </a:ext>
            </a:extLst>
          </p:cNvPr>
          <p:cNvSpPr txBox="1">
            <a:spLocks noChangeArrowheads="1"/>
          </p:cNvSpPr>
          <p:nvPr/>
        </p:nvSpPr>
        <p:spPr bwMode="auto">
          <a:xfrm>
            <a:off x="928688" y="5357813"/>
            <a:ext cx="1922462" cy="369887"/>
          </a:xfrm>
          <a:prstGeom prst="rect">
            <a:avLst/>
          </a:prstGeom>
          <a:noFill/>
          <a:ln w="9525">
            <a:solidFill>
              <a:srgbClr val="FFC000"/>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b="0"/>
              <a:t>Θ διαλύτες χ=0,5</a:t>
            </a:r>
          </a:p>
        </p:txBody>
      </p:sp>
      <p:pic>
        <p:nvPicPr>
          <p:cNvPr id="80903" name="Picture 12">
            <a:extLst>
              <a:ext uri="{FF2B5EF4-FFF2-40B4-BE49-F238E27FC236}">
                <a16:creationId xmlns:a16="http://schemas.microsoft.com/office/drawing/2014/main" id="{8762D95A-6BE6-245E-2857-09C654443CBD}"/>
              </a:ext>
            </a:extLst>
          </p:cNvPr>
          <p:cNvPicPr>
            <a:picLocks noChangeAspect="1" noChangeArrowheads="1"/>
          </p:cNvPicPr>
          <p:nvPr/>
        </p:nvPicPr>
        <p:blipFill>
          <a:blip r:embed="rId5">
            <a:lum bright="-12000" contrast="14000"/>
            <a:extLst>
              <a:ext uri="{28A0092B-C50C-407E-A947-70E740481C1C}">
                <a14:useLocalDpi xmlns:a14="http://schemas.microsoft.com/office/drawing/2010/main" val="0"/>
              </a:ext>
            </a:extLst>
          </a:blip>
          <a:srcRect/>
          <a:stretch>
            <a:fillRect/>
          </a:stretch>
        </p:blipFill>
        <p:spPr bwMode="auto">
          <a:xfrm>
            <a:off x="1857375" y="1000125"/>
            <a:ext cx="5649913" cy="300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80904" name="13 - Ευθύγραμμο βέλος σύνδεσης">
            <a:extLst>
              <a:ext uri="{FF2B5EF4-FFF2-40B4-BE49-F238E27FC236}">
                <a16:creationId xmlns:a16="http://schemas.microsoft.com/office/drawing/2014/main" id="{3D96EDC7-85DC-5C3D-1562-F7DEE01E9856}"/>
              </a:ext>
            </a:extLst>
          </p:cNvPr>
          <p:cNvCxnSpPr>
            <a:cxnSpLocks noChangeShapeType="1"/>
          </p:cNvCxnSpPr>
          <p:nvPr/>
        </p:nvCxnSpPr>
        <p:spPr bwMode="auto">
          <a:xfrm>
            <a:off x="1285875" y="3643313"/>
            <a:ext cx="500063" cy="1587"/>
          </a:xfrm>
          <a:prstGeom prst="straightConnector1">
            <a:avLst/>
          </a:prstGeom>
          <a:noFill/>
          <a:ln w="9525" algn="ctr">
            <a:solidFill>
              <a:srgbClr val="FF0000"/>
            </a:solidFill>
            <a:round/>
            <a:headEnd/>
            <a:tailEnd type="arrow" w="med" len="med"/>
          </a:ln>
          <a:extLst>
            <a:ext uri="{909E8E84-426E-40DD-AFC4-6F175D3DCCD1}">
              <a14:hiddenFill xmlns:a14="http://schemas.microsoft.com/office/drawing/2010/main">
                <a:noFill/>
              </a14:hiddenFill>
            </a:ext>
          </a:extLst>
        </p:spPr>
      </p:cxnSp>
      <p:sp>
        <p:nvSpPr>
          <p:cNvPr id="80905" name="14 - TextBox">
            <a:extLst>
              <a:ext uri="{FF2B5EF4-FFF2-40B4-BE49-F238E27FC236}">
                <a16:creationId xmlns:a16="http://schemas.microsoft.com/office/drawing/2014/main" id="{A5103869-2DAF-BCCA-6FB6-F0417AA34A3D}"/>
              </a:ext>
            </a:extLst>
          </p:cNvPr>
          <p:cNvSpPr txBox="1">
            <a:spLocks noChangeArrowheads="1"/>
          </p:cNvSpPr>
          <p:nvPr/>
        </p:nvSpPr>
        <p:spPr bwMode="auto">
          <a:xfrm>
            <a:off x="1071563" y="3500438"/>
            <a:ext cx="325437" cy="369887"/>
          </a:xfrm>
          <a:prstGeom prst="rect">
            <a:avLst/>
          </a:prstGeom>
          <a:solidFill>
            <a:srgbClr val="00B0F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a:t>?</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Text Box 4">
            <a:extLst>
              <a:ext uri="{FF2B5EF4-FFF2-40B4-BE49-F238E27FC236}">
                <a16:creationId xmlns:a16="http://schemas.microsoft.com/office/drawing/2014/main" id="{551CBBA5-7D8F-5042-27D0-B24FC120D688}"/>
              </a:ext>
            </a:extLst>
          </p:cNvPr>
          <p:cNvSpPr txBox="1">
            <a:spLocks noChangeArrowheads="1"/>
          </p:cNvSpPr>
          <p:nvPr/>
        </p:nvSpPr>
        <p:spPr bwMode="auto">
          <a:xfrm>
            <a:off x="1403350" y="908050"/>
            <a:ext cx="658812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b="0"/>
              <a:t>Προσδιορισμός της τιμής του Δμ</a:t>
            </a:r>
            <a:r>
              <a:rPr lang="el-GR" altLang="el-GR" sz="1800" b="0" baseline="-25000"/>
              <a:t>1</a:t>
            </a:r>
            <a:r>
              <a:rPr lang="el-GR" altLang="el-GR" sz="1800" b="0"/>
              <a:t> μέσω του προσδιορισμού της</a:t>
            </a:r>
          </a:p>
          <a:p>
            <a:pPr eaLnBrk="1" hangingPunct="1">
              <a:spcBef>
                <a:spcPct val="0"/>
              </a:spcBef>
              <a:buFontTx/>
              <a:buNone/>
            </a:pPr>
            <a:r>
              <a:rPr lang="el-GR" altLang="el-GR" sz="1800" b="0"/>
              <a:t> ενεργότητας του διαλύτη α</a:t>
            </a:r>
            <a:r>
              <a:rPr lang="el-GR" altLang="el-GR" sz="1800" b="0" baseline="-25000"/>
              <a:t>1</a:t>
            </a:r>
            <a:endParaRPr lang="en-US" altLang="el-GR" sz="1800" b="0"/>
          </a:p>
        </p:txBody>
      </p:sp>
      <p:sp>
        <p:nvSpPr>
          <p:cNvPr id="82947" name="Text Box 5">
            <a:extLst>
              <a:ext uri="{FF2B5EF4-FFF2-40B4-BE49-F238E27FC236}">
                <a16:creationId xmlns:a16="http://schemas.microsoft.com/office/drawing/2014/main" id="{4F198307-7A8B-8BED-E670-26025F8731BC}"/>
              </a:ext>
            </a:extLst>
          </p:cNvPr>
          <p:cNvSpPr txBox="1">
            <a:spLocks noChangeArrowheads="1"/>
          </p:cNvSpPr>
          <p:nvPr/>
        </p:nvSpPr>
        <p:spPr bwMode="auto">
          <a:xfrm>
            <a:off x="684213" y="4292600"/>
            <a:ext cx="7777162"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el-GR" altLang="el-GR" sz="1800" b="0">
                <a:solidFill>
                  <a:schemeClr val="accent2"/>
                </a:solidFill>
              </a:rPr>
              <a:t>Ως κατάσταση αναφοράς παίρνουμε τον διαλύτη σε καθαρή κατάσταση.</a:t>
            </a:r>
          </a:p>
          <a:p>
            <a:pPr algn="just" eaLnBrk="1" hangingPunct="1">
              <a:spcBef>
                <a:spcPct val="0"/>
              </a:spcBef>
              <a:buFontTx/>
              <a:buNone/>
            </a:pPr>
            <a:r>
              <a:rPr lang="el-GR" altLang="el-GR" sz="1800" b="0">
                <a:solidFill>
                  <a:schemeClr val="accent2"/>
                </a:solidFill>
              </a:rPr>
              <a:t>Η ενεργότητα είναι ίση με τον λόγο της τάσης ατμών του διαλύτη στο πολυμερικό διάλυμα προς την τάση ατμών του διαλύτη σε καθαρή κατάσταση</a:t>
            </a:r>
            <a:endParaRPr lang="en-US" altLang="el-GR" sz="1800" b="0">
              <a:solidFill>
                <a:schemeClr val="accent2"/>
              </a:solidFill>
            </a:endParaRPr>
          </a:p>
        </p:txBody>
      </p:sp>
      <p:sp>
        <p:nvSpPr>
          <p:cNvPr id="82948" name="Rectangle 7">
            <a:extLst>
              <a:ext uri="{FF2B5EF4-FFF2-40B4-BE49-F238E27FC236}">
                <a16:creationId xmlns:a16="http://schemas.microsoft.com/office/drawing/2014/main" id="{57DA6B31-0B0E-1660-725E-735115961F60}"/>
              </a:ext>
            </a:extLst>
          </p:cNvPr>
          <p:cNvSpPr>
            <a:spLocks noChangeArrowheads="1"/>
          </p:cNvSpPr>
          <p:nvPr/>
        </p:nvSpPr>
        <p:spPr bwMode="auto">
          <a:xfrm>
            <a:off x="0" y="32337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graphicFrame>
        <p:nvGraphicFramePr>
          <p:cNvPr id="82949" name="Object 6">
            <a:extLst>
              <a:ext uri="{FF2B5EF4-FFF2-40B4-BE49-F238E27FC236}">
                <a16:creationId xmlns:a16="http://schemas.microsoft.com/office/drawing/2014/main" id="{71C37399-38E5-E876-D336-D24A3CA397EA}"/>
              </a:ext>
            </a:extLst>
          </p:cNvPr>
          <p:cNvGraphicFramePr>
            <a:graphicFrameLocks noChangeAspect="1"/>
          </p:cNvGraphicFramePr>
          <p:nvPr/>
        </p:nvGraphicFramePr>
        <p:xfrm>
          <a:off x="4572000" y="1557338"/>
          <a:ext cx="1512888" cy="804862"/>
        </p:xfrm>
        <a:graphic>
          <a:graphicData uri="http://schemas.openxmlformats.org/presentationml/2006/ole">
            <mc:AlternateContent xmlns:mc="http://schemas.openxmlformats.org/markup-compatibility/2006">
              <mc:Choice xmlns:v="urn:schemas-microsoft-com:vml" Requires="v">
                <p:oleObj name="Εξίσωση" r:id="rId3" imgW="736280" imgH="393529" progId="Equation.3">
                  <p:embed/>
                </p:oleObj>
              </mc:Choice>
              <mc:Fallback>
                <p:oleObj name="Εξίσωση" r:id="rId3" imgW="736280" imgH="393529" progId="Equation.3">
                  <p:embed/>
                  <p:pic>
                    <p:nvPicPr>
                      <p:cNvPr id="82949" name="Object 6">
                        <a:extLst>
                          <a:ext uri="{FF2B5EF4-FFF2-40B4-BE49-F238E27FC236}">
                            <a16:creationId xmlns:a16="http://schemas.microsoft.com/office/drawing/2014/main" id="{71C37399-38E5-E876-D336-D24A3CA397E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0" y="1557338"/>
                        <a:ext cx="1512888"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2950" name="Object 8">
            <a:extLst>
              <a:ext uri="{FF2B5EF4-FFF2-40B4-BE49-F238E27FC236}">
                <a16:creationId xmlns:a16="http://schemas.microsoft.com/office/drawing/2014/main" id="{98A5EC58-FE20-9F0C-E6D8-C4A14B4574B1}"/>
              </a:ext>
            </a:extLst>
          </p:cNvPr>
          <p:cNvGraphicFramePr>
            <a:graphicFrameLocks noChangeAspect="1"/>
          </p:cNvGraphicFramePr>
          <p:nvPr/>
        </p:nvGraphicFramePr>
        <p:xfrm>
          <a:off x="250825" y="2203450"/>
          <a:ext cx="3311525" cy="600075"/>
        </p:xfrm>
        <a:graphic>
          <a:graphicData uri="http://schemas.openxmlformats.org/presentationml/2006/ole">
            <mc:AlternateContent xmlns:mc="http://schemas.openxmlformats.org/markup-compatibility/2006">
              <mc:Choice xmlns:v="urn:schemas-microsoft-com:vml" Requires="v">
                <p:oleObj name="Εξίσωση" r:id="rId5" imgW="2527300" imgH="457200" progId="Equation.3">
                  <p:embed/>
                </p:oleObj>
              </mc:Choice>
              <mc:Fallback>
                <p:oleObj name="Εξίσωση" r:id="rId5" imgW="2527300" imgH="457200" progId="Equation.3">
                  <p:embed/>
                  <p:pic>
                    <p:nvPicPr>
                      <p:cNvPr id="82950" name="Object 8">
                        <a:extLst>
                          <a:ext uri="{FF2B5EF4-FFF2-40B4-BE49-F238E27FC236}">
                            <a16:creationId xmlns:a16="http://schemas.microsoft.com/office/drawing/2014/main" id="{98A5EC58-FE20-9F0C-E6D8-C4A14B4574B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0825" y="2203450"/>
                        <a:ext cx="3311525" cy="600075"/>
                      </a:xfrm>
                      <a:prstGeom prst="rect">
                        <a:avLst/>
                      </a:prstGeom>
                      <a:solidFill>
                        <a:schemeClr val="accent1"/>
                      </a:solidFill>
                      <a:ln>
                        <a:noFill/>
                      </a:ln>
                      <a:extLst>
                        <a:ext uri="{91240B29-F687-4F45-9708-019B960494DF}">
                          <a14:hiddenLine xmlns:a14="http://schemas.microsoft.com/office/drawing/2010/main" w="9525">
                            <a:solidFill>
                              <a:schemeClr val="accent2"/>
                            </a:solidFill>
                            <a:miter lim="800000"/>
                            <a:headEnd/>
                            <a:tailEnd/>
                          </a14:hiddenLine>
                        </a:ext>
                      </a:extLst>
                    </p:spPr>
                  </p:pic>
                </p:oleObj>
              </mc:Fallback>
            </mc:AlternateContent>
          </a:graphicData>
        </a:graphic>
      </p:graphicFrame>
      <p:sp>
        <p:nvSpPr>
          <p:cNvPr id="82951" name="Rectangle 10">
            <a:extLst>
              <a:ext uri="{FF2B5EF4-FFF2-40B4-BE49-F238E27FC236}">
                <a16:creationId xmlns:a16="http://schemas.microsoft.com/office/drawing/2014/main" id="{329AC15B-93C6-8E24-C57E-F77A989A9820}"/>
              </a:ext>
            </a:extLst>
          </p:cNvPr>
          <p:cNvSpPr>
            <a:spLocks noChangeArrowheads="1"/>
          </p:cNvSpPr>
          <p:nvPr/>
        </p:nvSpPr>
        <p:spPr bwMode="auto">
          <a:xfrm>
            <a:off x="0" y="32146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sp>
        <p:nvSpPr>
          <p:cNvPr id="82952" name="AutoShape 11">
            <a:extLst>
              <a:ext uri="{FF2B5EF4-FFF2-40B4-BE49-F238E27FC236}">
                <a16:creationId xmlns:a16="http://schemas.microsoft.com/office/drawing/2014/main" id="{E7A2A5B4-6E95-47A1-5935-9ACCDE9E0119}"/>
              </a:ext>
            </a:extLst>
          </p:cNvPr>
          <p:cNvSpPr>
            <a:spLocks noChangeArrowheads="1"/>
          </p:cNvSpPr>
          <p:nvPr/>
        </p:nvSpPr>
        <p:spPr bwMode="auto">
          <a:xfrm>
            <a:off x="3995738" y="1987550"/>
            <a:ext cx="287337" cy="1214438"/>
          </a:xfrm>
          <a:prstGeom prst="curvedRightArrow">
            <a:avLst>
              <a:gd name="adj1" fmla="val 84531"/>
              <a:gd name="adj2" fmla="val 169061"/>
              <a:gd name="adj3" fmla="val 33333"/>
            </a:avLst>
          </a:prstGeom>
          <a:solidFill>
            <a:srgbClr val="FF0066"/>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sp>
        <p:nvSpPr>
          <p:cNvPr id="82953" name="Rectangle 14">
            <a:extLst>
              <a:ext uri="{FF2B5EF4-FFF2-40B4-BE49-F238E27FC236}">
                <a16:creationId xmlns:a16="http://schemas.microsoft.com/office/drawing/2014/main" id="{52C0EC11-E856-49DA-AB21-3EAD411692BC}"/>
              </a:ext>
            </a:extLst>
          </p:cNvPr>
          <p:cNvSpPr>
            <a:spLocks noChangeArrowheads="1"/>
          </p:cNvSpPr>
          <p:nvPr/>
        </p:nvSpPr>
        <p:spPr bwMode="auto">
          <a:xfrm>
            <a:off x="2987675" y="404813"/>
            <a:ext cx="34575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2000">
                <a:solidFill>
                  <a:schemeClr val="accent2"/>
                </a:solidFill>
              </a:rPr>
              <a:t>Προσδιορισμός της τιμής χ</a:t>
            </a:r>
            <a:endParaRPr lang="en-US" altLang="el-GR" sz="2000">
              <a:solidFill>
                <a:schemeClr val="accent2"/>
              </a:solidFill>
            </a:endParaRPr>
          </a:p>
        </p:txBody>
      </p:sp>
      <p:sp>
        <p:nvSpPr>
          <p:cNvPr id="82954" name="Rectangle 12">
            <a:extLst>
              <a:ext uri="{FF2B5EF4-FFF2-40B4-BE49-F238E27FC236}">
                <a16:creationId xmlns:a16="http://schemas.microsoft.com/office/drawing/2014/main" id="{E69318DE-A4B7-B170-26F0-57E5B683443E}"/>
              </a:ext>
            </a:extLst>
          </p:cNvPr>
          <p:cNvSpPr>
            <a:spLocks noChangeArrowheads="1"/>
          </p:cNvSpPr>
          <p:nvPr/>
        </p:nvSpPr>
        <p:spPr bwMode="auto">
          <a:xfrm>
            <a:off x="8027988" y="3429000"/>
            <a:ext cx="473075"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l-GR" sz="1100" b="0">
                <a:cs typeface="Times New Roman" panose="02020603050405020304" pitchFamily="18" charset="0"/>
              </a:rPr>
              <a:t> (71)</a:t>
            </a:r>
            <a:endParaRPr lang="en-US" altLang="el-GR" sz="1800" b="0"/>
          </a:p>
        </p:txBody>
      </p:sp>
      <p:graphicFrame>
        <p:nvGraphicFramePr>
          <p:cNvPr id="82955" name="Object 9">
            <a:extLst>
              <a:ext uri="{FF2B5EF4-FFF2-40B4-BE49-F238E27FC236}">
                <a16:creationId xmlns:a16="http://schemas.microsoft.com/office/drawing/2014/main" id="{8D0C52A8-C8BF-183C-0996-1BCBD6206104}"/>
              </a:ext>
            </a:extLst>
          </p:cNvPr>
          <p:cNvGraphicFramePr>
            <a:graphicFrameLocks noChangeAspect="1"/>
          </p:cNvGraphicFramePr>
          <p:nvPr/>
        </p:nvGraphicFramePr>
        <p:xfrm>
          <a:off x="3143250" y="2976563"/>
          <a:ext cx="4418013" cy="920750"/>
        </p:xfrm>
        <a:graphic>
          <a:graphicData uri="http://schemas.openxmlformats.org/presentationml/2006/ole">
            <mc:AlternateContent xmlns:mc="http://schemas.openxmlformats.org/markup-compatibility/2006">
              <mc:Choice xmlns:v="urn:schemas-microsoft-com:vml" Requires="v">
                <p:oleObj name="Εξίσωση" r:id="rId7" imgW="2057400" imgH="431800" progId="Equation.3">
                  <p:embed/>
                </p:oleObj>
              </mc:Choice>
              <mc:Fallback>
                <p:oleObj name="Εξίσωση" r:id="rId7" imgW="2057400" imgH="431800" progId="Equation.3">
                  <p:embed/>
                  <p:pic>
                    <p:nvPicPr>
                      <p:cNvPr id="82955" name="Object 9">
                        <a:extLst>
                          <a:ext uri="{FF2B5EF4-FFF2-40B4-BE49-F238E27FC236}">
                            <a16:creationId xmlns:a16="http://schemas.microsoft.com/office/drawing/2014/main" id="{8D0C52A8-C8BF-183C-0996-1BCBD6206104}"/>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43250" y="2976563"/>
                        <a:ext cx="4418013" cy="92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nvGrpSpPr>
          <p:cNvPr id="2" name="15 - Ομάδα">
            <a:extLst>
              <a:ext uri="{FF2B5EF4-FFF2-40B4-BE49-F238E27FC236}">
                <a16:creationId xmlns:a16="http://schemas.microsoft.com/office/drawing/2014/main" id="{D9FE1F9C-B70D-F72D-7861-BD1238BF451E}"/>
              </a:ext>
            </a:extLst>
          </p:cNvPr>
          <p:cNvGrpSpPr>
            <a:grpSpLocks/>
          </p:cNvGrpSpPr>
          <p:nvPr/>
        </p:nvGrpSpPr>
        <p:grpSpPr bwMode="auto">
          <a:xfrm>
            <a:off x="6877050" y="3000375"/>
            <a:ext cx="1368425" cy="1285875"/>
            <a:chOff x="6877202" y="3000372"/>
            <a:chExt cx="1368215" cy="1285884"/>
          </a:xfrm>
        </p:grpSpPr>
        <p:sp>
          <p:nvSpPr>
            <p:cNvPr id="82957" name="Oval 12">
              <a:extLst>
                <a:ext uri="{FF2B5EF4-FFF2-40B4-BE49-F238E27FC236}">
                  <a16:creationId xmlns:a16="http://schemas.microsoft.com/office/drawing/2014/main" id="{F8DC6C7F-7A3A-ECCB-1CD6-D70A6C1148CB}"/>
                </a:ext>
              </a:extLst>
            </p:cNvPr>
            <p:cNvSpPr>
              <a:spLocks noChangeArrowheads="1"/>
            </p:cNvSpPr>
            <p:nvPr/>
          </p:nvSpPr>
          <p:spPr bwMode="auto">
            <a:xfrm>
              <a:off x="6877202" y="3000372"/>
              <a:ext cx="379395" cy="792163"/>
            </a:xfrm>
            <a:prstGeom prst="ellipse">
              <a:avLst/>
            </a:prstGeom>
            <a:noFill/>
            <a:ln w="9525">
              <a:solidFill>
                <a:srgbClr val="FF0066"/>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graphicFrame>
          <p:nvGraphicFramePr>
            <p:cNvPr id="82958" name="Object 13">
              <a:extLst>
                <a:ext uri="{FF2B5EF4-FFF2-40B4-BE49-F238E27FC236}">
                  <a16:creationId xmlns:a16="http://schemas.microsoft.com/office/drawing/2014/main" id="{DEBC782C-F3F5-319B-844B-903BC45455A7}"/>
                </a:ext>
              </a:extLst>
            </p:cNvPr>
            <p:cNvGraphicFramePr>
              <a:graphicFrameLocks noChangeAspect="1"/>
            </p:cNvGraphicFramePr>
            <p:nvPr/>
          </p:nvGraphicFramePr>
          <p:xfrm>
            <a:off x="7643834" y="3714752"/>
            <a:ext cx="601583" cy="571504"/>
          </p:xfrm>
          <a:graphic>
            <a:graphicData uri="http://schemas.openxmlformats.org/presentationml/2006/ole">
              <mc:AlternateContent xmlns:mc="http://schemas.openxmlformats.org/markup-compatibility/2006">
                <mc:Choice xmlns:v="urn:schemas-microsoft-com:vml" Requires="v">
                  <p:oleObj name="Εξίσωση" r:id="rId9" imgW="253890" imgH="241195" progId="Equation.3">
                    <p:embed/>
                  </p:oleObj>
                </mc:Choice>
                <mc:Fallback>
                  <p:oleObj name="Εξίσωση" r:id="rId9" imgW="253890" imgH="241195" progId="Equation.3">
                    <p:embed/>
                    <p:pic>
                      <p:nvPicPr>
                        <p:cNvPr id="82958" name="Object 13">
                          <a:extLst>
                            <a:ext uri="{FF2B5EF4-FFF2-40B4-BE49-F238E27FC236}">
                              <a16:creationId xmlns:a16="http://schemas.microsoft.com/office/drawing/2014/main" id="{DEBC782C-F3F5-319B-844B-903BC45455A7}"/>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643834" y="3714752"/>
                          <a:ext cx="601583" cy="5715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82959" name="14 - Ευθύγραμμο βέλος σύνδεσης">
              <a:extLst>
                <a:ext uri="{FF2B5EF4-FFF2-40B4-BE49-F238E27FC236}">
                  <a16:creationId xmlns:a16="http://schemas.microsoft.com/office/drawing/2014/main" id="{211140B0-8B31-D0E5-DAFB-BD34E7AF4773}"/>
                </a:ext>
              </a:extLst>
            </p:cNvPr>
            <p:cNvCxnSpPr>
              <a:cxnSpLocks noChangeShapeType="1"/>
              <a:stCxn id="82957" idx="5"/>
            </p:cNvCxnSpPr>
            <p:nvPr/>
          </p:nvCxnSpPr>
          <p:spPr bwMode="auto">
            <a:xfrm rot="16200000" flipH="1">
              <a:off x="7296165" y="3581396"/>
              <a:ext cx="323979" cy="514236"/>
            </a:xfrm>
            <a:prstGeom prst="straightConnector1">
              <a:avLst/>
            </a:prstGeom>
            <a:noFill/>
            <a:ln w="9525" algn="ctr">
              <a:solidFill>
                <a:srgbClr val="FF0066"/>
              </a:solidFill>
              <a:round/>
              <a:headEnd/>
              <a:tailEnd type="arrow" w="med" len="med"/>
            </a:ln>
            <a:extLst>
              <a:ext uri="{909E8E84-426E-40DD-AFC4-6F175D3DCCD1}">
                <a14:hiddenFill xmlns:a14="http://schemas.microsoft.com/office/drawing/2010/main">
                  <a:noFill/>
                </a14:hiddenFill>
              </a:ext>
            </a:extLst>
          </p:spPr>
        </p:cxn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1 - Ορθογώνιο">
            <a:extLst>
              <a:ext uri="{FF2B5EF4-FFF2-40B4-BE49-F238E27FC236}">
                <a16:creationId xmlns:a16="http://schemas.microsoft.com/office/drawing/2014/main" id="{B34DFDA0-6B6B-4492-551C-EE2AC78E624C}"/>
              </a:ext>
            </a:extLst>
          </p:cNvPr>
          <p:cNvSpPr>
            <a:spLocks noChangeArrowheads="1"/>
          </p:cNvSpPr>
          <p:nvPr/>
        </p:nvSpPr>
        <p:spPr bwMode="auto">
          <a:xfrm>
            <a:off x="900113" y="1628775"/>
            <a:ext cx="7273925" cy="3416300"/>
          </a:xfrm>
          <a:prstGeom prst="rect">
            <a:avLst/>
          </a:prstGeom>
          <a:solidFill>
            <a:srgbClr val="FF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b="0"/>
              <a:t>Η παράμετρος </a:t>
            </a:r>
            <a:r>
              <a:rPr lang="el-GR" altLang="el-GR" sz="1800" b="0" i="1"/>
              <a:t>χ</a:t>
            </a:r>
            <a:r>
              <a:rPr lang="el-GR" altLang="el-GR" sz="1800" b="0"/>
              <a:t> των </a:t>
            </a:r>
            <a:r>
              <a:rPr lang="en-US" altLang="el-GR" sz="1800" b="0"/>
              <a:t>Flory</a:t>
            </a:r>
            <a:r>
              <a:rPr lang="el-GR" altLang="el-GR" sz="1800" b="0"/>
              <a:t>-</a:t>
            </a:r>
            <a:r>
              <a:rPr lang="en-US" altLang="el-GR" sz="1800" b="0"/>
              <a:t>Huggins</a:t>
            </a:r>
            <a:r>
              <a:rPr lang="el-GR" altLang="el-GR" sz="1800" b="0"/>
              <a:t> μπορεί να συνδεθεί με θερμοδυναμικά μεγέθη, όπως η θερμότητα εξάτμισης και η πυκνότητα ενέργειας συνοχής. Μόνο για συστήματα με πολύ ασθενείς διαμοριακές αλληλεπιδράσεις μπορούμε να ελπίζουμε ότι θα υπολογίσουμε την τιμή της </a:t>
            </a:r>
            <a:r>
              <a:rPr lang="el-GR" altLang="el-GR" sz="1800" b="0" i="1"/>
              <a:t>χ</a:t>
            </a:r>
            <a:r>
              <a:rPr lang="el-GR" altLang="el-GR" sz="1800" b="0"/>
              <a:t> αξιόπιστα βασισμένοι σε πίνακες θερμοδυναμικών μεγεθών, ακόμα και τότε όμως πρέπει να υπάρχει ένας σημαντικός, εμπειρικός όρος διόρθωσης για τα διαλύματα πολυμερούς. Αυτό μας παρακινεί να χρησιμοποιήσουμε μία συνάρτηση λειτουργικής αλληλεπίδρασης, η οποία μπορεί να χρησιμοποιηθεί για την προσαρμογή πειραματικών δεδομένων· η προκύπτουσα </a:t>
            </a:r>
            <a:r>
              <a:rPr lang="el-GR" altLang="el-GR" sz="1800" b="0" i="1"/>
              <a:t>χ</a:t>
            </a:r>
            <a:r>
              <a:rPr lang="en-US" altLang="el-GR" sz="1800" b="0" baseline="-25000"/>
              <a:t>eff</a:t>
            </a:r>
            <a:r>
              <a:rPr lang="el-GR" altLang="el-GR" sz="1800" b="0"/>
              <a:t> χρησιμοποιείται συχνά για την περιγραφή της επιπρόσθετης ελεύθερης ενέργειας ανάμειξης.</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6018" name="Object 4">
            <a:extLst>
              <a:ext uri="{FF2B5EF4-FFF2-40B4-BE49-F238E27FC236}">
                <a16:creationId xmlns:a16="http://schemas.microsoft.com/office/drawing/2014/main" id="{0B7E2C44-1D87-0C97-552D-D75336429BFE}"/>
              </a:ext>
            </a:extLst>
          </p:cNvPr>
          <p:cNvGraphicFramePr>
            <a:graphicFrameLocks noChangeAspect="1"/>
          </p:cNvGraphicFramePr>
          <p:nvPr/>
        </p:nvGraphicFramePr>
        <p:xfrm>
          <a:off x="4140200" y="1700213"/>
          <a:ext cx="4105275" cy="598487"/>
        </p:xfrm>
        <a:graphic>
          <a:graphicData uri="http://schemas.openxmlformats.org/presentationml/2006/ole">
            <mc:AlternateContent xmlns:mc="http://schemas.openxmlformats.org/markup-compatibility/2006">
              <mc:Choice xmlns:v="urn:schemas-microsoft-com:vml" Requires="v">
                <p:oleObj name="Εξίσωση" r:id="rId3" imgW="1828800" imgH="266700" progId="Equation.3">
                  <p:embed/>
                </p:oleObj>
              </mc:Choice>
              <mc:Fallback>
                <p:oleObj name="Εξίσωση" r:id="rId3" imgW="1828800" imgH="266700" progId="Equation.3">
                  <p:embed/>
                  <p:pic>
                    <p:nvPicPr>
                      <p:cNvPr id="86018" name="Object 4">
                        <a:extLst>
                          <a:ext uri="{FF2B5EF4-FFF2-40B4-BE49-F238E27FC236}">
                            <a16:creationId xmlns:a16="http://schemas.microsoft.com/office/drawing/2014/main" id="{0B7E2C44-1D87-0C97-552D-D75336429BF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40200" y="1700213"/>
                        <a:ext cx="4105275" cy="598487"/>
                      </a:xfrm>
                      <a:prstGeom prst="rect">
                        <a:avLst/>
                      </a:prstGeom>
                      <a:noFill/>
                      <a:ln w="9525">
                        <a:solidFill>
                          <a:schemeClr val="accent2"/>
                        </a:solidFill>
                        <a:miter lim="800000"/>
                        <a:headEnd/>
                        <a:tailEnd/>
                      </a:ln>
                      <a:extLst>
                        <a:ext uri="{909E8E84-426E-40DD-AFC4-6F175D3DCCD1}">
                          <a14:hiddenFill xmlns:a14="http://schemas.microsoft.com/office/drawing/2010/main">
                            <a:solidFill>
                              <a:schemeClr val="accent1"/>
                            </a:solidFill>
                          </a14:hiddenFill>
                        </a:ext>
                      </a:extLst>
                    </p:spPr>
                  </p:pic>
                </p:oleObj>
              </mc:Fallback>
            </mc:AlternateContent>
          </a:graphicData>
        </a:graphic>
      </p:graphicFrame>
      <p:sp>
        <p:nvSpPr>
          <p:cNvPr id="86019" name="Text Box 5">
            <a:extLst>
              <a:ext uri="{FF2B5EF4-FFF2-40B4-BE49-F238E27FC236}">
                <a16:creationId xmlns:a16="http://schemas.microsoft.com/office/drawing/2014/main" id="{D00D6E22-9DBD-963D-ED7E-119395FA542A}"/>
              </a:ext>
            </a:extLst>
          </p:cNvPr>
          <p:cNvSpPr txBox="1">
            <a:spLocks noChangeArrowheads="1"/>
          </p:cNvSpPr>
          <p:nvPr/>
        </p:nvSpPr>
        <p:spPr bwMode="auto">
          <a:xfrm>
            <a:off x="611188" y="1700213"/>
            <a:ext cx="319405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b="0"/>
              <a:t>ΜΟΡΦΟΛΟΓΙΚΗ ΕΝΤΡΟΠΙΑ</a:t>
            </a:r>
          </a:p>
          <a:p>
            <a:pPr eaLnBrk="1" hangingPunct="1">
              <a:spcBef>
                <a:spcPct val="0"/>
              </a:spcBef>
              <a:buFontTx/>
              <a:buNone/>
            </a:pPr>
            <a:r>
              <a:rPr lang="el-GR" altLang="el-GR" sz="1800" b="0"/>
              <a:t> ΑΝΑΜΕΙΞΕΩΣ</a:t>
            </a:r>
            <a:endParaRPr lang="en-US" altLang="el-GR" sz="1800" b="0"/>
          </a:p>
        </p:txBody>
      </p:sp>
      <p:graphicFrame>
        <p:nvGraphicFramePr>
          <p:cNvPr id="86020" name="Object 6">
            <a:extLst>
              <a:ext uri="{FF2B5EF4-FFF2-40B4-BE49-F238E27FC236}">
                <a16:creationId xmlns:a16="http://schemas.microsoft.com/office/drawing/2014/main" id="{B546FD65-1C8D-866A-5DD4-1770C0A406F2}"/>
              </a:ext>
            </a:extLst>
          </p:cNvPr>
          <p:cNvGraphicFramePr>
            <a:graphicFrameLocks noChangeAspect="1"/>
          </p:cNvGraphicFramePr>
          <p:nvPr/>
        </p:nvGraphicFramePr>
        <p:xfrm>
          <a:off x="2555875" y="2427288"/>
          <a:ext cx="4679950" cy="569912"/>
        </p:xfrm>
        <a:graphic>
          <a:graphicData uri="http://schemas.openxmlformats.org/presentationml/2006/ole">
            <mc:AlternateContent xmlns:mc="http://schemas.openxmlformats.org/markup-compatibility/2006">
              <mc:Choice xmlns:v="urn:schemas-microsoft-com:vml" Requires="v">
                <p:oleObj name="Εξίσωση" r:id="rId5" imgW="1879600" imgH="228600" progId="Equation.3">
                  <p:embed/>
                </p:oleObj>
              </mc:Choice>
              <mc:Fallback>
                <p:oleObj name="Εξίσωση" r:id="rId5" imgW="1879600" imgH="228600" progId="Equation.3">
                  <p:embed/>
                  <p:pic>
                    <p:nvPicPr>
                      <p:cNvPr id="86020" name="Object 6">
                        <a:extLst>
                          <a:ext uri="{FF2B5EF4-FFF2-40B4-BE49-F238E27FC236}">
                            <a16:creationId xmlns:a16="http://schemas.microsoft.com/office/drawing/2014/main" id="{B546FD65-1C8D-866A-5DD4-1770C0A406F2}"/>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55875" y="2427288"/>
                        <a:ext cx="4679950" cy="569912"/>
                      </a:xfrm>
                      <a:prstGeom prst="rect">
                        <a:avLst/>
                      </a:prstGeom>
                      <a:noFill/>
                      <a:ln w="9525">
                        <a:solidFill>
                          <a:schemeClr val="accent2"/>
                        </a:solidFill>
                        <a:miter lim="800000"/>
                        <a:headEnd/>
                        <a:tailEnd/>
                      </a:ln>
                      <a:extLst>
                        <a:ext uri="{909E8E84-426E-40DD-AFC4-6F175D3DCCD1}">
                          <a14:hiddenFill xmlns:a14="http://schemas.microsoft.com/office/drawing/2010/main">
                            <a:solidFill>
                              <a:schemeClr val="accent1"/>
                            </a:solidFill>
                          </a14:hiddenFill>
                        </a:ext>
                      </a:extLst>
                    </p:spPr>
                  </p:pic>
                </p:oleObj>
              </mc:Fallback>
            </mc:AlternateContent>
          </a:graphicData>
        </a:graphic>
      </p:graphicFrame>
      <p:graphicFrame>
        <p:nvGraphicFramePr>
          <p:cNvPr id="86021" name="Object 7">
            <a:extLst>
              <a:ext uri="{FF2B5EF4-FFF2-40B4-BE49-F238E27FC236}">
                <a16:creationId xmlns:a16="http://schemas.microsoft.com/office/drawing/2014/main" id="{BF09A8F4-D0E6-57E3-11E8-9BE3607600FC}"/>
              </a:ext>
            </a:extLst>
          </p:cNvPr>
          <p:cNvGraphicFramePr>
            <a:graphicFrameLocks noChangeAspect="1"/>
          </p:cNvGraphicFramePr>
          <p:nvPr/>
        </p:nvGraphicFramePr>
        <p:xfrm>
          <a:off x="468313" y="4437063"/>
          <a:ext cx="4968875" cy="471487"/>
        </p:xfrm>
        <a:graphic>
          <a:graphicData uri="http://schemas.openxmlformats.org/presentationml/2006/ole">
            <mc:AlternateContent xmlns:mc="http://schemas.openxmlformats.org/markup-compatibility/2006">
              <mc:Choice xmlns:v="urn:schemas-microsoft-com:vml" Requires="v">
                <p:oleObj name="Εξίσωση" r:id="rId7" imgW="2413000" imgH="228600" progId="Equation.3">
                  <p:embed/>
                </p:oleObj>
              </mc:Choice>
              <mc:Fallback>
                <p:oleObj name="Εξίσωση" r:id="rId7" imgW="2413000" imgH="228600" progId="Equation.3">
                  <p:embed/>
                  <p:pic>
                    <p:nvPicPr>
                      <p:cNvPr id="86021" name="Object 7">
                        <a:extLst>
                          <a:ext uri="{FF2B5EF4-FFF2-40B4-BE49-F238E27FC236}">
                            <a16:creationId xmlns:a16="http://schemas.microsoft.com/office/drawing/2014/main" id="{BF09A8F4-D0E6-57E3-11E8-9BE3607600FC}"/>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8313" y="4437063"/>
                        <a:ext cx="4968875" cy="471487"/>
                      </a:xfrm>
                      <a:prstGeom prst="rect">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6022" name="Text Box 8">
            <a:extLst>
              <a:ext uri="{FF2B5EF4-FFF2-40B4-BE49-F238E27FC236}">
                <a16:creationId xmlns:a16="http://schemas.microsoft.com/office/drawing/2014/main" id="{A75B269F-3487-9035-8950-18DEF61A1DAD}"/>
              </a:ext>
            </a:extLst>
          </p:cNvPr>
          <p:cNvSpPr txBox="1">
            <a:spLocks noChangeArrowheads="1"/>
          </p:cNvSpPr>
          <p:nvPr/>
        </p:nvSpPr>
        <p:spPr bwMode="auto">
          <a:xfrm>
            <a:off x="2051050" y="3141663"/>
            <a:ext cx="52038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l-GR" altLang="el-GR" sz="1800">
                <a:solidFill>
                  <a:srgbClr val="FF0066"/>
                </a:solidFill>
              </a:rPr>
              <a:t>Κανονικά μακρομοριακά διαλύματα</a:t>
            </a:r>
          </a:p>
        </p:txBody>
      </p:sp>
      <p:graphicFrame>
        <p:nvGraphicFramePr>
          <p:cNvPr id="86023" name="Object 9">
            <a:extLst>
              <a:ext uri="{FF2B5EF4-FFF2-40B4-BE49-F238E27FC236}">
                <a16:creationId xmlns:a16="http://schemas.microsoft.com/office/drawing/2014/main" id="{ACFEB0B9-9F96-34C8-30CE-8432474AE9B6}"/>
              </a:ext>
            </a:extLst>
          </p:cNvPr>
          <p:cNvGraphicFramePr>
            <a:graphicFrameLocks noChangeAspect="1"/>
          </p:cNvGraphicFramePr>
          <p:nvPr/>
        </p:nvGraphicFramePr>
        <p:xfrm>
          <a:off x="611188" y="5589588"/>
          <a:ext cx="3816350" cy="739775"/>
        </p:xfrm>
        <a:graphic>
          <a:graphicData uri="http://schemas.openxmlformats.org/presentationml/2006/ole">
            <mc:AlternateContent xmlns:mc="http://schemas.openxmlformats.org/markup-compatibility/2006">
              <mc:Choice xmlns:v="urn:schemas-microsoft-com:vml" Requires="v">
                <p:oleObj name="Εξίσωση" r:id="rId9" imgW="2005729" imgH="393529" progId="Equation.3">
                  <p:embed/>
                </p:oleObj>
              </mc:Choice>
              <mc:Fallback>
                <p:oleObj name="Εξίσωση" r:id="rId9" imgW="2005729" imgH="393529" progId="Equation.3">
                  <p:embed/>
                  <p:pic>
                    <p:nvPicPr>
                      <p:cNvPr id="86023" name="Object 9">
                        <a:extLst>
                          <a:ext uri="{FF2B5EF4-FFF2-40B4-BE49-F238E27FC236}">
                            <a16:creationId xmlns:a16="http://schemas.microsoft.com/office/drawing/2014/main" id="{ACFEB0B9-9F96-34C8-30CE-8432474AE9B6}"/>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11188" y="5589588"/>
                        <a:ext cx="3816350" cy="739775"/>
                      </a:xfrm>
                      <a:prstGeom prst="rect">
                        <a:avLst/>
                      </a:prstGeom>
                      <a:noFill/>
                      <a:ln w="9525">
                        <a:solidFill>
                          <a:srgbClr val="FF0066"/>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6024" name="Rectangle 10">
            <a:extLst>
              <a:ext uri="{FF2B5EF4-FFF2-40B4-BE49-F238E27FC236}">
                <a16:creationId xmlns:a16="http://schemas.microsoft.com/office/drawing/2014/main" id="{D6CDF5F6-0E00-CE5D-49AF-A9E02AEF9524}"/>
              </a:ext>
            </a:extLst>
          </p:cNvPr>
          <p:cNvSpPr>
            <a:spLocks noChangeArrowheads="1"/>
          </p:cNvSpPr>
          <p:nvPr/>
        </p:nvSpPr>
        <p:spPr bwMode="auto">
          <a:xfrm>
            <a:off x="2411413" y="5084763"/>
            <a:ext cx="431006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a:solidFill>
                  <a:schemeClr val="hlink"/>
                </a:solidFill>
              </a:rPr>
              <a:t>Πραγματικά μακρομοριακά διαλύματα</a:t>
            </a:r>
            <a:endParaRPr lang="en-US" altLang="el-GR" sz="1800">
              <a:solidFill>
                <a:schemeClr val="hlink"/>
              </a:solidFill>
            </a:endParaRPr>
          </a:p>
        </p:txBody>
      </p:sp>
      <p:graphicFrame>
        <p:nvGraphicFramePr>
          <p:cNvPr id="86025" name="Object 11">
            <a:extLst>
              <a:ext uri="{FF2B5EF4-FFF2-40B4-BE49-F238E27FC236}">
                <a16:creationId xmlns:a16="http://schemas.microsoft.com/office/drawing/2014/main" id="{B5706E89-2A62-F103-71A7-8FEB74222202}"/>
              </a:ext>
            </a:extLst>
          </p:cNvPr>
          <p:cNvGraphicFramePr>
            <a:graphicFrameLocks noChangeAspect="1"/>
          </p:cNvGraphicFramePr>
          <p:nvPr/>
        </p:nvGraphicFramePr>
        <p:xfrm>
          <a:off x="5795963" y="3614738"/>
          <a:ext cx="2806700" cy="581025"/>
        </p:xfrm>
        <a:graphic>
          <a:graphicData uri="http://schemas.openxmlformats.org/presentationml/2006/ole">
            <mc:AlternateContent xmlns:mc="http://schemas.openxmlformats.org/markup-compatibility/2006">
              <mc:Choice xmlns:v="urn:schemas-microsoft-com:vml" Requires="v">
                <p:oleObj name="Εξίσωση" r:id="rId11" imgW="1104900" imgH="228600" progId="Equation.3">
                  <p:embed/>
                </p:oleObj>
              </mc:Choice>
              <mc:Fallback>
                <p:oleObj name="Εξίσωση" r:id="rId11" imgW="1104900" imgH="228600" progId="Equation.3">
                  <p:embed/>
                  <p:pic>
                    <p:nvPicPr>
                      <p:cNvPr id="86025" name="Object 11">
                        <a:extLst>
                          <a:ext uri="{FF2B5EF4-FFF2-40B4-BE49-F238E27FC236}">
                            <a16:creationId xmlns:a16="http://schemas.microsoft.com/office/drawing/2014/main" id="{B5706E89-2A62-F103-71A7-8FEB74222202}"/>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795963" y="3614738"/>
                        <a:ext cx="2806700" cy="581025"/>
                      </a:xfrm>
                      <a:prstGeom prst="rect">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6026" name="Rectangle 12">
            <a:extLst>
              <a:ext uri="{FF2B5EF4-FFF2-40B4-BE49-F238E27FC236}">
                <a16:creationId xmlns:a16="http://schemas.microsoft.com/office/drawing/2014/main" id="{B75193B7-32F2-CE49-2540-7707408A2246}"/>
              </a:ext>
            </a:extLst>
          </p:cNvPr>
          <p:cNvSpPr>
            <a:spLocks noChangeArrowheads="1"/>
          </p:cNvSpPr>
          <p:nvPr/>
        </p:nvSpPr>
        <p:spPr bwMode="auto">
          <a:xfrm>
            <a:off x="2627313" y="1125538"/>
            <a:ext cx="383381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a:solidFill>
                  <a:schemeClr val="accent2"/>
                </a:solidFill>
              </a:rPr>
              <a:t>ιδανικά μακρομοριακά διαλύματα</a:t>
            </a:r>
            <a:endParaRPr lang="en-US" altLang="el-GR" sz="1800">
              <a:solidFill>
                <a:schemeClr val="accent2"/>
              </a:solidFill>
            </a:endParaRPr>
          </a:p>
        </p:txBody>
      </p:sp>
      <p:graphicFrame>
        <p:nvGraphicFramePr>
          <p:cNvPr id="86027" name="Object 13">
            <a:extLst>
              <a:ext uri="{FF2B5EF4-FFF2-40B4-BE49-F238E27FC236}">
                <a16:creationId xmlns:a16="http://schemas.microsoft.com/office/drawing/2014/main" id="{0F0D9277-AC3F-4CC2-4BCD-0D340840951B}"/>
              </a:ext>
            </a:extLst>
          </p:cNvPr>
          <p:cNvGraphicFramePr>
            <a:graphicFrameLocks noChangeAspect="1"/>
          </p:cNvGraphicFramePr>
          <p:nvPr/>
        </p:nvGraphicFramePr>
        <p:xfrm>
          <a:off x="5076825" y="5589588"/>
          <a:ext cx="3578225" cy="727075"/>
        </p:xfrm>
        <a:graphic>
          <a:graphicData uri="http://schemas.openxmlformats.org/presentationml/2006/ole">
            <mc:AlternateContent xmlns:mc="http://schemas.openxmlformats.org/markup-compatibility/2006">
              <mc:Choice xmlns:v="urn:schemas-microsoft-com:vml" Requires="v">
                <p:oleObj name="Εξίσωση" r:id="rId13" imgW="2108200" imgH="431800" progId="Equation.3">
                  <p:embed/>
                </p:oleObj>
              </mc:Choice>
              <mc:Fallback>
                <p:oleObj name="Εξίσωση" r:id="rId13" imgW="2108200" imgH="431800" progId="Equation.3">
                  <p:embed/>
                  <p:pic>
                    <p:nvPicPr>
                      <p:cNvPr id="86027" name="Object 13">
                        <a:extLst>
                          <a:ext uri="{FF2B5EF4-FFF2-40B4-BE49-F238E27FC236}">
                            <a16:creationId xmlns:a16="http://schemas.microsoft.com/office/drawing/2014/main" id="{0F0D9277-AC3F-4CC2-4BCD-0D340840951B}"/>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076825" y="5589588"/>
                        <a:ext cx="3578225" cy="727075"/>
                      </a:xfrm>
                      <a:prstGeom prst="rect">
                        <a:avLst/>
                      </a:prstGeom>
                      <a:noFill/>
                      <a:ln w="9525">
                        <a:solidFill>
                          <a:srgbClr val="FF0066"/>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6028" name="Object 14">
            <a:extLst>
              <a:ext uri="{FF2B5EF4-FFF2-40B4-BE49-F238E27FC236}">
                <a16:creationId xmlns:a16="http://schemas.microsoft.com/office/drawing/2014/main" id="{E351600D-6A8E-1988-EC01-7C189D4D6644}"/>
              </a:ext>
            </a:extLst>
          </p:cNvPr>
          <p:cNvGraphicFramePr>
            <a:graphicFrameLocks noChangeAspect="1"/>
          </p:cNvGraphicFramePr>
          <p:nvPr/>
        </p:nvGraphicFramePr>
        <p:xfrm>
          <a:off x="5724525" y="4478338"/>
          <a:ext cx="2913063" cy="463550"/>
        </p:xfrm>
        <a:graphic>
          <a:graphicData uri="http://schemas.openxmlformats.org/presentationml/2006/ole">
            <mc:AlternateContent xmlns:mc="http://schemas.openxmlformats.org/markup-compatibility/2006">
              <mc:Choice xmlns:v="urn:schemas-microsoft-com:vml" Requires="v">
                <p:oleObj name="Εξίσωση" r:id="rId15" imgW="1358310" imgH="215806" progId="Equation.3">
                  <p:embed/>
                </p:oleObj>
              </mc:Choice>
              <mc:Fallback>
                <p:oleObj name="Εξίσωση" r:id="rId15" imgW="1358310" imgH="215806" progId="Equation.3">
                  <p:embed/>
                  <p:pic>
                    <p:nvPicPr>
                      <p:cNvPr id="86028" name="Object 14">
                        <a:extLst>
                          <a:ext uri="{FF2B5EF4-FFF2-40B4-BE49-F238E27FC236}">
                            <a16:creationId xmlns:a16="http://schemas.microsoft.com/office/drawing/2014/main" id="{E351600D-6A8E-1988-EC01-7C189D4D6644}"/>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724525" y="4478338"/>
                        <a:ext cx="2913063" cy="463550"/>
                      </a:xfrm>
                      <a:prstGeom prst="rect">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6029" name="12 - TextBox">
            <a:extLst>
              <a:ext uri="{FF2B5EF4-FFF2-40B4-BE49-F238E27FC236}">
                <a16:creationId xmlns:a16="http://schemas.microsoft.com/office/drawing/2014/main" id="{CFBC0615-3537-F6CB-D4EE-4F11F25E1148}"/>
              </a:ext>
            </a:extLst>
          </p:cNvPr>
          <p:cNvSpPr txBox="1">
            <a:spLocks noChangeArrowheads="1"/>
          </p:cNvSpPr>
          <p:nvPr/>
        </p:nvSpPr>
        <p:spPr bwMode="auto">
          <a:xfrm>
            <a:off x="971550" y="549275"/>
            <a:ext cx="26352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b="0"/>
              <a:t>ΣΥΝΟΨΗ ΕΞΙΣΩΣΕΩΝ</a:t>
            </a:r>
            <a:r>
              <a:rPr lang="el-GR" altLang="el-GR" sz="1800"/>
              <a:t> </a:t>
            </a:r>
          </a:p>
        </p:txBody>
      </p:sp>
      <p:graphicFrame>
        <p:nvGraphicFramePr>
          <p:cNvPr id="86030" name="Object 4">
            <a:extLst>
              <a:ext uri="{FF2B5EF4-FFF2-40B4-BE49-F238E27FC236}">
                <a16:creationId xmlns:a16="http://schemas.microsoft.com/office/drawing/2014/main" id="{0F217FAF-7BCE-EA05-9008-03C7AC2077AA}"/>
              </a:ext>
            </a:extLst>
          </p:cNvPr>
          <p:cNvGraphicFramePr>
            <a:graphicFrameLocks noChangeAspect="1"/>
          </p:cNvGraphicFramePr>
          <p:nvPr/>
        </p:nvGraphicFramePr>
        <p:xfrm>
          <a:off x="1116013" y="3644900"/>
          <a:ext cx="4105275" cy="598488"/>
        </p:xfrm>
        <a:graphic>
          <a:graphicData uri="http://schemas.openxmlformats.org/presentationml/2006/ole">
            <mc:AlternateContent xmlns:mc="http://schemas.openxmlformats.org/markup-compatibility/2006">
              <mc:Choice xmlns:v="urn:schemas-microsoft-com:vml" Requires="v">
                <p:oleObj name="Εξίσωση" r:id="rId3" imgW="1828800" imgH="266700" progId="Equation.3">
                  <p:embed/>
                </p:oleObj>
              </mc:Choice>
              <mc:Fallback>
                <p:oleObj name="Εξίσωση" r:id="rId3" imgW="1828800" imgH="266700" progId="Equation.3">
                  <p:embed/>
                  <p:pic>
                    <p:nvPicPr>
                      <p:cNvPr id="86030" name="Object 4">
                        <a:extLst>
                          <a:ext uri="{FF2B5EF4-FFF2-40B4-BE49-F238E27FC236}">
                            <a16:creationId xmlns:a16="http://schemas.microsoft.com/office/drawing/2014/main" id="{0F217FAF-7BCE-EA05-9008-03C7AC2077A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16013" y="3644900"/>
                        <a:ext cx="4105275" cy="598488"/>
                      </a:xfrm>
                      <a:prstGeom prst="rect">
                        <a:avLst/>
                      </a:prstGeom>
                      <a:noFill/>
                      <a:ln w="9525">
                        <a:solidFill>
                          <a:schemeClr val="accent2"/>
                        </a:solidFill>
                        <a:miter lim="800000"/>
                        <a:headEnd/>
                        <a:tailEnd/>
                      </a:ln>
                      <a:extLst>
                        <a:ext uri="{909E8E84-426E-40DD-AFC4-6F175D3DCCD1}">
                          <a14:hiddenFill xmlns:a14="http://schemas.microsoft.com/office/drawing/2010/main">
                            <a:solidFill>
                              <a:schemeClr val="accent1"/>
                            </a:solidFill>
                          </a14:hiddenFill>
                        </a:ext>
                      </a:extLst>
                    </p:spPr>
                  </p:pic>
                </p:oleObj>
              </mc:Fallback>
            </mc:AlternateContent>
          </a:graphicData>
        </a:graphic>
      </p:graphicFrame>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8066" name="Object 4">
            <a:extLst>
              <a:ext uri="{FF2B5EF4-FFF2-40B4-BE49-F238E27FC236}">
                <a16:creationId xmlns:a16="http://schemas.microsoft.com/office/drawing/2014/main" id="{2614B5D9-5A28-41F2-98CA-C1D8608B2AC6}"/>
              </a:ext>
            </a:extLst>
          </p:cNvPr>
          <p:cNvGraphicFramePr>
            <a:graphicFrameLocks noChangeAspect="1"/>
          </p:cNvGraphicFramePr>
          <p:nvPr/>
        </p:nvGraphicFramePr>
        <p:xfrm>
          <a:off x="2268538" y="692150"/>
          <a:ext cx="4537075" cy="739775"/>
        </p:xfrm>
        <a:graphic>
          <a:graphicData uri="http://schemas.openxmlformats.org/presentationml/2006/ole">
            <mc:AlternateContent xmlns:mc="http://schemas.openxmlformats.org/markup-compatibility/2006">
              <mc:Choice xmlns:v="urn:schemas-microsoft-com:vml" Requires="v">
                <p:oleObj name="Εξίσωση" r:id="rId3" imgW="2628900" imgH="431800" progId="Equation.3">
                  <p:embed/>
                </p:oleObj>
              </mc:Choice>
              <mc:Fallback>
                <p:oleObj name="Εξίσωση" r:id="rId3" imgW="2628900" imgH="431800" progId="Equation.3">
                  <p:embed/>
                  <p:pic>
                    <p:nvPicPr>
                      <p:cNvPr id="88066" name="Object 4">
                        <a:extLst>
                          <a:ext uri="{FF2B5EF4-FFF2-40B4-BE49-F238E27FC236}">
                            <a16:creationId xmlns:a16="http://schemas.microsoft.com/office/drawing/2014/main" id="{2614B5D9-5A28-41F2-98CA-C1D8608B2AC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68538" y="692150"/>
                        <a:ext cx="4537075" cy="739775"/>
                      </a:xfrm>
                      <a:prstGeom prst="rect">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8067" name="Object 5">
            <a:extLst>
              <a:ext uri="{FF2B5EF4-FFF2-40B4-BE49-F238E27FC236}">
                <a16:creationId xmlns:a16="http://schemas.microsoft.com/office/drawing/2014/main" id="{FDCE02AC-D3CB-5B31-BD86-516905A8BC9B}"/>
              </a:ext>
            </a:extLst>
          </p:cNvPr>
          <p:cNvGraphicFramePr>
            <a:graphicFrameLocks noChangeAspect="1"/>
          </p:cNvGraphicFramePr>
          <p:nvPr/>
        </p:nvGraphicFramePr>
        <p:xfrm>
          <a:off x="250825" y="1844675"/>
          <a:ext cx="4679950" cy="850900"/>
        </p:xfrm>
        <a:graphic>
          <a:graphicData uri="http://schemas.openxmlformats.org/presentationml/2006/ole">
            <mc:AlternateContent xmlns:mc="http://schemas.openxmlformats.org/markup-compatibility/2006">
              <mc:Choice xmlns:v="urn:schemas-microsoft-com:vml" Requires="v">
                <p:oleObj name="Εξίσωση" r:id="rId5" imgW="2514600" imgH="457200" progId="Equation.3">
                  <p:embed/>
                </p:oleObj>
              </mc:Choice>
              <mc:Fallback>
                <p:oleObj name="Εξίσωση" r:id="rId5" imgW="2514600" imgH="457200" progId="Equation.3">
                  <p:embed/>
                  <p:pic>
                    <p:nvPicPr>
                      <p:cNvPr id="88067" name="Object 5">
                        <a:extLst>
                          <a:ext uri="{FF2B5EF4-FFF2-40B4-BE49-F238E27FC236}">
                            <a16:creationId xmlns:a16="http://schemas.microsoft.com/office/drawing/2014/main" id="{FDCE02AC-D3CB-5B31-BD86-516905A8BC9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0825" y="1844675"/>
                        <a:ext cx="4679950" cy="850900"/>
                      </a:xfrm>
                      <a:prstGeom prst="rect">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8068" name="Object 6">
            <a:extLst>
              <a:ext uri="{FF2B5EF4-FFF2-40B4-BE49-F238E27FC236}">
                <a16:creationId xmlns:a16="http://schemas.microsoft.com/office/drawing/2014/main" id="{AD1403A1-D942-EAC8-5DCE-02A1D07B0D54}"/>
              </a:ext>
            </a:extLst>
          </p:cNvPr>
          <p:cNvGraphicFramePr>
            <a:graphicFrameLocks noChangeAspect="1"/>
          </p:cNvGraphicFramePr>
          <p:nvPr/>
        </p:nvGraphicFramePr>
        <p:xfrm>
          <a:off x="5580063" y="1844675"/>
          <a:ext cx="3097212" cy="849313"/>
        </p:xfrm>
        <a:graphic>
          <a:graphicData uri="http://schemas.openxmlformats.org/presentationml/2006/ole">
            <mc:AlternateContent xmlns:mc="http://schemas.openxmlformats.org/markup-compatibility/2006">
              <mc:Choice xmlns:v="urn:schemas-microsoft-com:vml" Requires="v">
                <p:oleObj name="Εξίσωση" r:id="rId7" imgW="1524000" imgH="431800" progId="Equation.3">
                  <p:embed/>
                </p:oleObj>
              </mc:Choice>
              <mc:Fallback>
                <p:oleObj name="Εξίσωση" r:id="rId7" imgW="1524000" imgH="431800" progId="Equation.3">
                  <p:embed/>
                  <p:pic>
                    <p:nvPicPr>
                      <p:cNvPr id="88068" name="Object 6">
                        <a:extLst>
                          <a:ext uri="{FF2B5EF4-FFF2-40B4-BE49-F238E27FC236}">
                            <a16:creationId xmlns:a16="http://schemas.microsoft.com/office/drawing/2014/main" id="{AD1403A1-D942-EAC8-5DCE-02A1D07B0D54}"/>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80063" y="1844675"/>
                        <a:ext cx="3097212" cy="849313"/>
                      </a:xfrm>
                      <a:prstGeom prst="rect">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8069" name="Object 7">
            <a:extLst>
              <a:ext uri="{FF2B5EF4-FFF2-40B4-BE49-F238E27FC236}">
                <a16:creationId xmlns:a16="http://schemas.microsoft.com/office/drawing/2014/main" id="{34C42157-DA07-9F9B-AE57-9CDAB212268B}"/>
              </a:ext>
            </a:extLst>
          </p:cNvPr>
          <p:cNvGraphicFramePr>
            <a:graphicFrameLocks noChangeAspect="1"/>
          </p:cNvGraphicFramePr>
          <p:nvPr/>
        </p:nvGraphicFramePr>
        <p:xfrm>
          <a:off x="1331913" y="3244850"/>
          <a:ext cx="3168650" cy="704850"/>
        </p:xfrm>
        <a:graphic>
          <a:graphicData uri="http://schemas.openxmlformats.org/presentationml/2006/ole">
            <mc:AlternateContent xmlns:mc="http://schemas.openxmlformats.org/markup-compatibility/2006">
              <mc:Choice xmlns:v="urn:schemas-microsoft-com:vml" Requires="v">
                <p:oleObj name="Εξίσωση" r:id="rId9" imgW="1028700" imgH="228600" progId="Equation.3">
                  <p:embed/>
                </p:oleObj>
              </mc:Choice>
              <mc:Fallback>
                <p:oleObj name="Εξίσωση" r:id="rId9" imgW="1028700" imgH="228600" progId="Equation.3">
                  <p:embed/>
                  <p:pic>
                    <p:nvPicPr>
                      <p:cNvPr id="88069" name="Object 7">
                        <a:extLst>
                          <a:ext uri="{FF2B5EF4-FFF2-40B4-BE49-F238E27FC236}">
                            <a16:creationId xmlns:a16="http://schemas.microsoft.com/office/drawing/2014/main" id="{34C42157-DA07-9F9B-AE57-9CDAB212268B}"/>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331913" y="3244850"/>
                        <a:ext cx="3168650" cy="704850"/>
                      </a:xfrm>
                      <a:prstGeom prst="rect">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8070" name="Object 8">
            <a:extLst>
              <a:ext uri="{FF2B5EF4-FFF2-40B4-BE49-F238E27FC236}">
                <a16:creationId xmlns:a16="http://schemas.microsoft.com/office/drawing/2014/main" id="{02A2AFD5-E93E-BF9B-169E-497570A7ED65}"/>
              </a:ext>
            </a:extLst>
          </p:cNvPr>
          <p:cNvGraphicFramePr>
            <a:graphicFrameLocks noChangeAspect="1"/>
          </p:cNvGraphicFramePr>
          <p:nvPr/>
        </p:nvGraphicFramePr>
        <p:xfrm>
          <a:off x="5292725" y="3141663"/>
          <a:ext cx="2232025" cy="873125"/>
        </p:xfrm>
        <a:graphic>
          <a:graphicData uri="http://schemas.openxmlformats.org/presentationml/2006/ole">
            <mc:AlternateContent xmlns:mc="http://schemas.openxmlformats.org/markup-compatibility/2006">
              <mc:Choice xmlns:v="urn:schemas-microsoft-com:vml" Requires="v">
                <p:oleObj name="Εξίσωση" r:id="rId11" imgW="1091726" imgH="431613" progId="Equation.3">
                  <p:embed/>
                </p:oleObj>
              </mc:Choice>
              <mc:Fallback>
                <p:oleObj name="Εξίσωση" r:id="rId11" imgW="1091726" imgH="431613" progId="Equation.3">
                  <p:embed/>
                  <p:pic>
                    <p:nvPicPr>
                      <p:cNvPr id="88070" name="Object 8">
                        <a:extLst>
                          <a:ext uri="{FF2B5EF4-FFF2-40B4-BE49-F238E27FC236}">
                            <a16:creationId xmlns:a16="http://schemas.microsoft.com/office/drawing/2014/main" id="{02A2AFD5-E93E-BF9B-169E-497570A7ED65}"/>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292725" y="3141663"/>
                        <a:ext cx="2232025" cy="873125"/>
                      </a:xfrm>
                      <a:prstGeom prst="rect">
                        <a:avLst/>
                      </a:prstGeom>
                      <a:solidFill>
                        <a:schemeClr val="accent1"/>
                      </a:solidFill>
                      <a:ln w="9525">
                        <a:solidFill>
                          <a:schemeClr val="accent2"/>
                        </a:solidFill>
                        <a:miter lim="800000"/>
                        <a:headEnd/>
                        <a:tailEnd/>
                      </a:ln>
                    </p:spPr>
                  </p:pic>
                </p:oleObj>
              </mc:Fallback>
            </mc:AlternateContent>
          </a:graphicData>
        </a:graphic>
      </p:graphicFrame>
      <p:graphicFrame>
        <p:nvGraphicFramePr>
          <p:cNvPr id="88071" name="Object 9">
            <a:extLst>
              <a:ext uri="{FF2B5EF4-FFF2-40B4-BE49-F238E27FC236}">
                <a16:creationId xmlns:a16="http://schemas.microsoft.com/office/drawing/2014/main" id="{A2A4E82E-9291-D9CA-640A-B75F56689C9A}"/>
              </a:ext>
            </a:extLst>
          </p:cNvPr>
          <p:cNvGraphicFramePr>
            <a:graphicFrameLocks noChangeAspect="1"/>
          </p:cNvGraphicFramePr>
          <p:nvPr/>
        </p:nvGraphicFramePr>
        <p:xfrm>
          <a:off x="5076825" y="4797425"/>
          <a:ext cx="2951163" cy="779463"/>
        </p:xfrm>
        <a:graphic>
          <a:graphicData uri="http://schemas.openxmlformats.org/presentationml/2006/ole">
            <mc:AlternateContent xmlns:mc="http://schemas.openxmlformats.org/markup-compatibility/2006">
              <mc:Choice xmlns:v="urn:schemas-microsoft-com:vml" Requires="v">
                <p:oleObj name="Εξίσωση" r:id="rId13" imgW="1587500" imgH="419100" progId="Equation.3">
                  <p:embed/>
                </p:oleObj>
              </mc:Choice>
              <mc:Fallback>
                <p:oleObj name="Εξίσωση" r:id="rId13" imgW="1587500" imgH="419100" progId="Equation.3">
                  <p:embed/>
                  <p:pic>
                    <p:nvPicPr>
                      <p:cNvPr id="88071" name="Object 9">
                        <a:extLst>
                          <a:ext uri="{FF2B5EF4-FFF2-40B4-BE49-F238E27FC236}">
                            <a16:creationId xmlns:a16="http://schemas.microsoft.com/office/drawing/2014/main" id="{A2A4E82E-9291-D9CA-640A-B75F56689C9A}"/>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076825" y="4797425"/>
                        <a:ext cx="2951163" cy="779463"/>
                      </a:xfrm>
                      <a:prstGeom prst="rect">
                        <a:avLst/>
                      </a:prstGeom>
                      <a:solidFill>
                        <a:srgbClr val="FFCCFF"/>
                      </a:solidFill>
                      <a:ln w="9525">
                        <a:solidFill>
                          <a:schemeClr val="accent2"/>
                        </a:solidFill>
                        <a:miter lim="800000"/>
                        <a:headEnd/>
                        <a:tailEnd/>
                      </a:ln>
                    </p:spPr>
                  </p:pic>
                </p:oleObj>
              </mc:Fallback>
            </mc:AlternateContent>
          </a:graphicData>
        </a:graphic>
      </p:graphicFrame>
      <p:graphicFrame>
        <p:nvGraphicFramePr>
          <p:cNvPr id="88072" name="Object 8">
            <a:extLst>
              <a:ext uri="{FF2B5EF4-FFF2-40B4-BE49-F238E27FC236}">
                <a16:creationId xmlns:a16="http://schemas.microsoft.com/office/drawing/2014/main" id="{EF34CC81-E460-5F1F-97E7-ADAB607A0E2F}"/>
              </a:ext>
            </a:extLst>
          </p:cNvPr>
          <p:cNvGraphicFramePr>
            <a:graphicFrameLocks noChangeAspect="1"/>
          </p:cNvGraphicFramePr>
          <p:nvPr/>
        </p:nvGraphicFramePr>
        <p:xfrm>
          <a:off x="1403350" y="4724400"/>
          <a:ext cx="3114675" cy="865188"/>
        </p:xfrm>
        <a:graphic>
          <a:graphicData uri="http://schemas.openxmlformats.org/presentationml/2006/ole">
            <mc:AlternateContent xmlns:mc="http://schemas.openxmlformats.org/markup-compatibility/2006">
              <mc:Choice xmlns:v="urn:schemas-microsoft-com:vml" Requires="v">
                <p:oleObj name="Εξίσωση" r:id="rId15" imgW="1511300" imgH="419100" progId="Equation.3">
                  <p:embed/>
                </p:oleObj>
              </mc:Choice>
              <mc:Fallback>
                <p:oleObj name="Εξίσωση" r:id="rId15" imgW="1511300" imgH="419100" progId="Equation.3">
                  <p:embed/>
                  <p:pic>
                    <p:nvPicPr>
                      <p:cNvPr id="88072" name="Object 8">
                        <a:extLst>
                          <a:ext uri="{FF2B5EF4-FFF2-40B4-BE49-F238E27FC236}">
                            <a16:creationId xmlns:a16="http://schemas.microsoft.com/office/drawing/2014/main" id="{EF34CC81-E460-5F1F-97E7-ADAB607A0E2F}"/>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403350" y="4724400"/>
                        <a:ext cx="3114675" cy="865188"/>
                      </a:xfrm>
                      <a:prstGeom prst="rect">
                        <a:avLst/>
                      </a:prstGeom>
                      <a:solidFill>
                        <a:srgbClr val="FFCCFF"/>
                      </a:solidFill>
                      <a:ln w="9525">
                        <a:solidFill>
                          <a:srgbClr val="FF0066"/>
                        </a:solidFill>
                        <a:miter lim="800000"/>
                        <a:headEnd/>
                        <a:tailEnd/>
                      </a:ln>
                    </p:spPr>
                  </p:pic>
                </p:oleObj>
              </mc:Fallback>
            </mc:AlternateContent>
          </a:graphicData>
        </a:graphic>
      </p:graphicFrame>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1 - TextBox">
            <a:extLst>
              <a:ext uri="{FF2B5EF4-FFF2-40B4-BE49-F238E27FC236}">
                <a16:creationId xmlns:a16="http://schemas.microsoft.com/office/drawing/2014/main" id="{9DAFFB93-B5D0-752E-ECC3-87B416E51C8A}"/>
              </a:ext>
            </a:extLst>
          </p:cNvPr>
          <p:cNvSpPr txBox="1">
            <a:spLocks noChangeArrowheads="1"/>
          </p:cNvSpPr>
          <p:nvPr/>
        </p:nvSpPr>
        <p:spPr bwMode="auto">
          <a:xfrm>
            <a:off x="611188" y="476250"/>
            <a:ext cx="8064500" cy="600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600" b="0" u="sng"/>
              <a:t>Σύνοψη κεφαλαίου</a:t>
            </a:r>
          </a:p>
          <a:p>
            <a:pPr eaLnBrk="1" hangingPunct="1">
              <a:spcBef>
                <a:spcPct val="0"/>
              </a:spcBef>
              <a:buFontTx/>
              <a:buNone/>
            </a:pPr>
            <a:endParaRPr lang="el-GR" altLang="el-GR" sz="1600" b="0" u="sng"/>
          </a:p>
          <a:p>
            <a:pPr eaLnBrk="1" hangingPunct="1">
              <a:spcBef>
                <a:spcPct val="0"/>
              </a:spcBef>
              <a:buFontTx/>
              <a:buNone/>
            </a:pPr>
            <a:r>
              <a:rPr lang="el-GR" altLang="el-GR" sz="1600" b="0"/>
              <a:t>Με βάση την στατιστική θερμοδυναμική υπολογίζεται η εντροπία ανάμιξης ιδανικών (αθερμικών) διαλυμάτων μικρών μορίων, και η ενθαλπία ανάμιξης των κανονικών (ασθενείς αλληλεπιδράσεις) διαλυμάτων τους.</a:t>
            </a:r>
          </a:p>
          <a:p>
            <a:pPr eaLnBrk="1" hangingPunct="1">
              <a:spcBef>
                <a:spcPct val="0"/>
              </a:spcBef>
              <a:buFontTx/>
              <a:buNone/>
            </a:pPr>
            <a:endParaRPr lang="el-GR" altLang="el-GR" sz="1600" b="0"/>
          </a:p>
          <a:p>
            <a:pPr eaLnBrk="1" hangingPunct="1">
              <a:spcBef>
                <a:spcPct val="0"/>
              </a:spcBef>
              <a:buFontTx/>
              <a:buNone/>
            </a:pPr>
            <a:r>
              <a:rPr lang="el-GR" altLang="el-GR" sz="1600" b="0"/>
              <a:t>Αναπτύσσεται η θεωρία </a:t>
            </a:r>
            <a:r>
              <a:rPr lang="en-US" altLang="el-GR" sz="1600" b="0"/>
              <a:t>Flory</a:t>
            </a:r>
            <a:r>
              <a:rPr lang="el-GR" altLang="el-GR" sz="1600" b="0"/>
              <a:t>-</a:t>
            </a:r>
            <a:r>
              <a:rPr lang="en-US" altLang="el-GR" sz="1600" b="0"/>
              <a:t>Huggins</a:t>
            </a:r>
            <a:r>
              <a:rPr lang="el-GR" altLang="el-GR" sz="1600" b="0"/>
              <a:t> του συστημάτος πολυμερές/διαλύτης. Πρόκειται για μία θεωρία μέσου πεδίου, όπου με βάση πολυάριθμες υποθέσεις εξάγονται εκφράσεις της μεταβολής της εντροπίας και της ενθαλπίας ανάμειξης των ιδανικών, κανονικών και πραγματικών μακρομοριακών διαλυμάτων. Επιπλέον εξάγονται οι σχέσεις  της ελεύθερη ενθαλπίας ανάμειξης και των χημικών δυναμικών του διαλύτη και του πολυμερούς (εξισώσεις </a:t>
            </a:r>
            <a:r>
              <a:rPr lang="en-US" altLang="el-GR" sz="1600" b="0"/>
              <a:t>Flory</a:t>
            </a:r>
            <a:r>
              <a:rPr lang="el-GR" altLang="el-GR" sz="1600" b="0"/>
              <a:t>-</a:t>
            </a:r>
            <a:r>
              <a:rPr lang="en-US" altLang="el-GR" sz="1600" b="0"/>
              <a:t>Huggins</a:t>
            </a:r>
            <a:r>
              <a:rPr lang="el-GR" altLang="el-GR" sz="1600" b="0"/>
              <a:t> ).</a:t>
            </a:r>
          </a:p>
          <a:p>
            <a:pPr eaLnBrk="1" hangingPunct="1">
              <a:spcBef>
                <a:spcPct val="0"/>
              </a:spcBef>
              <a:buFontTx/>
              <a:buNone/>
            </a:pPr>
            <a:endParaRPr lang="el-GR" altLang="el-GR" sz="1600" b="0"/>
          </a:p>
          <a:p>
            <a:pPr eaLnBrk="1" hangingPunct="1">
              <a:spcBef>
                <a:spcPct val="0"/>
              </a:spcBef>
              <a:buFontTx/>
              <a:buNone/>
            </a:pPr>
            <a:r>
              <a:rPr lang="el-GR" altLang="el-GR" sz="1600" b="0"/>
              <a:t>Εισάγονται οι έννοιες της παραμέτρου αλληλεπίδρασης </a:t>
            </a:r>
            <a:r>
              <a:rPr lang="el-GR" altLang="el-GR" sz="1600" b="0" i="1"/>
              <a:t>χ και</a:t>
            </a:r>
            <a:r>
              <a:rPr lang="el-GR" altLang="el-GR" sz="1600" b="0"/>
              <a:t> της θερμοκρασίας Θ που αποτελούν κύρια χαρακτηριστικά των διαλυμάτων πολυμερούς με βάση τα οποία ορίζονται οι έννοιες του καλού, του κακού και του θήτα διαλύτη .</a:t>
            </a:r>
          </a:p>
          <a:p>
            <a:pPr eaLnBrk="1" hangingPunct="1">
              <a:spcBef>
                <a:spcPct val="0"/>
              </a:spcBef>
              <a:buFontTx/>
              <a:buNone/>
            </a:pPr>
            <a:endParaRPr lang="el-GR" altLang="el-GR" sz="1600" b="0"/>
          </a:p>
          <a:p>
            <a:pPr eaLnBrk="1" hangingPunct="1">
              <a:spcBef>
                <a:spcPct val="0"/>
              </a:spcBef>
              <a:buFontTx/>
              <a:buNone/>
            </a:pPr>
            <a:r>
              <a:rPr lang="el-GR" altLang="el-GR" sz="1600" b="0"/>
              <a:t>Η θερμοκρασία Θ έχει τέσσερις ισοδύναμους ορισμούς: (α) η θερμοκρασία όπου </a:t>
            </a:r>
            <a:r>
              <a:rPr lang="el-GR" altLang="el-GR" sz="1600" b="0" i="1"/>
              <a:t>Β </a:t>
            </a:r>
            <a:r>
              <a:rPr lang="el-GR" altLang="el-GR" sz="1600" b="0"/>
              <a:t>= 0, (β) η θερμοκρασία όπου η παράμετρος αλληλεπίδρασης </a:t>
            </a:r>
            <a:r>
              <a:rPr lang="el-GR" altLang="el-GR" sz="1600" b="0" i="1"/>
              <a:t>χ </a:t>
            </a:r>
            <a:r>
              <a:rPr lang="el-GR" altLang="el-GR" sz="1600" b="0"/>
              <a:t>= 1/2, (γ) το όριο της κρίσιμης θερμοκρασίας, </a:t>
            </a:r>
            <a:r>
              <a:rPr lang="el-GR" altLang="el-GR" sz="1600" b="0" i="1"/>
              <a:t>Τ</a:t>
            </a:r>
            <a:r>
              <a:rPr lang="en-US" altLang="el-GR" sz="1600" b="0" baseline="-25000"/>
              <a:t>c</a:t>
            </a:r>
            <a:r>
              <a:rPr lang="el-GR" altLang="el-GR" sz="1600" b="0"/>
              <a:t>, καθώς το </a:t>
            </a:r>
            <a:r>
              <a:rPr lang="el-GR" altLang="el-GR" sz="1600" b="0" i="1"/>
              <a:t>Μ</a:t>
            </a:r>
            <a:r>
              <a:rPr lang="el-GR" altLang="el-GR" sz="1600" b="0"/>
              <a:t>→∞, και (δ) ένας διαλύτης στον οποίο η </a:t>
            </a:r>
            <a:r>
              <a:rPr lang="en-US" altLang="el-GR" sz="1600" b="0" i="1"/>
              <a:t>R</a:t>
            </a:r>
            <a:r>
              <a:rPr lang="en-US" altLang="el-GR" sz="1600" b="0" baseline="-25000"/>
              <a:t>g</a:t>
            </a:r>
            <a:r>
              <a:rPr lang="el-GR" altLang="el-GR" sz="1600" b="0"/>
              <a:t>~</a:t>
            </a:r>
            <a:r>
              <a:rPr lang="en-US" altLang="el-GR" sz="1600" b="0" i="1"/>
              <a:t>M</a:t>
            </a:r>
            <a:r>
              <a:rPr lang="el-GR" altLang="el-GR" sz="1600" b="0" baseline="30000"/>
              <a:t>1/2</a:t>
            </a:r>
            <a:r>
              <a:rPr lang="el-GR" altLang="el-GR" sz="1600" b="0"/>
              <a:t>. Με απτό τρόπο, ένας διαλύτης θήτα είναι αυτός στον οποίο δεν ευνοούνται οι αλληλεπιδράσεις πολυμερούς διαλύτη, επομένως η αλυσίδα συρρικνώνεται στις διαστάσεις του τυχαίου περιπάτου. </a:t>
            </a:r>
          </a:p>
          <a:p>
            <a:pPr eaLnBrk="1" hangingPunct="1">
              <a:spcBef>
                <a:spcPct val="0"/>
              </a:spcBef>
              <a:buFontTx/>
              <a:buNone/>
            </a:pPr>
            <a:endParaRPr lang="el-GR" altLang="el-GR" sz="1600" b="0" u="sng"/>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5">
            <a:extLst>
              <a:ext uri="{FF2B5EF4-FFF2-40B4-BE49-F238E27FC236}">
                <a16:creationId xmlns:a16="http://schemas.microsoft.com/office/drawing/2014/main" id="{16F56EB9-0552-D185-2F0E-CCCE8B4051F9}"/>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graphicFrame>
        <p:nvGraphicFramePr>
          <p:cNvPr id="13315" name="Object 4">
            <a:extLst>
              <a:ext uri="{FF2B5EF4-FFF2-40B4-BE49-F238E27FC236}">
                <a16:creationId xmlns:a16="http://schemas.microsoft.com/office/drawing/2014/main" id="{C37C872B-CB08-7C7A-E713-E9ADE2BC390C}"/>
              </a:ext>
            </a:extLst>
          </p:cNvPr>
          <p:cNvGraphicFramePr>
            <a:graphicFrameLocks noChangeAspect="1"/>
          </p:cNvGraphicFramePr>
          <p:nvPr/>
        </p:nvGraphicFramePr>
        <p:xfrm>
          <a:off x="2071688" y="3357563"/>
          <a:ext cx="4714875" cy="946150"/>
        </p:xfrm>
        <a:graphic>
          <a:graphicData uri="http://schemas.openxmlformats.org/presentationml/2006/ole">
            <mc:AlternateContent xmlns:mc="http://schemas.openxmlformats.org/markup-compatibility/2006">
              <mc:Choice xmlns:v="urn:schemas-microsoft-com:vml" Requires="v">
                <p:oleObj name="Εξίσωση" r:id="rId3" imgW="2146300" imgH="431800" progId="Equation.3">
                  <p:embed/>
                </p:oleObj>
              </mc:Choice>
              <mc:Fallback>
                <p:oleObj name="Εξίσωση" r:id="rId3" imgW="2146300" imgH="431800" progId="Equation.3">
                  <p:embed/>
                  <p:pic>
                    <p:nvPicPr>
                      <p:cNvPr id="13315" name="Object 4">
                        <a:extLst>
                          <a:ext uri="{FF2B5EF4-FFF2-40B4-BE49-F238E27FC236}">
                            <a16:creationId xmlns:a16="http://schemas.microsoft.com/office/drawing/2014/main" id="{C37C872B-CB08-7C7A-E713-E9ADE2BC390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71688" y="3357563"/>
                        <a:ext cx="4714875"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3316" name="Rectangle 7">
            <a:extLst>
              <a:ext uri="{FF2B5EF4-FFF2-40B4-BE49-F238E27FC236}">
                <a16:creationId xmlns:a16="http://schemas.microsoft.com/office/drawing/2014/main" id="{5C0C12CD-E067-2BB4-7097-E9E876957305}"/>
              </a:ext>
            </a:extLst>
          </p:cNvPr>
          <p:cNvSpPr>
            <a:spLocks noChangeArrowheads="1"/>
          </p:cNvSpPr>
          <p:nvPr/>
        </p:nvSpPr>
        <p:spPr bwMode="auto">
          <a:xfrm>
            <a:off x="0" y="31845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graphicFrame>
        <p:nvGraphicFramePr>
          <p:cNvPr id="13317" name="Object 6">
            <a:extLst>
              <a:ext uri="{FF2B5EF4-FFF2-40B4-BE49-F238E27FC236}">
                <a16:creationId xmlns:a16="http://schemas.microsoft.com/office/drawing/2014/main" id="{08FB3763-9B11-9263-3519-B1C90D3BB5E6}"/>
              </a:ext>
            </a:extLst>
          </p:cNvPr>
          <p:cNvGraphicFramePr>
            <a:graphicFrameLocks noChangeAspect="1"/>
          </p:cNvGraphicFramePr>
          <p:nvPr/>
        </p:nvGraphicFramePr>
        <p:xfrm>
          <a:off x="2195513" y="4652963"/>
          <a:ext cx="4679950" cy="620712"/>
        </p:xfrm>
        <a:graphic>
          <a:graphicData uri="http://schemas.openxmlformats.org/presentationml/2006/ole">
            <mc:AlternateContent xmlns:mc="http://schemas.openxmlformats.org/markup-compatibility/2006">
              <mc:Choice xmlns:v="urn:schemas-microsoft-com:vml" Requires="v">
                <p:oleObj name="Εξίσωση" r:id="rId5" imgW="1727200" imgH="228600" progId="Equation.3">
                  <p:embed/>
                </p:oleObj>
              </mc:Choice>
              <mc:Fallback>
                <p:oleObj name="Εξίσωση" r:id="rId5" imgW="1727200" imgH="228600" progId="Equation.3">
                  <p:embed/>
                  <p:pic>
                    <p:nvPicPr>
                      <p:cNvPr id="13317" name="Object 6">
                        <a:extLst>
                          <a:ext uri="{FF2B5EF4-FFF2-40B4-BE49-F238E27FC236}">
                            <a16:creationId xmlns:a16="http://schemas.microsoft.com/office/drawing/2014/main" id="{08FB3763-9B11-9263-3519-B1C90D3BB5E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95513" y="4652963"/>
                        <a:ext cx="4679950" cy="620712"/>
                      </a:xfrm>
                      <a:prstGeom prst="rect">
                        <a:avLst/>
                      </a:prstGeom>
                      <a:solidFill>
                        <a:schemeClr val="accent1"/>
                      </a:solidFill>
                      <a:ln w="9525">
                        <a:solidFill>
                          <a:srgbClr val="FF0066"/>
                        </a:solidFill>
                        <a:miter lim="800000"/>
                        <a:headEnd/>
                        <a:tailEnd/>
                      </a:ln>
                    </p:spPr>
                  </p:pic>
                </p:oleObj>
              </mc:Fallback>
            </mc:AlternateContent>
          </a:graphicData>
        </a:graphic>
      </p:graphicFrame>
      <p:sp>
        <p:nvSpPr>
          <p:cNvPr id="13318" name="Rectangle 8">
            <a:extLst>
              <a:ext uri="{FF2B5EF4-FFF2-40B4-BE49-F238E27FC236}">
                <a16:creationId xmlns:a16="http://schemas.microsoft.com/office/drawing/2014/main" id="{0514F6C7-267D-77A4-9DBB-D6255D5A9B9F}"/>
              </a:ext>
            </a:extLst>
          </p:cNvPr>
          <p:cNvSpPr>
            <a:spLocks noChangeArrowheads="1"/>
          </p:cNvSpPr>
          <p:nvPr/>
        </p:nvSpPr>
        <p:spPr bwMode="auto">
          <a:xfrm>
            <a:off x="6357938" y="2786063"/>
            <a:ext cx="395287"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a:t>
            </a:r>
            <a:r>
              <a:rPr lang="en-US" altLang="el-GR" sz="1100" b="0">
                <a:cs typeface="Times New Roman" panose="02020603050405020304" pitchFamily="18" charset="0"/>
              </a:rPr>
              <a:t>6</a:t>
            </a:r>
            <a:r>
              <a:rPr lang="el-GR" altLang="el-GR" sz="1100" b="0">
                <a:cs typeface="Times New Roman" panose="02020603050405020304" pitchFamily="18" charset="0"/>
              </a:rPr>
              <a:t>)</a:t>
            </a:r>
            <a:endParaRPr lang="el-GR" altLang="el-GR" sz="1800" b="0"/>
          </a:p>
        </p:txBody>
      </p:sp>
      <p:graphicFrame>
        <p:nvGraphicFramePr>
          <p:cNvPr id="13319" name="Object 9">
            <a:extLst>
              <a:ext uri="{FF2B5EF4-FFF2-40B4-BE49-F238E27FC236}">
                <a16:creationId xmlns:a16="http://schemas.microsoft.com/office/drawing/2014/main" id="{514A8C0B-3AA3-56CE-696B-74A623C09754}"/>
              </a:ext>
            </a:extLst>
          </p:cNvPr>
          <p:cNvGraphicFramePr>
            <a:graphicFrameLocks noChangeAspect="1"/>
          </p:cNvGraphicFramePr>
          <p:nvPr/>
        </p:nvGraphicFramePr>
        <p:xfrm>
          <a:off x="2286000" y="1714500"/>
          <a:ext cx="3927475" cy="912813"/>
        </p:xfrm>
        <a:graphic>
          <a:graphicData uri="http://schemas.openxmlformats.org/presentationml/2006/ole">
            <mc:AlternateContent xmlns:mc="http://schemas.openxmlformats.org/markup-compatibility/2006">
              <mc:Choice xmlns:v="urn:schemas-microsoft-com:vml" Requires="v">
                <p:oleObj name="Εξίσωση" r:id="rId7" imgW="1854200" imgH="431800" progId="Equation.3">
                  <p:embed/>
                </p:oleObj>
              </mc:Choice>
              <mc:Fallback>
                <p:oleObj name="Εξίσωση" r:id="rId7" imgW="1854200" imgH="431800" progId="Equation.3">
                  <p:embed/>
                  <p:pic>
                    <p:nvPicPr>
                      <p:cNvPr id="13319" name="Object 9">
                        <a:extLst>
                          <a:ext uri="{FF2B5EF4-FFF2-40B4-BE49-F238E27FC236}">
                            <a16:creationId xmlns:a16="http://schemas.microsoft.com/office/drawing/2014/main" id="{514A8C0B-3AA3-56CE-696B-74A623C09754}"/>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86000" y="1714500"/>
                        <a:ext cx="3927475" cy="912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nvGrpSpPr>
          <p:cNvPr id="13320" name="22 - Ομάδα">
            <a:extLst>
              <a:ext uri="{FF2B5EF4-FFF2-40B4-BE49-F238E27FC236}">
                <a16:creationId xmlns:a16="http://schemas.microsoft.com/office/drawing/2014/main" id="{5F590A75-27D0-01EB-9232-1AEEF1B452B7}"/>
              </a:ext>
            </a:extLst>
          </p:cNvPr>
          <p:cNvGrpSpPr>
            <a:grpSpLocks/>
          </p:cNvGrpSpPr>
          <p:nvPr/>
        </p:nvGrpSpPr>
        <p:grpSpPr bwMode="auto">
          <a:xfrm>
            <a:off x="1571625" y="3000375"/>
            <a:ext cx="1008063" cy="647700"/>
            <a:chOff x="395288" y="3213100"/>
            <a:chExt cx="1008062" cy="647700"/>
          </a:xfrm>
        </p:grpSpPr>
        <p:sp>
          <p:nvSpPr>
            <p:cNvPr id="13335" name="Text Box 10">
              <a:extLst>
                <a:ext uri="{FF2B5EF4-FFF2-40B4-BE49-F238E27FC236}">
                  <a16:creationId xmlns:a16="http://schemas.microsoft.com/office/drawing/2014/main" id="{6CC75A05-8B93-0EB3-F70D-2A15DFFA65F0}"/>
                </a:ext>
              </a:extLst>
            </p:cNvPr>
            <p:cNvSpPr txBox="1">
              <a:spLocks noChangeArrowheads="1"/>
            </p:cNvSpPr>
            <p:nvPr/>
          </p:nvSpPr>
          <p:spPr bwMode="auto">
            <a:xfrm>
              <a:off x="611188" y="3284538"/>
              <a:ext cx="59984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t>Χ </a:t>
              </a:r>
              <a:r>
                <a:rPr lang="el-GR" altLang="el-GR" sz="1800" b="0" i="1"/>
                <a:t>Ν</a:t>
              </a:r>
              <a:r>
                <a:rPr lang="el-GR" altLang="el-GR" sz="1800" b="0" i="1" baseline="-25000"/>
                <a:t>Α</a:t>
              </a:r>
              <a:endParaRPr lang="en-US" altLang="el-GR" sz="1800" b="0" i="1"/>
            </a:p>
          </p:txBody>
        </p:sp>
        <p:sp>
          <p:nvSpPr>
            <p:cNvPr id="13336" name="Oval 11">
              <a:extLst>
                <a:ext uri="{FF2B5EF4-FFF2-40B4-BE49-F238E27FC236}">
                  <a16:creationId xmlns:a16="http://schemas.microsoft.com/office/drawing/2014/main" id="{D37F5955-E92A-CBAB-7B1A-240FC5070C10}"/>
                </a:ext>
              </a:extLst>
            </p:cNvPr>
            <p:cNvSpPr>
              <a:spLocks noChangeArrowheads="1"/>
            </p:cNvSpPr>
            <p:nvPr/>
          </p:nvSpPr>
          <p:spPr bwMode="auto">
            <a:xfrm>
              <a:off x="395288" y="3213100"/>
              <a:ext cx="792162" cy="647700"/>
            </a:xfrm>
            <a:prstGeom prst="ellipse">
              <a:avLst/>
            </a:prstGeom>
            <a:noFill/>
            <a:ln w="9525">
              <a:solidFill>
                <a:srgbClr val="FF0066"/>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sp>
          <p:nvSpPr>
            <p:cNvPr id="13337" name="Line 12">
              <a:extLst>
                <a:ext uri="{FF2B5EF4-FFF2-40B4-BE49-F238E27FC236}">
                  <a16:creationId xmlns:a16="http://schemas.microsoft.com/office/drawing/2014/main" id="{854F416E-80B7-6214-0A03-31AFB31DEAC3}"/>
                </a:ext>
              </a:extLst>
            </p:cNvPr>
            <p:cNvSpPr>
              <a:spLocks noChangeShapeType="1"/>
            </p:cNvSpPr>
            <p:nvPr/>
          </p:nvSpPr>
          <p:spPr bwMode="auto">
            <a:xfrm>
              <a:off x="1187450" y="3500438"/>
              <a:ext cx="215900" cy="0"/>
            </a:xfrm>
            <a:prstGeom prst="line">
              <a:avLst/>
            </a:prstGeom>
            <a:noFill/>
            <a:ln w="9525">
              <a:solidFill>
                <a:srgbClr val="FF0066"/>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grpSp>
      <p:sp>
        <p:nvSpPr>
          <p:cNvPr id="3084" name="Text Box 13">
            <a:extLst>
              <a:ext uri="{FF2B5EF4-FFF2-40B4-BE49-F238E27FC236}">
                <a16:creationId xmlns:a16="http://schemas.microsoft.com/office/drawing/2014/main" id="{5803F99F-D068-A137-2C30-94EA6BCE5DD8}"/>
              </a:ext>
            </a:extLst>
          </p:cNvPr>
          <p:cNvSpPr txBox="1">
            <a:spLocks noChangeArrowheads="1"/>
          </p:cNvSpPr>
          <p:nvPr/>
        </p:nvSpPr>
        <p:spPr bwMode="auto">
          <a:xfrm>
            <a:off x="539750" y="4797425"/>
            <a:ext cx="1073150" cy="368300"/>
          </a:xfrm>
          <a:prstGeom prst="rect">
            <a:avLst/>
          </a:prstGeom>
          <a:noFill/>
          <a:ln w="9525">
            <a:noFill/>
            <a:miter lim="800000"/>
            <a:headEnd/>
            <a:tailEnd/>
          </a:ln>
        </p:spPr>
        <p:txBody>
          <a:bodyPr wrap="none">
            <a:spAutoFit/>
          </a:bodyPr>
          <a:lstStyle/>
          <a:p>
            <a:pPr eaLnBrk="1" hangingPunct="1">
              <a:defRPr/>
            </a:pPr>
            <a:r>
              <a:rPr lang="el-GR" dirty="0">
                <a:solidFill>
                  <a:schemeClr val="accent6"/>
                </a:solidFill>
                <a:latin typeface="Arial" charset="0"/>
              </a:rPr>
              <a:t>ανά </a:t>
            </a:r>
            <a:r>
              <a:rPr lang="en-GB" dirty="0">
                <a:solidFill>
                  <a:schemeClr val="accent6"/>
                </a:solidFill>
                <a:latin typeface="Arial" charset="0"/>
              </a:rPr>
              <a:t>mol</a:t>
            </a:r>
            <a:endParaRPr lang="en-US" dirty="0">
              <a:solidFill>
                <a:schemeClr val="accent6"/>
              </a:solidFill>
              <a:latin typeface="Arial" charset="0"/>
            </a:endParaRPr>
          </a:p>
        </p:txBody>
      </p:sp>
      <p:sp>
        <p:nvSpPr>
          <p:cNvPr id="13322" name="Rectangle 8">
            <a:extLst>
              <a:ext uri="{FF2B5EF4-FFF2-40B4-BE49-F238E27FC236}">
                <a16:creationId xmlns:a16="http://schemas.microsoft.com/office/drawing/2014/main" id="{1026F3FB-31C6-51C6-1796-E34C4F3649AA}"/>
              </a:ext>
            </a:extLst>
          </p:cNvPr>
          <p:cNvSpPr>
            <a:spLocks noChangeArrowheads="1"/>
          </p:cNvSpPr>
          <p:nvPr/>
        </p:nvSpPr>
        <p:spPr bwMode="auto">
          <a:xfrm>
            <a:off x="7308850" y="4797425"/>
            <a:ext cx="3937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(7)</a:t>
            </a:r>
            <a:endParaRPr lang="el-GR" altLang="el-GR" sz="1800" b="0"/>
          </a:p>
        </p:txBody>
      </p:sp>
      <p:sp>
        <p:nvSpPr>
          <p:cNvPr id="13323" name="Text Box 12">
            <a:extLst>
              <a:ext uri="{FF2B5EF4-FFF2-40B4-BE49-F238E27FC236}">
                <a16:creationId xmlns:a16="http://schemas.microsoft.com/office/drawing/2014/main" id="{85EE42A5-2A31-E2CF-D3A2-6E661EB6DDE9}"/>
              </a:ext>
            </a:extLst>
          </p:cNvPr>
          <p:cNvSpPr txBox="1">
            <a:spLocks noChangeArrowheads="1"/>
          </p:cNvSpPr>
          <p:nvPr/>
        </p:nvSpPr>
        <p:spPr bwMode="auto">
          <a:xfrm>
            <a:off x="1571625" y="292100"/>
            <a:ext cx="634834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dirty="0">
                <a:solidFill>
                  <a:srgbClr val="FF0066"/>
                </a:solidFill>
              </a:rPr>
              <a:t>ΜΟΡΦΟΛΟΓΙΚΗ ΕΝΤΡΟΠΙΑ ΑΝΑΜΙΞΗΣ</a:t>
            </a:r>
            <a:r>
              <a:rPr lang="en-GB" altLang="el-GR" sz="1800" dirty="0">
                <a:solidFill>
                  <a:srgbClr val="FF0066"/>
                </a:solidFill>
              </a:rPr>
              <a:t> </a:t>
            </a:r>
            <a:r>
              <a:rPr lang="el-GR" altLang="el-GR" sz="1800" dirty="0">
                <a:solidFill>
                  <a:srgbClr val="FF0066"/>
                </a:solidFill>
              </a:rPr>
              <a:t>(ιδανικών δ/των)</a:t>
            </a:r>
            <a:endParaRPr lang="en-US" altLang="el-GR" sz="1800" dirty="0">
              <a:solidFill>
                <a:srgbClr val="FF0066"/>
              </a:solidFill>
            </a:endParaRPr>
          </a:p>
        </p:txBody>
      </p:sp>
      <p:sp>
        <p:nvSpPr>
          <p:cNvPr id="13324" name="14 - TextBox">
            <a:extLst>
              <a:ext uri="{FF2B5EF4-FFF2-40B4-BE49-F238E27FC236}">
                <a16:creationId xmlns:a16="http://schemas.microsoft.com/office/drawing/2014/main" id="{B18B3DDB-5AAE-95A6-8122-66F9BAB712A2}"/>
              </a:ext>
            </a:extLst>
          </p:cNvPr>
          <p:cNvSpPr txBox="1">
            <a:spLocks noChangeArrowheads="1"/>
          </p:cNvSpPr>
          <p:nvPr/>
        </p:nvSpPr>
        <p:spPr bwMode="auto">
          <a:xfrm>
            <a:off x="785813" y="2000250"/>
            <a:ext cx="130651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a:t>ανά μόριο</a:t>
            </a:r>
          </a:p>
        </p:txBody>
      </p:sp>
      <p:sp>
        <p:nvSpPr>
          <p:cNvPr id="13325" name="15 - TextBox">
            <a:extLst>
              <a:ext uri="{FF2B5EF4-FFF2-40B4-BE49-F238E27FC236}">
                <a16:creationId xmlns:a16="http://schemas.microsoft.com/office/drawing/2014/main" id="{4DA34E19-2F87-94BC-7DF2-F6D9270BACF2}"/>
              </a:ext>
            </a:extLst>
          </p:cNvPr>
          <p:cNvSpPr txBox="1">
            <a:spLocks noChangeArrowheads="1"/>
          </p:cNvSpPr>
          <p:nvPr/>
        </p:nvSpPr>
        <p:spPr bwMode="auto">
          <a:xfrm>
            <a:off x="971550" y="5661025"/>
            <a:ext cx="18145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i="1"/>
              <a:t>τιμές </a:t>
            </a:r>
            <a:r>
              <a:rPr lang="en-US" altLang="el-GR" sz="1800" i="1"/>
              <a:t>x</a:t>
            </a:r>
            <a:r>
              <a:rPr lang="en-US" altLang="el-GR" sz="1800" i="1" baseline="-25000"/>
              <a:t>1, </a:t>
            </a:r>
            <a:r>
              <a:rPr lang="en-US" altLang="el-GR" sz="1800" i="1"/>
              <a:t>x</a:t>
            </a:r>
            <a:r>
              <a:rPr lang="en-US" altLang="el-GR" sz="1800" i="1" baseline="-25000"/>
              <a:t>2  </a:t>
            </a:r>
            <a:r>
              <a:rPr lang="en-US" altLang="el-GR" sz="1800" i="1"/>
              <a:t>&lt;1  </a:t>
            </a:r>
            <a:r>
              <a:rPr lang="en-US" altLang="el-GR" sz="1800" i="1" baseline="-25000"/>
              <a:t> </a:t>
            </a:r>
            <a:endParaRPr lang="el-GR" altLang="el-GR" sz="1800" i="1"/>
          </a:p>
        </p:txBody>
      </p:sp>
      <p:sp>
        <p:nvSpPr>
          <p:cNvPr id="18" name="17 - Ορθογώνιο">
            <a:extLst>
              <a:ext uri="{FF2B5EF4-FFF2-40B4-BE49-F238E27FC236}">
                <a16:creationId xmlns:a16="http://schemas.microsoft.com/office/drawing/2014/main" id="{FDAE762B-1195-60F5-B038-1FBD25A43D72}"/>
              </a:ext>
            </a:extLst>
          </p:cNvPr>
          <p:cNvSpPr/>
          <p:nvPr/>
        </p:nvSpPr>
        <p:spPr>
          <a:xfrm>
            <a:off x="2843213" y="5661025"/>
            <a:ext cx="969962" cy="369888"/>
          </a:xfrm>
          <a:prstGeom prst="rect">
            <a:avLst/>
          </a:prstGeom>
          <a:solidFill>
            <a:schemeClr val="accent1"/>
          </a:solidFill>
        </p:spPr>
        <p:txBody>
          <a:bodyPr wrap="none">
            <a:spAutoFit/>
          </a:bodyPr>
          <a:lstStyle/>
          <a:p>
            <a:pPr eaLnBrk="1" hangingPunct="1">
              <a:defRPr/>
            </a:pPr>
            <a:r>
              <a:rPr lang="el-GR" b="0" dirty="0">
                <a:latin typeface="Arial" charset="0"/>
              </a:rPr>
              <a:t>Δ</a:t>
            </a:r>
            <a:r>
              <a:rPr lang="en-GB" b="0" dirty="0">
                <a:latin typeface="Arial" charset="0"/>
              </a:rPr>
              <a:t>S</a:t>
            </a:r>
            <a:r>
              <a:rPr lang="en-US" b="0" baseline="-25000" dirty="0">
                <a:latin typeface="Arial" charset="0"/>
              </a:rPr>
              <a:t>m  </a:t>
            </a:r>
            <a:r>
              <a:rPr lang="en-US" b="0" normalizeH="1" dirty="0">
                <a:latin typeface="Arial" charset="0"/>
              </a:rPr>
              <a:t>&gt;</a:t>
            </a:r>
            <a:r>
              <a:rPr lang="en-US" b="0" dirty="0">
                <a:latin typeface="Arial" charset="0"/>
              </a:rPr>
              <a:t>0</a:t>
            </a:r>
            <a:endParaRPr lang="el-GR" dirty="0">
              <a:latin typeface="Arial" charset="0"/>
            </a:endParaRPr>
          </a:p>
        </p:txBody>
      </p:sp>
      <p:sp>
        <p:nvSpPr>
          <p:cNvPr id="13327" name="18 - TextBox">
            <a:extLst>
              <a:ext uri="{FF2B5EF4-FFF2-40B4-BE49-F238E27FC236}">
                <a16:creationId xmlns:a16="http://schemas.microsoft.com/office/drawing/2014/main" id="{C65D0CF4-F1A2-5CA6-CC86-4001DD904292}"/>
              </a:ext>
            </a:extLst>
          </p:cNvPr>
          <p:cNvSpPr txBox="1">
            <a:spLocks noChangeArrowheads="1"/>
          </p:cNvSpPr>
          <p:nvPr/>
        </p:nvSpPr>
        <p:spPr bwMode="auto">
          <a:xfrm>
            <a:off x="4067175" y="5661025"/>
            <a:ext cx="30178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b="0"/>
              <a:t>Ευνοεί αυθόρμητη ανάμιξη</a:t>
            </a:r>
          </a:p>
        </p:txBody>
      </p:sp>
      <p:graphicFrame>
        <p:nvGraphicFramePr>
          <p:cNvPr id="13328" name="Object 18">
            <a:extLst>
              <a:ext uri="{FF2B5EF4-FFF2-40B4-BE49-F238E27FC236}">
                <a16:creationId xmlns:a16="http://schemas.microsoft.com/office/drawing/2014/main" id="{56FC2310-9072-66AB-2D1B-1591DE65138A}"/>
              </a:ext>
            </a:extLst>
          </p:cNvPr>
          <p:cNvGraphicFramePr>
            <a:graphicFrameLocks noChangeAspect="1"/>
          </p:cNvGraphicFramePr>
          <p:nvPr/>
        </p:nvGraphicFramePr>
        <p:xfrm>
          <a:off x="3000375" y="2714625"/>
          <a:ext cx="3143250" cy="444500"/>
        </p:xfrm>
        <a:graphic>
          <a:graphicData uri="http://schemas.openxmlformats.org/presentationml/2006/ole">
            <mc:AlternateContent xmlns:mc="http://schemas.openxmlformats.org/markup-compatibility/2006">
              <mc:Choice xmlns:v="urn:schemas-microsoft-com:vml" Requires="v">
                <p:oleObj name="Εξίσωση" r:id="rId9" imgW="1523339" imgH="215806" progId="Equation.3">
                  <p:embed/>
                </p:oleObj>
              </mc:Choice>
              <mc:Fallback>
                <p:oleObj name="Εξίσωση" r:id="rId9" imgW="1523339" imgH="215806" progId="Equation.3">
                  <p:embed/>
                  <p:pic>
                    <p:nvPicPr>
                      <p:cNvPr id="13328" name="Object 18">
                        <a:extLst>
                          <a:ext uri="{FF2B5EF4-FFF2-40B4-BE49-F238E27FC236}">
                            <a16:creationId xmlns:a16="http://schemas.microsoft.com/office/drawing/2014/main" id="{56FC2310-9072-66AB-2D1B-1591DE65138A}"/>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00375" y="2714625"/>
                        <a:ext cx="3143250" cy="444500"/>
                      </a:xfrm>
                      <a:prstGeom prst="rect">
                        <a:avLst/>
                      </a:prstGeom>
                      <a:solidFill>
                        <a:srgbClr val="99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3329" name="20 - TextBox">
            <a:extLst>
              <a:ext uri="{FF2B5EF4-FFF2-40B4-BE49-F238E27FC236}">
                <a16:creationId xmlns:a16="http://schemas.microsoft.com/office/drawing/2014/main" id="{E21D7FFB-5763-59B7-A22E-D82930EF5B2A}"/>
              </a:ext>
            </a:extLst>
          </p:cNvPr>
          <p:cNvSpPr txBox="1">
            <a:spLocks noChangeArrowheads="1"/>
          </p:cNvSpPr>
          <p:nvPr/>
        </p:nvSpPr>
        <p:spPr bwMode="auto">
          <a:xfrm>
            <a:off x="6659563" y="1989138"/>
            <a:ext cx="228123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b="0" i="1"/>
              <a:t>ανά θέση πλέγματος</a:t>
            </a:r>
          </a:p>
        </p:txBody>
      </p:sp>
      <p:sp>
        <p:nvSpPr>
          <p:cNvPr id="13330" name="21 - Καμπύλο δεξιό βέλος">
            <a:extLst>
              <a:ext uri="{FF2B5EF4-FFF2-40B4-BE49-F238E27FC236}">
                <a16:creationId xmlns:a16="http://schemas.microsoft.com/office/drawing/2014/main" id="{90E34045-31A3-B900-429C-845E0E416887}"/>
              </a:ext>
            </a:extLst>
          </p:cNvPr>
          <p:cNvSpPr>
            <a:spLocks noChangeArrowheads="1"/>
          </p:cNvSpPr>
          <p:nvPr/>
        </p:nvSpPr>
        <p:spPr bwMode="auto">
          <a:xfrm>
            <a:off x="1571625" y="3857625"/>
            <a:ext cx="428625" cy="1071563"/>
          </a:xfrm>
          <a:prstGeom prst="curvedRightArrow">
            <a:avLst>
              <a:gd name="adj1" fmla="val 25000"/>
              <a:gd name="adj2" fmla="val 50000"/>
              <a:gd name="adj3" fmla="val 25000"/>
            </a:avLst>
          </a:prstGeom>
          <a:solidFill>
            <a:schemeClr val="accent1"/>
          </a:solidFill>
          <a:ln w="9525" algn="ctr">
            <a:solidFill>
              <a:schemeClr val="tx1"/>
            </a:solidFill>
            <a:round/>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graphicFrame>
        <p:nvGraphicFramePr>
          <p:cNvPr id="13331" name="Object 14">
            <a:extLst>
              <a:ext uri="{FF2B5EF4-FFF2-40B4-BE49-F238E27FC236}">
                <a16:creationId xmlns:a16="http://schemas.microsoft.com/office/drawing/2014/main" id="{716CE943-6E1D-62F0-BE50-0DA1F5987761}"/>
              </a:ext>
            </a:extLst>
          </p:cNvPr>
          <p:cNvGraphicFramePr>
            <a:graphicFrameLocks noChangeAspect="1"/>
          </p:cNvGraphicFramePr>
          <p:nvPr/>
        </p:nvGraphicFramePr>
        <p:xfrm>
          <a:off x="2998788" y="857250"/>
          <a:ext cx="3073400" cy="763588"/>
        </p:xfrm>
        <a:graphic>
          <a:graphicData uri="http://schemas.openxmlformats.org/presentationml/2006/ole">
            <mc:AlternateContent xmlns:mc="http://schemas.openxmlformats.org/markup-compatibility/2006">
              <mc:Choice xmlns:v="urn:schemas-microsoft-com:vml" Requires="v">
                <p:oleObj name="Εξίσωση" r:id="rId11" imgW="1739900" imgH="431800" progId="Equation.3">
                  <p:embed/>
                </p:oleObj>
              </mc:Choice>
              <mc:Fallback>
                <p:oleObj name="Εξίσωση" r:id="rId11" imgW="1739900" imgH="431800" progId="Equation.3">
                  <p:embed/>
                  <p:pic>
                    <p:nvPicPr>
                      <p:cNvPr id="13331" name="Object 14">
                        <a:extLst>
                          <a:ext uri="{FF2B5EF4-FFF2-40B4-BE49-F238E27FC236}">
                            <a16:creationId xmlns:a16="http://schemas.microsoft.com/office/drawing/2014/main" id="{716CE943-6E1D-62F0-BE50-0DA1F5987761}"/>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998788" y="857250"/>
                        <a:ext cx="3073400" cy="763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3332" name="24 - Καμπύλο αριστερό βέλος">
            <a:extLst>
              <a:ext uri="{FF2B5EF4-FFF2-40B4-BE49-F238E27FC236}">
                <a16:creationId xmlns:a16="http://schemas.microsoft.com/office/drawing/2014/main" id="{39537F67-602F-873A-18CB-872EF67F1B94}"/>
              </a:ext>
            </a:extLst>
          </p:cNvPr>
          <p:cNvSpPr>
            <a:spLocks noChangeArrowheads="1"/>
          </p:cNvSpPr>
          <p:nvPr/>
        </p:nvSpPr>
        <p:spPr bwMode="auto">
          <a:xfrm>
            <a:off x="6286500" y="1357313"/>
            <a:ext cx="357188" cy="785812"/>
          </a:xfrm>
          <a:prstGeom prst="curvedLeftArrow">
            <a:avLst>
              <a:gd name="adj1" fmla="val 25005"/>
              <a:gd name="adj2" fmla="val 49999"/>
              <a:gd name="adj3" fmla="val 25000"/>
            </a:avLst>
          </a:prstGeom>
          <a:solidFill>
            <a:schemeClr val="accent1"/>
          </a:solidFill>
          <a:ln w="9525" algn="ctr">
            <a:solidFill>
              <a:schemeClr val="tx1"/>
            </a:solidFill>
            <a:round/>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sp>
        <p:nvSpPr>
          <p:cNvPr id="13333" name="25 - TextBox">
            <a:extLst>
              <a:ext uri="{FF2B5EF4-FFF2-40B4-BE49-F238E27FC236}">
                <a16:creationId xmlns:a16="http://schemas.microsoft.com/office/drawing/2014/main" id="{F9B7501D-AC9A-51F5-22D0-D19852DC5F1F}"/>
              </a:ext>
            </a:extLst>
          </p:cNvPr>
          <p:cNvSpPr txBox="1">
            <a:spLocks noChangeArrowheads="1"/>
          </p:cNvSpPr>
          <p:nvPr/>
        </p:nvSpPr>
        <p:spPr bwMode="auto">
          <a:xfrm>
            <a:off x="6581775" y="1546225"/>
            <a:ext cx="16621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b="0" i="1">
                <a:solidFill>
                  <a:srgbClr val="FF0000"/>
                </a:solidFill>
              </a:rPr>
              <a:t>διαιρούμε με </a:t>
            </a:r>
            <a:r>
              <a:rPr lang="en-US" altLang="el-GR" sz="1800" b="0" i="1">
                <a:solidFill>
                  <a:srgbClr val="FF0000"/>
                </a:solidFill>
              </a:rPr>
              <a:t>n</a:t>
            </a:r>
            <a:endParaRPr lang="el-GR" altLang="el-GR" sz="1800" b="0" i="1">
              <a:solidFill>
                <a:srgbClr val="FF0000"/>
              </a:solidFill>
            </a:endParaRPr>
          </a:p>
        </p:txBody>
      </p:sp>
      <p:sp>
        <p:nvSpPr>
          <p:cNvPr id="13334" name="14 - TextBox">
            <a:extLst>
              <a:ext uri="{FF2B5EF4-FFF2-40B4-BE49-F238E27FC236}">
                <a16:creationId xmlns:a16="http://schemas.microsoft.com/office/drawing/2014/main" id="{B6092073-07F6-FCD5-42D0-DA70789A0B82}"/>
              </a:ext>
            </a:extLst>
          </p:cNvPr>
          <p:cNvSpPr txBox="1">
            <a:spLocks noChangeArrowheads="1"/>
          </p:cNvSpPr>
          <p:nvPr/>
        </p:nvSpPr>
        <p:spPr bwMode="auto">
          <a:xfrm>
            <a:off x="7215188" y="2714625"/>
            <a:ext cx="130651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a:t>ανά μόριο</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4">
            <a:extLst>
              <a:ext uri="{FF2B5EF4-FFF2-40B4-BE49-F238E27FC236}">
                <a16:creationId xmlns:a16="http://schemas.microsoft.com/office/drawing/2014/main" id="{39F8392B-C77F-4C63-0513-E2C8D883AF1F}"/>
              </a:ext>
            </a:extLst>
          </p:cNvPr>
          <p:cNvSpPr txBox="1">
            <a:spLocks noChangeArrowheads="1"/>
          </p:cNvSpPr>
          <p:nvPr/>
        </p:nvSpPr>
        <p:spPr bwMode="auto">
          <a:xfrm>
            <a:off x="1403350" y="404813"/>
            <a:ext cx="62642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l-GR" altLang="el-GR" sz="2000"/>
              <a:t>Κανονικά διαλύματα</a:t>
            </a:r>
            <a:r>
              <a:rPr lang="el-GR" altLang="el-GR" sz="1800" b="0"/>
              <a:t> </a:t>
            </a:r>
          </a:p>
        </p:txBody>
      </p:sp>
      <p:sp>
        <p:nvSpPr>
          <p:cNvPr id="15363" name="Text Box 5">
            <a:extLst>
              <a:ext uri="{FF2B5EF4-FFF2-40B4-BE49-F238E27FC236}">
                <a16:creationId xmlns:a16="http://schemas.microsoft.com/office/drawing/2014/main" id="{0ED53875-33C3-4F80-E613-6DE1FEB3535E}"/>
              </a:ext>
            </a:extLst>
          </p:cNvPr>
          <p:cNvSpPr txBox="1">
            <a:spLocks noChangeArrowheads="1"/>
          </p:cNvSpPr>
          <p:nvPr/>
        </p:nvSpPr>
        <p:spPr bwMode="auto">
          <a:xfrm>
            <a:off x="755650" y="981075"/>
            <a:ext cx="7488238"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l-GR" altLang="el-GR" sz="1800" b="0" dirty="0"/>
              <a:t>Αντίθετα με τα ιδανικά διαλύματα, κατά την ανάμιξη ουσιών και τη λήψη κανονικών διαλυμάτων έχουμε συνήθως θερμικό αποτέλεσμα </a:t>
            </a:r>
            <a:endParaRPr lang="en-GB" altLang="el-GR" sz="1800" b="0" dirty="0"/>
          </a:p>
          <a:p>
            <a:pPr algn="ctr" eaLnBrk="1" hangingPunct="1">
              <a:spcBef>
                <a:spcPct val="50000"/>
              </a:spcBef>
              <a:buFontTx/>
              <a:buNone/>
            </a:pPr>
            <a:r>
              <a:rPr lang="el-GR" altLang="el-GR" sz="2400" dirty="0">
                <a:solidFill>
                  <a:srgbClr val="FF0066"/>
                </a:solidFill>
              </a:rPr>
              <a:t>ΔΗ</a:t>
            </a:r>
            <a:r>
              <a:rPr lang="el-GR" altLang="el-GR" sz="2400" dirty="0">
                <a:solidFill>
                  <a:srgbClr val="FF0066"/>
                </a:solidFill>
                <a:cs typeface="Arial" panose="020B0604020202020204" pitchFamily="34" charset="0"/>
              </a:rPr>
              <a:t>≠0</a:t>
            </a:r>
          </a:p>
        </p:txBody>
      </p:sp>
      <p:sp>
        <p:nvSpPr>
          <p:cNvPr id="15364" name="Text Box 6">
            <a:extLst>
              <a:ext uri="{FF2B5EF4-FFF2-40B4-BE49-F238E27FC236}">
                <a16:creationId xmlns:a16="http://schemas.microsoft.com/office/drawing/2014/main" id="{787CEA83-C3B2-C655-2BF0-7F920082AF0F}"/>
              </a:ext>
            </a:extLst>
          </p:cNvPr>
          <p:cNvSpPr txBox="1">
            <a:spLocks noChangeArrowheads="1"/>
          </p:cNvSpPr>
          <p:nvPr/>
        </p:nvSpPr>
        <p:spPr bwMode="auto">
          <a:xfrm>
            <a:off x="1403350" y="5732463"/>
            <a:ext cx="64801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l-GR" sz="1800" b="0"/>
              <a:t>Οι προκαλούσες την ενθαλπία ανάμιξης αλληλεπιδράσεις οφείλονται μόνο σε αυτές των πρώτων γειτόνων</a:t>
            </a:r>
            <a:r>
              <a:rPr lang="en-GB" altLang="el-GR" sz="1800" b="0"/>
              <a:t> </a:t>
            </a:r>
            <a:r>
              <a:rPr lang="en-GB" altLang="el-GR" sz="1800"/>
              <a:t>Z</a:t>
            </a:r>
            <a:endParaRPr lang="el-GR" altLang="el-GR" sz="1800"/>
          </a:p>
        </p:txBody>
      </p:sp>
      <p:pic>
        <p:nvPicPr>
          <p:cNvPr id="15365" name="Picture 7">
            <a:extLst>
              <a:ext uri="{FF2B5EF4-FFF2-40B4-BE49-F238E27FC236}">
                <a16:creationId xmlns:a16="http://schemas.microsoft.com/office/drawing/2014/main" id="{A91004BA-6D47-77F9-A91D-470EB376840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87675" y="2636838"/>
            <a:ext cx="3024188" cy="2935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5 - TextBox">
            <a:extLst>
              <a:ext uri="{FF2B5EF4-FFF2-40B4-BE49-F238E27FC236}">
                <a16:creationId xmlns:a16="http://schemas.microsoft.com/office/drawing/2014/main" id="{110FDB50-A3C9-8E9A-F542-C85FC21F2467}"/>
              </a:ext>
            </a:extLst>
          </p:cNvPr>
          <p:cNvSpPr txBox="1"/>
          <p:nvPr/>
        </p:nvSpPr>
        <p:spPr>
          <a:xfrm>
            <a:off x="1258888" y="2276475"/>
            <a:ext cx="6410325" cy="369888"/>
          </a:xfrm>
          <a:prstGeom prst="rect">
            <a:avLst/>
          </a:prstGeom>
          <a:noFill/>
        </p:spPr>
        <p:txBody>
          <a:bodyPr wrap="none">
            <a:spAutoFit/>
          </a:bodyPr>
          <a:lstStyle/>
          <a:p>
            <a:pPr eaLnBrk="1" hangingPunct="1">
              <a:defRPr/>
            </a:pPr>
            <a:r>
              <a:rPr lang="el-GR" b="0" i="1" dirty="0">
                <a:solidFill>
                  <a:schemeClr val="accent6"/>
                </a:solidFill>
                <a:latin typeface="Arial" charset="0"/>
              </a:rPr>
              <a:t>Η ενεργειακή μεταβολή είναι μικρή και δεν επηρεάζει την Δ</a:t>
            </a:r>
            <a:r>
              <a:rPr lang="en-US" b="0" i="1" dirty="0" err="1">
                <a:solidFill>
                  <a:schemeClr val="accent6"/>
                </a:solidFill>
                <a:latin typeface="Arial" charset="0"/>
              </a:rPr>
              <a:t>S</a:t>
            </a:r>
            <a:r>
              <a:rPr lang="en-US" b="0" i="1" baseline="-25000" dirty="0" err="1">
                <a:solidFill>
                  <a:schemeClr val="accent6"/>
                </a:solidFill>
                <a:latin typeface="Arial" charset="0"/>
              </a:rPr>
              <a:t>m</a:t>
            </a:r>
            <a:endParaRPr lang="el-GR" b="0" i="1" baseline="-25000" dirty="0">
              <a:solidFill>
                <a:schemeClr val="accent6"/>
              </a:solidFill>
              <a:latin typeface="Arial"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8">
            <a:extLst>
              <a:ext uri="{FF2B5EF4-FFF2-40B4-BE49-F238E27FC236}">
                <a16:creationId xmlns:a16="http://schemas.microsoft.com/office/drawing/2014/main" id="{7391A9A4-0CC0-8EB1-D5FB-EE4B36077F61}"/>
              </a:ext>
            </a:extLst>
          </p:cNvPr>
          <p:cNvSpPr>
            <a:spLocks noChangeArrowheads="1"/>
          </p:cNvSpPr>
          <p:nvPr/>
        </p:nvSpPr>
        <p:spPr bwMode="auto">
          <a:xfrm>
            <a:off x="0" y="18669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graphicFrame>
        <p:nvGraphicFramePr>
          <p:cNvPr id="17411" name="Object 7">
            <a:extLst>
              <a:ext uri="{FF2B5EF4-FFF2-40B4-BE49-F238E27FC236}">
                <a16:creationId xmlns:a16="http://schemas.microsoft.com/office/drawing/2014/main" id="{A2A542BF-7D6A-7F87-4C20-47029D9EE1AF}"/>
              </a:ext>
            </a:extLst>
          </p:cNvPr>
          <p:cNvGraphicFramePr>
            <a:graphicFrameLocks noChangeAspect="1"/>
          </p:cNvGraphicFramePr>
          <p:nvPr/>
        </p:nvGraphicFramePr>
        <p:xfrm>
          <a:off x="4643438" y="2636838"/>
          <a:ext cx="2581275" cy="527050"/>
        </p:xfrm>
        <a:graphic>
          <a:graphicData uri="http://schemas.openxmlformats.org/presentationml/2006/ole">
            <mc:AlternateContent xmlns:mc="http://schemas.openxmlformats.org/markup-compatibility/2006">
              <mc:Choice xmlns:v="urn:schemas-microsoft-com:vml" Requires="v">
                <p:oleObj name="Εξίσωση" r:id="rId3" imgW="1104900" imgH="228600" progId="Equation.3">
                  <p:embed/>
                </p:oleObj>
              </mc:Choice>
              <mc:Fallback>
                <p:oleObj name="Εξίσωση" r:id="rId3" imgW="1104900" imgH="228600" progId="Equation.3">
                  <p:embed/>
                  <p:pic>
                    <p:nvPicPr>
                      <p:cNvPr id="17411" name="Object 7">
                        <a:extLst>
                          <a:ext uri="{FF2B5EF4-FFF2-40B4-BE49-F238E27FC236}">
                            <a16:creationId xmlns:a16="http://schemas.microsoft.com/office/drawing/2014/main" id="{A2A542BF-7D6A-7F87-4C20-47029D9EE1A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43438" y="2636838"/>
                        <a:ext cx="2581275" cy="527050"/>
                      </a:xfrm>
                      <a:prstGeom prst="rect">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108" name="Rectangle 14">
            <a:extLst>
              <a:ext uri="{FF2B5EF4-FFF2-40B4-BE49-F238E27FC236}">
                <a16:creationId xmlns:a16="http://schemas.microsoft.com/office/drawing/2014/main" id="{0F730C48-3517-CF04-58BF-6245E9F1EE2C}"/>
              </a:ext>
            </a:extLst>
          </p:cNvPr>
          <p:cNvSpPr>
            <a:spLocks noChangeArrowheads="1"/>
          </p:cNvSpPr>
          <p:nvPr/>
        </p:nvSpPr>
        <p:spPr bwMode="auto">
          <a:xfrm>
            <a:off x="714375" y="571500"/>
            <a:ext cx="7715250" cy="923925"/>
          </a:xfrm>
          <a:prstGeom prst="rect">
            <a:avLst/>
          </a:prstGeom>
          <a:noFill/>
          <a:ln w="9525">
            <a:noFill/>
            <a:miter lim="800000"/>
            <a:headEnd/>
            <a:tailEnd/>
          </a:ln>
        </p:spPr>
        <p:txBody>
          <a:bodyPr>
            <a:spAutoFit/>
          </a:bodyPr>
          <a:lstStyle/>
          <a:p>
            <a:pPr eaLnBrk="1" hangingPunct="1">
              <a:defRPr/>
            </a:pPr>
            <a:r>
              <a:rPr lang="en-US" dirty="0">
                <a:solidFill>
                  <a:schemeClr val="accent6"/>
                </a:solidFill>
                <a:latin typeface="Arial" charset="0"/>
              </a:rPr>
              <a:t>w</a:t>
            </a:r>
            <a:r>
              <a:rPr lang="en-US" baseline="-25000" dirty="0">
                <a:solidFill>
                  <a:schemeClr val="accent6"/>
                </a:solidFill>
                <a:latin typeface="Arial" charset="0"/>
              </a:rPr>
              <a:t>11</a:t>
            </a:r>
            <a:r>
              <a:rPr lang="el-GR" dirty="0">
                <a:latin typeface="Arial" charset="0"/>
              </a:rPr>
              <a:t> </a:t>
            </a:r>
            <a:r>
              <a:rPr lang="en-US" dirty="0">
                <a:solidFill>
                  <a:srgbClr val="7030A0"/>
                </a:solidFill>
                <a:latin typeface="Arial" charset="0"/>
              </a:rPr>
              <a:t>w</a:t>
            </a:r>
            <a:r>
              <a:rPr lang="en-US" baseline="-25000" dirty="0">
                <a:solidFill>
                  <a:srgbClr val="7030A0"/>
                </a:solidFill>
                <a:latin typeface="Arial" charset="0"/>
              </a:rPr>
              <a:t>22</a:t>
            </a:r>
            <a:r>
              <a:rPr lang="el-GR" b="0" dirty="0">
                <a:latin typeface="Arial" charset="0"/>
              </a:rPr>
              <a:t> </a:t>
            </a:r>
            <a:r>
              <a:rPr lang="el-GR" dirty="0">
                <a:latin typeface="Arial" charset="0"/>
              </a:rPr>
              <a:t>η ενέργεια αλληλεπίδρασης δύο μορίων της ουσίας 1</a:t>
            </a:r>
            <a:r>
              <a:rPr lang="en-GB" dirty="0">
                <a:latin typeface="Arial" charset="0"/>
              </a:rPr>
              <a:t> </a:t>
            </a:r>
            <a:r>
              <a:rPr lang="el-GR" dirty="0">
                <a:latin typeface="Arial" charset="0"/>
              </a:rPr>
              <a:t>η 2</a:t>
            </a:r>
            <a:endParaRPr lang="en-US" dirty="0">
              <a:latin typeface="Arial" charset="0"/>
            </a:endParaRPr>
          </a:p>
          <a:p>
            <a:pPr eaLnBrk="1" hangingPunct="1">
              <a:defRPr/>
            </a:pPr>
            <a:r>
              <a:rPr lang="el-GR" b="0" i="1" dirty="0">
                <a:solidFill>
                  <a:schemeClr val="accent6"/>
                </a:solidFill>
                <a:latin typeface="Arial" charset="0"/>
              </a:rPr>
              <a:t>Είναι αρνητικές διότι τα μόρια έλκονται μεταξύ τους (δυνάμεις διασποράς</a:t>
            </a:r>
            <a:r>
              <a:rPr lang="en-US" b="0" i="1" dirty="0">
                <a:solidFill>
                  <a:schemeClr val="accent6"/>
                </a:solidFill>
                <a:latin typeface="Arial" charset="0"/>
              </a:rPr>
              <a:t>)</a:t>
            </a:r>
            <a:endParaRPr lang="el-GR" b="0" i="1" dirty="0">
              <a:solidFill>
                <a:schemeClr val="accent6"/>
              </a:solidFill>
              <a:latin typeface="Arial" charset="0"/>
            </a:endParaRPr>
          </a:p>
          <a:p>
            <a:pPr eaLnBrk="1" hangingPunct="1">
              <a:defRPr/>
            </a:pPr>
            <a:r>
              <a:rPr lang="en-US" dirty="0">
                <a:solidFill>
                  <a:srgbClr val="FF0000"/>
                </a:solidFill>
                <a:latin typeface="Arial" charset="0"/>
              </a:rPr>
              <a:t>w</a:t>
            </a:r>
            <a:r>
              <a:rPr lang="en-US" baseline="-25000" dirty="0">
                <a:solidFill>
                  <a:srgbClr val="FF0000"/>
                </a:solidFill>
                <a:latin typeface="Arial" charset="0"/>
              </a:rPr>
              <a:t>12</a:t>
            </a:r>
            <a:r>
              <a:rPr lang="el-GR" baseline="-25000" dirty="0">
                <a:latin typeface="Arial" charset="0"/>
              </a:rPr>
              <a:t> </a:t>
            </a:r>
            <a:r>
              <a:rPr lang="el-GR" dirty="0">
                <a:latin typeface="Arial" charset="0"/>
              </a:rPr>
              <a:t>η ενέργεια αλληλεπίδρασης</a:t>
            </a:r>
            <a:r>
              <a:rPr lang="el-GR" b="0" dirty="0">
                <a:latin typeface="Arial" charset="0"/>
              </a:rPr>
              <a:t> </a:t>
            </a:r>
            <a:r>
              <a:rPr lang="el-GR" dirty="0">
                <a:latin typeface="Arial" charset="0"/>
              </a:rPr>
              <a:t>μεταξύ 1 και 2</a:t>
            </a:r>
          </a:p>
        </p:txBody>
      </p:sp>
      <p:sp>
        <p:nvSpPr>
          <p:cNvPr id="17413" name="Rectangle 17">
            <a:extLst>
              <a:ext uri="{FF2B5EF4-FFF2-40B4-BE49-F238E27FC236}">
                <a16:creationId xmlns:a16="http://schemas.microsoft.com/office/drawing/2014/main" id="{02657AEE-40B7-082A-9A70-DD83B7A9790B}"/>
              </a:ext>
            </a:extLst>
          </p:cNvPr>
          <p:cNvSpPr>
            <a:spLocks noChangeArrowheads="1"/>
          </p:cNvSpPr>
          <p:nvPr/>
        </p:nvSpPr>
        <p:spPr bwMode="auto">
          <a:xfrm>
            <a:off x="0" y="322421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sp>
        <p:nvSpPr>
          <p:cNvPr id="17414" name="17 - TextBox">
            <a:extLst>
              <a:ext uri="{FF2B5EF4-FFF2-40B4-BE49-F238E27FC236}">
                <a16:creationId xmlns:a16="http://schemas.microsoft.com/office/drawing/2014/main" id="{EF3EFDE7-F17D-3503-7D60-8312E0649994}"/>
              </a:ext>
            </a:extLst>
          </p:cNvPr>
          <p:cNvSpPr txBox="1">
            <a:spLocks noChangeArrowheads="1"/>
          </p:cNvSpPr>
          <p:nvPr/>
        </p:nvSpPr>
        <p:spPr bwMode="auto">
          <a:xfrm>
            <a:off x="3851275" y="1844675"/>
            <a:ext cx="41894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b="0">
                <a:solidFill>
                  <a:schemeClr val="accent2"/>
                </a:solidFill>
              </a:rPr>
              <a:t>Οι ενθαλπίες των καθαρών συστατικών</a:t>
            </a:r>
          </a:p>
        </p:txBody>
      </p:sp>
      <p:sp>
        <p:nvSpPr>
          <p:cNvPr id="17415" name="18 - TextBox">
            <a:extLst>
              <a:ext uri="{FF2B5EF4-FFF2-40B4-BE49-F238E27FC236}">
                <a16:creationId xmlns:a16="http://schemas.microsoft.com/office/drawing/2014/main" id="{C63BEA36-E4F6-412B-AAE3-F1402E6C4E5D}"/>
              </a:ext>
            </a:extLst>
          </p:cNvPr>
          <p:cNvSpPr txBox="1">
            <a:spLocks noChangeArrowheads="1"/>
          </p:cNvSpPr>
          <p:nvPr/>
        </p:nvSpPr>
        <p:spPr bwMode="auto">
          <a:xfrm>
            <a:off x="785813" y="4714875"/>
            <a:ext cx="73850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b="0">
                <a:solidFill>
                  <a:srgbClr val="FF0066"/>
                </a:solidFill>
              </a:rPr>
              <a:t>Διότι κάθε μόριο έχει</a:t>
            </a:r>
            <a:r>
              <a:rPr lang="el-GR" altLang="el-GR" sz="1400" b="0">
                <a:solidFill>
                  <a:srgbClr val="FF0066"/>
                </a:solidFill>
              </a:rPr>
              <a:t> Ζ </a:t>
            </a:r>
            <a:r>
              <a:rPr lang="el-GR" altLang="el-GR" sz="1800" b="0">
                <a:solidFill>
                  <a:srgbClr val="FF0066"/>
                </a:solidFill>
              </a:rPr>
              <a:t>πρώτους γείτονες και άρα </a:t>
            </a:r>
            <a:r>
              <a:rPr lang="el-GR" altLang="el-GR" sz="1400" b="0">
                <a:solidFill>
                  <a:srgbClr val="FF0066"/>
                </a:solidFill>
              </a:rPr>
              <a:t>Ζ</a:t>
            </a:r>
            <a:r>
              <a:rPr lang="el-GR" altLang="el-GR" sz="1800" b="0">
                <a:solidFill>
                  <a:srgbClr val="FF0066"/>
                </a:solidFill>
              </a:rPr>
              <a:t> αλληλεπιδράσεις </a:t>
            </a:r>
          </a:p>
          <a:p>
            <a:pPr eaLnBrk="1" hangingPunct="1">
              <a:spcBef>
                <a:spcPct val="0"/>
              </a:spcBef>
              <a:buFontTx/>
              <a:buNone/>
            </a:pPr>
            <a:r>
              <a:rPr lang="el-GR" altLang="el-GR" sz="1800" b="0">
                <a:solidFill>
                  <a:srgbClr val="FF0066"/>
                </a:solidFill>
              </a:rPr>
              <a:t>και δια 2 διότι η ενέργεια αλληλεπίδρασης αναφέρεται σε ζεύγη μορίων</a:t>
            </a:r>
          </a:p>
        </p:txBody>
      </p:sp>
      <p:sp>
        <p:nvSpPr>
          <p:cNvPr id="17416" name="Rectangle 10">
            <a:extLst>
              <a:ext uri="{FF2B5EF4-FFF2-40B4-BE49-F238E27FC236}">
                <a16:creationId xmlns:a16="http://schemas.microsoft.com/office/drawing/2014/main" id="{D19B76C8-4BCB-CA1A-3B65-7A6F47F1FE5E}"/>
              </a:ext>
            </a:extLst>
          </p:cNvPr>
          <p:cNvSpPr>
            <a:spLocks noChangeArrowheads="1"/>
          </p:cNvSpPr>
          <p:nvPr/>
        </p:nvSpPr>
        <p:spPr bwMode="auto">
          <a:xfrm>
            <a:off x="7451725" y="3068638"/>
            <a:ext cx="395288" cy="538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a:t>
            </a:r>
            <a:r>
              <a:rPr lang="en-US" altLang="el-GR" sz="1100" b="0">
                <a:cs typeface="Times New Roman" panose="02020603050405020304" pitchFamily="18" charset="0"/>
              </a:rPr>
              <a:t>8</a:t>
            </a:r>
            <a:r>
              <a:rPr lang="el-GR" altLang="el-GR" sz="1100" b="0">
                <a:cs typeface="Times New Roman" panose="02020603050405020304" pitchFamily="18" charset="0"/>
              </a:rPr>
              <a:t>)</a:t>
            </a:r>
            <a:endParaRPr lang="el-GR" altLang="el-GR" sz="1100" b="0"/>
          </a:p>
          <a:p>
            <a:pPr>
              <a:spcBef>
                <a:spcPct val="0"/>
              </a:spcBef>
              <a:buFontTx/>
              <a:buNone/>
            </a:pPr>
            <a:endParaRPr lang="el-GR" altLang="el-GR" sz="1800" b="0"/>
          </a:p>
        </p:txBody>
      </p:sp>
      <p:graphicFrame>
        <p:nvGraphicFramePr>
          <p:cNvPr id="17417" name="Object 10">
            <a:extLst>
              <a:ext uri="{FF2B5EF4-FFF2-40B4-BE49-F238E27FC236}">
                <a16:creationId xmlns:a16="http://schemas.microsoft.com/office/drawing/2014/main" id="{BE918CAF-310A-31F7-7D6D-F2982D34861E}"/>
              </a:ext>
            </a:extLst>
          </p:cNvPr>
          <p:cNvGraphicFramePr>
            <a:graphicFrameLocks noChangeAspect="1"/>
          </p:cNvGraphicFramePr>
          <p:nvPr/>
        </p:nvGraphicFramePr>
        <p:xfrm>
          <a:off x="4643438" y="3573463"/>
          <a:ext cx="2670175" cy="527050"/>
        </p:xfrm>
        <a:graphic>
          <a:graphicData uri="http://schemas.openxmlformats.org/presentationml/2006/ole">
            <mc:AlternateContent xmlns:mc="http://schemas.openxmlformats.org/markup-compatibility/2006">
              <mc:Choice xmlns:v="urn:schemas-microsoft-com:vml" Requires="v">
                <p:oleObj name="Εξίσωση" r:id="rId5" imgW="1143000" imgH="228600" progId="Equation.3">
                  <p:embed/>
                </p:oleObj>
              </mc:Choice>
              <mc:Fallback>
                <p:oleObj name="Εξίσωση" r:id="rId5" imgW="1143000" imgH="228600" progId="Equation.3">
                  <p:embed/>
                  <p:pic>
                    <p:nvPicPr>
                      <p:cNvPr id="17417" name="Object 10">
                        <a:extLst>
                          <a:ext uri="{FF2B5EF4-FFF2-40B4-BE49-F238E27FC236}">
                            <a16:creationId xmlns:a16="http://schemas.microsoft.com/office/drawing/2014/main" id="{BE918CAF-310A-31F7-7D6D-F2982D34861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43438" y="3573463"/>
                        <a:ext cx="2670175" cy="527050"/>
                      </a:xfrm>
                      <a:prstGeom prst="rect">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7418" name="Picture 7">
            <a:extLst>
              <a:ext uri="{FF2B5EF4-FFF2-40B4-BE49-F238E27FC236}">
                <a16:creationId xmlns:a16="http://schemas.microsoft.com/office/drawing/2014/main" id="{6CC6CB4B-1648-1B33-2563-42557715E0B4}"/>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00113" y="1844675"/>
            <a:ext cx="2505075" cy="2432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7419" name="13 - Ευθύγραμμο βέλος σύνδεσης">
            <a:extLst>
              <a:ext uri="{FF2B5EF4-FFF2-40B4-BE49-F238E27FC236}">
                <a16:creationId xmlns:a16="http://schemas.microsoft.com/office/drawing/2014/main" id="{4A63B160-6918-0B46-A78F-2076C99A4464}"/>
              </a:ext>
            </a:extLst>
          </p:cNvPr>
          <p:cNvCxnSpPr>
            <a:cxnSpLocks noChangeShapeType="1"/>
          </p:cNvCxnSpPr>
          <p:nvPr/>
        </p:nvCxnSpPr>
        <p:spPr bwMode="auto">
          <a:xfrm>
            <a:off x="2627313" y="2565400"/>
            <a:ext cx="0" cy="358775"/>
          </a:xfrm>
          <a:prstGeom prst="straightConnector1">
            <a:avLst/>
          </a:prstGeom>
          <a:noFill/>
          <a:ln w="28575" algn="ctr">
            <a:solidFill>
              <a:srgbClr val="FF0000"/>
            </a:solidFill>
            <a:round/>
            <a:headEnd type="arrow" w="med" len="med"/>
            <a:tailEnd type="arrow" w="med" len="med"/>
          </a:ln>
          <a:extLst>
            <a:ext uri="{909E8E84-426E-40DD-AFC4-6F175D3DCCD1}">
              <a14:hiddenFill xmlns:a14="http://schemas.microsoft.com/office/drawing/2010/main">
                <a:noFill/>
              </a14:hiddenFill>
            </a:ext>
          </a:extLst>
        </p:spPr>
      </p:cxnSp>
      <p:cxnSp>
        <p:nvCxnSpPr>
          <p:cNvPr id="17420" name="14 - Ευθύγραμμο βέλος σύνδεσης">
            <a:extLst>
              <a:ext uri="{FF2B5EF4-FFF2-40B4-BE49-F238E27FC236}">
                <a16:creationId xmlns:a16="http://schemas.microsoft.com/office/drawing/2014/main" id="{548FD137-B22E-97B8-47AE-7E8FDF79253A}"/>
              </a:ext>
            </a:extLst>
          </p:cNvPr>
          <p:cNvCxnSpPr>
            <a:cxnSpLocks noChangeShapeType="1"/>
          </p:cNvCxnSpPr>
          <p:nvPr/>
        </p:nvCxnSpPr>
        <p:spPr bwMode="auto">
          <a:xfrm>
            <a:off x="2012950" y="2551113"/>
            <a:ext cx="0" cy="360362"/>
          </a:xfrm>
          <a:prstGeom prst="straightConnector1">
            <a:avLst/>
          </a:prstGeom>
          <a:noFill/>
          <a:ln w="28575" algn="ctr">
            <a:solidFill>
              <a:schemeClr val="accent2"/>
            </a:solidFill>
            <a:round/>
            <a:headEnd type="arrow" w="med" len="med"/>
            <a:tailEnd type="arrow" w="med" len="med"/>
          </a:ln>
          <a:extLst>
            <a:ext uri="{909E8E84-426E-40DD-AFC4-6F175D3DCCD1}">
              <a14:hiddenFill xmlns:a14="http://schemas.microsoft.com/office/drawing/2010/main">
                <a:noFill/>
              </a14:hiddenFill>
            </a:ext>
          </a:extLst>
        </p:spPr>
      </p:cxnSp>
      <p:cxnSp>
        <p:nvCxnSpPr>
          <p:cNvPr id="17421" name="15 - Ευθύγραμμο βέλος σύνδεσης">
            <a:extLst>
              <a:ext uri="{FF2B5EF4-FFF2-40B4-BE49-F238E27FC236}">
                <a16:creationId xmlns:a16="http://schemas.microsoft.com/office/drawing/2014/main" id="{8E70F699-B16A-8B03-1FF8-99F39652329C}"/>
              </a:ext>
            </a:extLst>
          </p:cNvPr>
          <p:cNvCxnSpPr>
            <a:cxnSpLocks noChangeShapeType="1"/>
          </p:cNvCxnSpPr>
          <p:nvPr/>
        </p:nvCxnSpPr>
        <p:spPr bwMode="auto">
          <a:xfrm>
            <a:off x="2641600" y="3500438"/>
            <a:ext cx="0" cy="360362"/>
          </a:xfrm>
          <a:prstGeom prst="straightConnector1">
            <a:avLst/>
          </a:prstGeom>
          <a:noFill/>
          <a:ln w="28575" algn="ctr">
            <a:solidFill>
              <a:srgbClr val="7030A0"/>
            </a:solidFill>
            <a:round/>
            <a:headEnd type="arrow" w="med" len="med"/>
            <a:tailEnd type="arrow" w="med" len="med"/>
          </a:ln>
          <a:extLst>
            <a:ext uri="{909E8E84-426E-40DD-AFC4-6F175D3DCCD1}">
              <a14:hiddenFill xmlns:a14="http://schemas.microsoft.com/office/drawing/2010/main">
                <a:noFill/>
              </a14:hiddenFill>
            </a:ext>
          </a:extLst>
        </p:spPr>
      </p:cxnSp>
      <p:sp>
        <p:nvSpPr>
          <p:cNvPr id="17422" name="16 - Έλλειψη">
            <a:extLst>
              <a:ext uri="{FF2B5EF4-FFF2-40B4-BE49-F238E27FC236}">
                <a16:creationId xmlns:a16="http://schemas.microsoft.com/office/drawing/2014/main" id="{9CA228AE-947F-0ACE-D437-30F72C6A669B}"/>
              </a:ext>
            </a:extLst>
          </p:cNvPr>
          <p:cNvSpPr>
            <a:spLocks noChangeArrowheads="1"/>
          </p:cNvSpPr>
          <p:nvPr/>
        </p:nvSpPr>
        <p:spPr bwMode="auto">
          <a:xfrm>
            <a:off x="2555875" y="3783013"/>
            <a:ext cx="144463" cy="144462"/>
          </a:xfrm>
          <a:prstGeom prst="ellipse">
            <a:avLst/>
          </a:prstGeom>
          <a:solidFill>
            <a:schemeClr val="tx1"/>
          </a:solidFill>
          <a:ln w="9525" algn="ctr">
            <a:solidFill>
              <a:schemeClr val="tx1"/>
            </a:solidFill>
            <a:round/>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sp>
        <p:nvSpPr>
          <p:cNvPr id="17423" name="Text Box 4">
            <a:extLst>
              <a:ext uri="{FF2B5EF4-FFF2-40B4-BE49-F238E27FC236}">
                <a16:creationId xmlns:a16="http://schemas.microsoft.com/office/drawing/2014/main" id="{3DC1ECC6-31EB-4E15-0014-54E23F55DD75}"/>
              </a:ext>
            </a:extLst>
          </p:cNvPr>
          <p:cNvSpPr txBox="1">
            <a:spLocks noChangeArrowheads="1"/>
          </p:cNvSpPr>
          <p:nvPr/>
        </p:nvSpPr>
        <p:spPr bwMode="auto">
          <a:xfrm>
            <a:off x="1385888" y="174625"/>
            <a:ext cx="62642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l-GR" altLang="el-GR" sz="2000"/>
              <a:t>Κανονικά διαλύματα</a:t>
            </a:r>
            <a:r>
              <a:rPr lang="el-GR" altLang="el-GR" sz="1800" b="0"/>
              <a:t> </a:t>
            </a:r>
          </a:p>
        </p:txBody>
      </p:sp>
      <p:sp>
        <p:nvSpPr>
          <p:cNvPr id="3" name="TextBox 2">
            <a:extLst>
              <a:ext uri="{FF2B5EF4-FFF2-40B4-BE49-F238E27FC236}">
                <a16:creationId xmlns:a16="http://schemas.microsoft.com/office/drawing/2014/main" id="{2CD870EE-F7B3-FC85-5AB3-74D126B88C36}"/>
              </a:ext>
            </a:extLst>
          </p:cNvPr>
          <p:cNvSpPr txBox="1"/>
          <p:nvPr/>
        </p:nvSpPr>
        <p:spPr>
          <a:xfrm>
            <a:off x="767920" y="5744517"/>
            <a:ext cx="7704856" cy="461665"/>
          </a:xfrm>
          <a:prstGeom prst="rect">
            <a:avLst/>
          </a:prstGeom>
          <a:noFill/>
        </p:spPr>
        <p:txBody>
          <a:bodyPr wrap="square">
            <a:spAutoFit/>
          </a:bodyPr>
          <a:lstStyle/>
          <a:p>
            <a:pPr marL="171450" indent="-171450">
              <a:buFont typeface="Wingdings" panose="05000000000000000000" pitchFamily="2" charset="2"/>
              <a:buChar char="Ø"/>
            </a:pPr>
            <a:r>
              <a:rPr lang="el-GR" sz="1200" b="0" dirty="0"/>
              <a:t>η αύξηση του μεγέθους της αλυσίδας μειώνει την συνεισφορά του </a:t>
            </a:r>
            <a:r>
              <a:rPr lang="el-GR" sz="1200" b="0" dirty="0" err="1"/>
              <a:t>εντροπικού</a:t>
            </a:r>
            <a:r>
              <a:rPr lang="el-GR" sz="1200" b="0" dirty="0"/>
              <a:t> όρου στην ελεύθερη ενέργεια, κάνοντας τις ενέργειες αλληλεπίδρασης πιο κρίσιμες για τη διαλυτότητα.</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458" name="Object 2">
            <a:extLst>
              <a:ext uri="{FF2B5EF4-FFF2-40B4-BE49-F238E27FC236}">
                <a16:creationId xmlns:a16="http://schemas.microsoft.com/office/drawing/2014/main" id="{B82FAFEE-89D5-BA6A-A782-13279DD55DE6}"/>
              </a:ext>
            </a:extLst>
          </p:cNvPr>
          <p:cNvGraphicFramePr>
            <a:graphicFrameLocks noChangeAspect="1"/>
          </p:cNvGraphicFramePr>
          <p:nvPr/>
        </p:nvGraphicFramePr>
        <p:xfrm>
          <a:off x="1085850" y="1890713"/>
          <a:ext cx="6799263" cy="717550"/>
        </p:xfrm>
        <a:graphic>
          <a:graphicData uri="http://schemas.openxmlformats.org/presentationml/2006/ole">
            <mc:AlternateContent xmlns:mc="http://schemas.openxmlformats.org/markup-compatibility/2006">
              <mc:Choice xmlns:v="urn:schemas-microsoft-com:vml" Requires="v">
                <p:oleObj name="Εξίσωση" r:id="rId2" imgW="3721100" imgH="393700" progId="Equation.3">
                  <p:embed/>
                </p:oleObj>
              </mc:Choice>
              <mc:Fallback>
                <p:oleObj name="Εξίσωση" r:id="rId2" imgW="3721100" imgH="393700" progId="Equation.3">
                  <p:embed/>
                  <p:pic>
                    <p:nvPicPr>
                      <p:cNvPr id="19458" name="Object 2">
                        <a:extLst>
                          <a:ext uri="{FF2B5EF4-FFF2-40B4-BE49-F238E27FC236}">
                            <a16:creationId xmlns:a16="http://schemas.microsoft.com/office/drawing/2014/main" id="{B82FAFEE-89D5-BA6A-A782-13279DD55DE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5850" y="1890713"/>
                        <a:ext cx="6799263" cy="717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59" name="Object 3">
            <a:extLst>
              <a:ext uri="{FF2B5EF4-FFF2-40B4-BE49-F238E27FC236}">
                <a16:creationId xmlns:a16="http://schemas.microsoft.com/office/drawing/2014/main" id="{21A373F4-C229-F6B1-86EA-E5A75DF74C01}"/>
              </a:ext>
            </a:extLst>
          </p:cNvPr>
          <p:cNvGraphicFramePr>
            <a:graphicFrameLocks noChangeAspect="1"/>
          </p:cNvGraphicFramePr>
          <p:nvPr/>
        </p:nvGraphicFramePr>
        <p:xfrm>
          <a:off x="1714500" y="2857500"/>
          <a:ext cx="5729288" cy="717550"/>
        </p:xfrm>
        <a:graphic>
          <a:graphicData uri="http://schemas.openxmlformats.org/presentationml/2006/ole">
            <mc:AlternateContent xmlns:mc="http://schemas.openxmlformats.org/markup-compatibility/2006">
              <mc:Choice xmlns:v="urn:schemas-microsoft-com:vml" Requires="v">
                <p:oleObj name="Εξίσωση" r:id="rId4" imgW="3136900" imgH="393700" progId="Equation.3">
                  <p:embed/>
                </p:oleObj>
              </mc:Choice>
              <mc:Fallback>
                <p:oleObj name="Εξίσωση" r:id="rId4" imgW="3136900" imgH="393700" progId="Equation.3">
                  <p:embed/>
                  <p:pic>
                    <p:nvPicPr>
                      <p:cNvPr id="19459" name="Object 3">
                        <a:extLst>
                          <a:ext uri="{FF2B5EF4-FFF2-40B4-BE49-F238E27FC236}">
                            <a16:creationId xmlns:a16="http://schemas.microsoft.com/office/drawing/2014/main" id="{21A373F4-C229-F6B1-86EA-E5A75DF74C0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14500" y="2857500"/>
                        <a:ext cx="5729288" cy="717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0" name="Object 4">
            <a:extLst>
              <a:ext uri="{FF2B5EF4-FFF2-40B4-BE49-F238E27FC236}">
                <a16:creationId xmlns:a16="http://schemas.microsoft.com/office/drawing/2014/main" id="{21797A69-D564-FD04-EC30-E57C6F55CBC8}"/>
              </a:ext>
            </a:extLst>
          </p:cNvPr>
          <p:cNvGraphicFramePr>
            <a:graphicFrameLocks noChangeAspect="1"/>
          </p:cNvGraphicFramePr>
          <p:nvPr/>
        </p:nvGraphicFramePr>
        <p:xfrm>
          <a:off x="928688" y="4929188"/>
          <a:ext cx="7053262" cy="717550"/>
        </p:xfrm>
        <a:graphic>
          <a:graphicData uri="http://schemas.openxmlformats.org/presentationml/2006/ole">
            <mc:AlternateContent xmlns:mc="http://schemas.openxmlformats.org/markup-compatibility/2006">
              <mc:Choice xmlns:v="urn:schemas-microsoft-com:vml" Requires="v">
                <p:oleObj name="Εξίσωση" r:id="rId6" imgW="3860800" imgH="393700" progId="Equation.3">
                  <p:embed/>
                </p:oleObj>
              </mc:Choice>
              <mc:Fallback>
                <p:oleObj name="Εξίσωση" r:id="rId6" imgW="3860800" imgH="393700" progId="Equation.3">
                  <p:embed/>
                  <p:pic>
                    <p:nvPicPr>
                      <p:cNvPr id="19460" name="Object 4">
                        <a:extLst>
                          <a:ext uri="{FF2B5EF4-FFF2-40B4-BE49-F238E27FC236}">
                            <a16:creationId xmlns:a16="http://schemas.microsoft.com/office/drawing/2014/main" id="{21797A69-D564-FD04-EC30-E57C6F55CBC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28688" y="4929188"/>
                        <a:ext cx="7053262" cy="717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1" name="Object 5">
            <a:extLst>
              <a:ext uri="{FF2B5EF4-FFF2-40B4-BE49-F238E27FC236}">
                <a16:creationId xmlns:a16="http://schemas.microsoft.com/office/drawing/2014/main" id="{DBD2D235-38C3-BD76-6F1A-56A965F030F2}"/>
              </a:ext>
            </a:extLst>
          </p:cNvPr>
          <p:cNvGraphicFramePr>
            <a:graphicFrameLocks noChangeAspect="1"/>
          </p:cNvGraphicFramePr>
          <p:nvPr/>
        </p:nvGraphicFramePr>
        <p:xfrm>
          <a:off x="1643063" y="5786438"/>
          <a:ext cx="5359400" cy="717550"/>
        </p:xfrm>
        <a:graphic>
          <a:graphicData uri="http://schemas.openxmlformats.org/presentationml/2006/ole">
            <mc:AlternateContent xmlns:mc="http://schemas.openxmlformats.org/markup-compatibility/2006">
              <mc:Choice xmlns:v="urn:schemas-microsoft-com:vml" Requires="v">
                <p:oleObj name="Εξίσωση" r:id="rId8" imgW="2933700" imgH="393700" progId="Equation.3">
                  <p:embed/>
                </p:oleObj>
              </mc:Choice>
              <mc:Fallback>
                <p:oleObj name="Εξίσωση" r:id="rId8" imgW="2933700" imgH="393700" progId="Equation.3">
                  <p:embed/>
                  <p:pic>
                    <p:nvPicPr>
                      <p:cNvPr id="19461" name="Object 5">
                        <a:extLst>
                          <a:ext uri="{FF2B5EF4-FFF2-40B4-BE49-F238E27FC236}">
                            <a16:creationId xmlns:a16="http://schemas.microsoft.com/office/drawing/2014/main" id="{DBD2D235-38C3-BD76-6F1A-56A965F030F2}"/>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643063" y="5786438"/>
                        <a:ext cx="5359400" cy="717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2" name="Object 7">
            <a:extLst>
              <a:ext uri="{FF2B5EF4-FFF2-40B4-BE49-F238E27FC236}">
                <a16:creationId xmlns:a16="http://schemas.microsoft.com/office/drawing/2014/main" id="{96DDCC95-74BB-CD9A-1B15-E5C6627D68F3}"/>
              </a:ext>
            </a:extLst>
          </p:cNvPr>
          <p:cNvGraphicFramePr>
            <a:graphicFrameLocks noChangeAspect="1"/>
          </p:cNvGraphicFramePr>
          <p:nvPr/>
        </p:nvGraphicFramePr>
        <p:xfrm>
          <a:off x="6116638" y="4214813"/>
          <a:ext cx="2228850" cy="727075"/>
        </p:xfrm>
        <a:graphic>
          <a:graphicData uri="http://schemas.openxmlformats.org/presentationml/2006/ole">
            <mc:AlternateContent xmlns:mc="http://schemas.openxmlformats.org/markup-compatibility/2006">
              <mc:Choice xmlns:v="urn:schemas-microsoft-com:vml" Requires="v">
                <p:oleObj name="Εξίσωση" r:id="rId10" imgW="1205977" imgH="393529" progId="Equation.3">
                  <p:embed/>
                </p:oleObj>
              </mc:Choice>
              <mc:Fallback>
                <p:oleObj name="Εξίσωση" r:id="rId10" imgW="1205977" imgH="393529" progId="Equation.3">
                  <p:embed/>
                  <p:pic>
                    <p:nvPicPr>
                      <p:cNvPr id="19462" name="Object 7">
                        <a:extLst>
                          <a:ext uri="{FF2B5EF4-FFF2-40B4-BE49-F238E27FC236}">
                            <a16:creationId xmlns:a16="http://schemas.microsoft.com/office/drawing/2014/main" id="{96DDCC95-74BB-CD9A-1B15-E5C6627D68F3}"/>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116638" y="4214813"/>
                        <a:ext cx="2228850" cy="72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9463" name="Rectangle 9">
            <a:extLst>
              <a:ext uri="{FF2B5EF4-FFF2-40B4-BE49-F238E27FC236}">
                <a16:creationId xmlns:a16="http://schemas.microsoft.com/office/drawing/2014/main" id="{AC52343D-42B8-5D2C-6930-A2B39B2FAC72}"/>
              </a:ext>
            </a:extLst>
          </p:cNvPr>
          <p:cNvSpPr>
            <a:spLocks noChangeArrowheads="1"/>
          </p:cNvSpPr>
          <p:nvPr/>
        </p:nvSpPr>
        <p:spPr bwMode="auto">
          <a:xfrm flipH="1">
            <a:off x="7715250" y="5915025"/>
            <a:ext cx="500063"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a:t>
            </a:r>
            <a:r>
              <a:rPr lang="en-US" altLang="el-GR" sz="1100" b="0">
                <a:cs typeface="Times New Roman" panose="02020603050405020304" pitchFamily="18" charset="0"/>
              </a:rPr>
              <a:t>13</a:t>
            </a:r>
            <a:r>
              <a:rPr lang="el-GR" altLang="el-GR" sz="1100" b="0">
                <a:cs typeface="Times New Roman" panose="02020603050405020304" pitchFamily="18" charset="0"/>
              </a:rPr>
              <a:t>)</a:t>
            </a:r>
            <a:endParaRPr lang="el-GR" altLang="el-GR" sz="1100" b="0"/>
          </a:p>
          <a:p>
            <a:pPr>
              <a:spcBef>
                <a:spcPct val="0"/>
              </a:spcBef>
              <a:buFontTx/>
              <a:buNone/>
            </a:pPr>
            <a:endParaRPr lang="el-GR" altLang="el-GR" sz="1800" b="0"/>
          </a:p>
        </p:txBody>
      </p:sp>
      <p:sp>
        <p:nvSpPr>
          <p:cNvPr id="19464" name="Rectangle 9">
            <a:extLst>
              <a:ext uri="{FF2B5EF4-FFF2-40B4-BE49-F238E27FC236}">
                <a16:creationId xmlns:a16="http://schemas.microsoft.com/office/drawing/2014/main" id="{35D9310C-39D6-5F3E-7CA4-23A8A90B94DE}"/>
              </a:ext>
            </a:extLst>
          </p:cNvPr>
          <p:cNvSpPr>
            <a:spLocks noChangeArrowheads="1"/>
          </p:cNvSpPr>
          <p:nvPr/>
        </p:nvSpPr>
        <p:spPr bwMode="auto">
          <a:xfrm>
            <a:off x="7715250" y="3071813"/>
            <a:ext cx="473075" cy="538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(10)</a:t>
            </a:r>
            <a:endParaRPr lang="el-GR" altLang="el-GR" sz="1100" b="0"/>
          </a:p>
          <a:p>
            <a:pPr>
              <a:spcBef>
                <a:spcPct val="0"/>
              </a:spcBef>
              <a:buFontTx/>
              <a:buNone/>
            </a:pPr>
            <a:endParaRPr lang="el-GR" altLang="el-GR" sz="1800" b="0"/>
          </a:p>
        </p:txBody>
      </p:sp>
      <p:sp>
        <p:nvSpPr>
          <p:cNvPr id="19465" name="Rectangle 9">
            <a:extLst>
              <a:ext uri="{FF2B5EF4-FFF2-40B4-BE49-F238E27FC236}">
                <a16:creationId xmlns:a16="http://schemas.microsoft.com/office/drawing/2014/main" id="{6A069974-06AC-B7D6-1D48-8B0552F10C27}"/>
              </a:ext>
            </a:extLst>
          </p:cNvPr>
          <p:cNvSpPr>
            <a:spLocks noChangeArrowheads="1"/>
          </p:cNvSpPr>
          <p:nvPr/>
        </p:nvSpPr>
        <p:spPr bwMode="auto">
          <a:xfrm>
            <a:off x="8072438" y="2143125"/>
            <a:ext cx="395287"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(9)</a:t>
            </a:r>
            <a:endParaRPr lang="el-GR" altLang="el-GR" sz="1100" b="0"/>
          </a:p>
          <a:p>
            <a:pPr>
              <a:spcBef>
                <a:spcPct val="0"/>
              </a:spcBef>
              <a:buFontTx/>
              <a:buNone/>
            </a:pPr>
            <a:endParaRPr lang="el-GR" altLang="el-GR" sz="1800" b="0"/>
          </a:p>
        </p:txBody>
      </p:sp>
      <p:sp>
        <p:nvSpPr>
          <p:cNvPr id="19466" name="Rectangle 9">
            <a:extLst>
              <a:ext uri="{FF2B5EF4-FFF2-40B4-BE49-F238E27FC236}">
                <a16:creationId xmlns:a16="http://schemas.microsoft.com/office/drawing/2014/main" id="{DB5205AF-ED7C-8875-097A-75DFB6040E05}"/>
              </a:ext>
            </a:extLst>
          </p:cNvPr>
          <p:cNvSpPr>
            <a:spLocks noChangeArrowheads="1"/>
          </p:cNvSpPr>
          <p:nvPr/>
        </p:nvSpPr>
        <p:spPr bwMode="auto">
          <a:xfrm>
            <a:off x="8429625" y="4429125"/>
            <a:ext cx="473075"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(11)</a:t>
            </a:r>
            <a:endParaRPr lang="el-GR" altLang="el-GR" sz="1100" b="0"/>
          </a:p>
          <a:p>
            <a:pPr>
              <a:spcBef>
                <a:spcPct val="0"/>
              </a:spcBef>
              <a:buFontTx/>
              <a:buNone/>
            </a:pPr>
            <a:endParaRPr lang="el-GR" altLang="el-GR" sz="1800" b="0"/>
          </a:p>
        </p:txBody>
      </p:sp>
      <p:sp>
        <p:nvSpPr>
          <p:cNvPr id="19467" name="Rectangle 9">
            <a:extLst>
              <a:ext uri="{FF2B5EF4-FFF2-40B4-BE49-F238E27FC236}">
                <a16:creationId xmlns:a16="http://schemas.microsoft.com/office/drawing/2014/main" id="{F70F8F15-B42E-B524-B657-FC03E57DBC9B}"/>
              </a:ext>
            </a:extLst>
          </p:cNvPr>
          <p:cNvSpPr>
            <a:spLocks noChangeArrowheads="1"/>
          </p:cNvSpPr>
          <p:nvPr/>
        </p:nvSpPr>
        <p:spPr bwMode="auto">
          <a:xfrm>
            <a:off x="8143875" y="4986338"/>
            <a:ext cx="473075" cy="538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(12)</a:t>
            </a:r>
            <a:endParaRPr lang="el-GR" altLang="el-GR" sz="1100" b="0"/>
          </a:p>
          <a:p>
            <a:pPr>
              <a:spcBef>
                <a:spcPct val="0"/>
              </a:spcBef>
              <a:buFontTx/>
              <a:buNone/>
            </a:pPr>
            <a:endParaRPr lang="el-GR" altLang="el-GR" sz="1800" b="0"/>
          </a:p>
        </p:txBody>
      </p:sp>
      <p:sp>
        <p:nvSpPr>
          <p:cNvPr id="19468" name="13 - TextBox">
            <a:extLst>
              <a:ext uri="{FF2B5EF4-FFF2-40B4-BE49-F238E27FC236}">
                <a16:creationId xmlns:a16="http://schemas.microsoft.com/office/drawing/2014/main" id="{46293B53-C424-017C-3CF1-0B694B00CE7D}"/>
              </a:ext>
            </a:extLst>
          </p:cNvPr>
          <p:cNvSpPr txBox="1">
            <a:spLocks noChangeArrowheads="1"/>
          </p:cNvSpPr>
          <p:nvPr/>
        </p:nvSpPr>
        <p:spPr bwMode="auto">
          <a:xfrm>
            <a:off x="10929938" y="3500438"/>
            <a:ext cx="1841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sp>
        <p:nvSpPr>
          <p:cNvPr id="19469" name="14 - TextBox">
            <a:extLst>
              <a:ext uri="{FF2B5EF4-FFF2-40B4-BE49-F238E27FC236}">
                <a16:creationId xmlns:a16="http://schemas.microsoft.com/office/drawing/2014/main" id="{4BCCE45D-004E-A903-5C1C-002916B5E2E6}"/>
              </a:ext>
            </a:extLst>
          </p:cNvPr>
          <p:cNvSpPr txBox="1">
            <a:spLocks noChangeArrowheads="1"/>
          </p:cNvSpPr>
          <p:nvPr/>
        </p:nvSpPr>
        <p:spPr bwMode="auto">
          <a:xfrm>
            <a:off x="1357313" y="500063"/>
            <a:ext cx="65690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a:t>Στο μίγμα των μορίων 1,2 </a:t>
            </a:r>
            <a:r>
              <a:rPr lang="el-GR" altLang="el-GR" sz="1800" b="0"/>
              <a:t>η τοποθέτηση είναι εντελώς τυχαία</a:t>
            </a:r>
          </a:p>
        </p:txBody>
      </p:sp>
      <p:sp>
        <p:nvSpPr>
          <p:cNvPr id="19470" name="15 - TextBox">
            <a:extLst>
              <a:ext uri="{FF2B5EF4-FFF2-40B4-BE49-F238E27FC236}">
                <a16:creationId xmlns:a16="http://schemas.microsoft.com/office/drawing/2014/main" id="{B520EEF8-3459-65E8-6AFF-E63EB9E541E9}"/>
              </a:ext>
            </a:extLst>
          </p:cNvPr>
          <p:cNvSpPr txBox="1">
            <a:spLocks noChangeArrowheads="1"/>
          </p:cNvSpPr>
          <p:nvPr/>
        </p:nvSpPr>
        <p:spPr bwMode="auto">
          <a:xfrm>
            <a:off x="1714500" y="1000125"/>
            <a:ext cx="59372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b="0">
                <a:solidFill>
                  <a:srgbClr val="FF0066"/>
                </a:solidFill>
              </a:rPr>
              <a:t>Η πιθανότητα να καταλαμβάνεται μία γειτονική θέση από</a:t>
            </a:r>
          </a:p>
          <a:p>
            <a:pPr eaLnBrk="1" hangingPunct="1">
              <a:spcBef>
                <a:spcPct val="0"/>
              </a:spcBef>
              <a:buFontTx/>
              <a:buNone/>
            </a:pPr>
            <a:r>
              <a:rPr lang="el-GR" altLang="el-GR" sz="1800" b="0">
                <a:solidFill>
                  <a:srgbClr val="FF0066"/>
                </a:solidFill>
              </a:rPr>
              <a:t> μόρια 1 ή 2 δίνεται από τα γραμμομοριακά κλάσματα</a:t>
            </a:r>
          </a:p>
        </p:txBody>
      </p:sp>
      <p:sp>
        <p:nvSpPr>
          <p:cNvPr id="19471" name="18 - Έλλειψη">
            <a:extLst>
              <a:ext uri="{FF2B5EF4-FFF2-40B4-BE49-F238E27FC236}">
                <a16:creationId xmlns:a16="http://schemas.microsoft.com/office/drawing/2014/main" id="{224E2E17-C4EE-1E69-CA5E-6507E4C60C67}"/>
              </a:ext>
            </a:extLst>
          </p:cNvPr>
          <p:cNvSpPr>
            <a:spLocks noChangeArrowheads="1"/>
          </p:cNvSpPr>
          <p:nvPr/>
        </p:nvSpPr>
        <p:spPr bwMode="auto">
          <a:xfrm>
            <a:off x="2357438" y="1785938"/>
            <a:ext cx="357187" cy="1000125"/>
          </a:xfrm>
          <a:prstGeom prst="ellipse">
            <a:avLst/>
          </a:prstGeom>
          <a:noFill/>
          <a:ln w="9525" algn="ctr">
            <a:solidFill>
              <a:srgbClr val="FF0066"/>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sp>
        <p:nvSpPr>
          <p:cNvPr id="19472" name="19 - Έλλειψη">
            <a:extLst>
              <a:ext uri="{FF2B5EF4-FFF2-40B4-BE49-F238E27FC236}">
                <a16:creationId xmlns:a16="http://schemas.microsoft.com/office/drawing/2014/main" id="{69EBC677-6D68-8114-E581-7E4940ABCE86}"/>
              </a:ext>
            </a:extLst>
          </p:cNvPr>
          <p:cNvSpPr>
            <a:spLocks noChangeArrowheads="1"/>
          </p:cNvSpPr>
          <p:nvPr/>
        </p:nvSpPr>
        <p:spPr bwMode="auto">
          <a:xfrm>
            <a:off x="3929063" y="1785938"/>
            <a:ext cx="357187" cy="1000125"/>
          </a:xfrm>
          <a:prstGeom prst="ellipse">
            <a:avLst/>
          </a:prstGeom>
          <a:noFill/>
          <a:ln w="9525" algn="ctr">
            <a:solidFill>
              <a:srgbClr val="FF0066"/>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sp>
        <p:nvSpPr>
          <p:cNvPr id="19473" name="20 - Έλλειψη">
            <a:extLst>
              <a:ext uri="{FF2B5EF4-FFF2-40B4-BE49-F238E27FC236}">
                <a16:creationId xmlns:a16="http://schemas.microsoft.com/office/drawing/2014/main" id="{AEF50E15-EB48-E63A-64D0-CFCA055F3E42}"/>
              </a:ext>
            </a:extLst>
          </p:cNvPr>
          <p:cNvSpPr>
            <a:spLocks noChangeArrowheads="1"/>
          </p:cNvSpPr>
          <p:nvPr/>
        </p:nvSpPr>
        <p:spPr bwMode="auto">
          <a:xfrm>
            <a:off x="5500688" y="1785938"/>
            <a:ext cx="357187" cy="1000125"/>
          </a:xfrm>
          <a:prstGeom prst="ellipse">
            <a:avLst/>
          </a:prstGeom>
          <a:noFill/>
          <a:ln w="9525" algn="ctr">
            <a:solidFill>
              <a:srgbClr val="FF0066"/>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sp>
        <p:nvSpPr>
          <p:cNvPr id="19474" name="21 - Έλλειψη">
            <a:extLst>
              <a:ext uri="{FF2B5EF4-FFF2-40B4-BE49-F238E27FC236}">
                <a16:creationId xmlns:a16="http://schemas.microsoft.com/office/drawing/2014/main" id="{BC179D02-5667-DD82-37C5-CC43BA1B4AFA}"/>
              </a:ext>
            </a:extLst>
          </p:cNvPr>
          <p:cNvSpPr>
            <a:spLocks noChangeArrowheads="1"/>
          </p:cNvSpPr>
          <p:nvPr/>
        </p:nvSpPr>
        <p:spPr bwMode="auto">
          <a:xfrm>
            <a:off x="7143750" y="1785938"/>
            <a:ext cx="357188" cy="1000125"/>
          </a:xfrm>
          <a:prstGeom prst="ellipse">
            <a:avLst/>
          </a:prstGeom>
          <a:noFill/>
          <a:ln w="9525" algn="ctr">
            <a:solidFill>
              <a:srgbClr val="FF0066"/>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sp>
        <p:nvSpPr>
          <p:cNvPr id="19475" name="18 - TextBox">
            <a:extLst>
              <a:ext uri="{FF2B5EF4-FFF2-40B4-BE49-F238E27FC236}">
                <a16:creationId xmlns:a16="http://schemas.microsoft.com/office/drawing/2014/main" id="{34E67A79-9358-053D-9FD5-D584FACA5C89}"/>
              </a:ext>
            </a:extLst>
          </p:cNvPr>
          <p:cNvSpPr txBox="1">
            <a:spLocks noChangeArrowheads="1"/>
          </p:cNvSpPr>
          <p:nvPr/>
        </p:nvSpPr>
        <p:spPr bwMode="auto">
          <a:xfrm>
            <a:off x="571500" y="3714750"/>
            <a:ext cx="37639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a:solidFill>
                  <a:schemeClr val="accent2"/>
                </a:solidFill>
              </a:rPr>
              <a:t>Μεταβολή ενθαλπίας αναμίξεως</a:t>
            </a:r>
          </a:p>
        </p:txBody>
      </p:sp>
      <p:graphicFrame>
        <p:nvGraphicFramePr>
          <p:cNvPr id="19476" name="Object 20">
            <a:extLst>
              <a:ext uri="{FF2B5EF4-FFF2-40B4-BE49-F238E27FC236}">
                <a16:creationId xmlns:a16="http://schemas.microsoft.com/office/drawing/2014/main" id="{19785C5A-9FD7-BF69-4439-96D9077BCD27}"/>
              </a:ext>
            </a:extLst>
          </p:cNvPr>
          <p:cNvGraphicFramePr>
            <a:graphicFrameLocks noChangeAspect="1"/>
          </p:cNvGraphicFramePr>
          <p:nvPr/>
        </p:nvGraphicFramePr>
        <p:xfrm>
          <a:off x="4356100" y="3716338"/>
          <a:ext cx="2463800" cy="434975"/>
        </p:xfrm>
        <a:graphic>
          <a:graphicData uri="http://schemas.openxmlformats.org/presentationml/2006/ole">
            <mc:AlternateContent xmlns:mc="http://schemas.openxmlformats.org/markup-compatibility/2006">
              <mc:Choice xmlns:v="urn:schemas-microsoft-com:vml" Requires="v">
                <p:oleObj name="Εξίσωση" r:id="rId12" imgW="1371600" imgH="241300" progId="Equation.3">
                  <p:embed/>
                </p:oleObj>
              </mc:Choice>
              <mc:Fallback>
                <p:oleObj name="Εξίσωση" r:id="rId12" imgW="1371600" imgH="241300" progId="Equation.3">
                  <p:embed/>
                  <p:pic>
                    <p:nvPicPr>
                      <p:cNvPr id="19476" name="Object 20">
                        <a:extLst>
                          <a:ext uri="{FF2B5EF4-FFF2-40B4-BE49-F238E27FC236}">
                            <a16:creationId xmlns:a16="http://schemas.microsoft.com/office/drawing/2014/main" id="{19785C5A-9FD7-BF69-4439-96D9077BCD27}"/>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356100" y="3716338"/>
                        <a:ext cx="2463800" cy="434975"/>
                      </a:xfrm>
                      <a:prstGeom prst="rect">
                        <a:avLst/>
                      </a:prstGeom>
                      <a:solidFill>
                        <a:srgbClr val="99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77" name="Object 8">
            <a:extLst>
              <a:ext uri="{FF2B5EF4-FFF2-40B4-BE49-F238E27FC236}">
                <a16:creationId xmlns:a16="http://schemas.microsoft.com/office/drawing/2014/main" id="{4FDD419F-C348-9E33-A730-1173C5925555}"/>
              </a:ext>
            </a:extLst>
          </p:cNvPr>
          <p:cNvGraphicFramePr>
            <a:graphicFrameLocks noChangeAspect="1"/>
          </p:cNvGraphicFramePr>
          <p:nvPr/>
        </p:nvGraphicFramePr>
        <p:xfrm>
          <a:off x="276225" y="4214813"/>
          <a:ext cx="5892800" cy="717550"/>
        </p:xfrm>
        <a:graphic>
          <a:graphicData uri="http://schemas.openxmlformats.org/presentationml/2006/ole">
            <mc:AlternateContent xmlns:mc="http://schemas.openxmlformats.org/markup-compatibility/2006">
              <mc:Choice xmlns:v="urn:schemas-microsoft-com:vml" Requires="v">
                <p:oleObj name="Εξίσωση" r:id="rId14" imgW="3225800" imgH="393700" progId="Equation.3">
                  <p:embed/>
                </p:oleObj>
              </mc:Choice>
              <mc:Fallback>
                <p:oleObj name="Εξίσωση" r:id="rId14" imgW="3225800" imgH="393700" progId="Equation.3">
                  <p:embed/>
                  <p:pic>
                    <p:nvPicPr>
                      <p:cNvPr id="19477" name="Object 8">
                        <a:extLst>
                          <a:ext uri="{FF2B5EF4-FFF2-40B4-BE49-F238E27FC236}">
                            <a16:creationId xmlns:a16="http://schemas.microsoft.com/office/drawing/2014/main" id="{4FDD419F-C348-9E33-A730-1173C5925555}"/>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76225" y="4214813"/>
                        <a:ext cx="5892800" cy="717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9478" name="Text Box 4">
            <a:extLst>
              <a:ext uri="{FF2B5EF4-FFF2-40B4-BE49-F238E27FC236}">
                <a16:creationId xmlns:a16="http://schemas.microsoft.com/office/drawing/2014/main" id="{05BFC95A-8F54-11A6-8F01-91E4D493629C}"/>
              </a:ext>
            </a:extLst>
          </p:cNvPr>
          <p:cNvSpPr txBox="1">
            <a:spLocks noChangeArrowheads="1"/>
          </p:cNvSpPr>
          <p:nvPr/>
        </p:nvSpPr>
        <p:spPr bwMode="auto">
          <a:xfrm>
            <a:off x="1387475" y="139700"/>
            <a:ext cx="62642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l-GR" altLang="el-GR" sz="2000"/>
              <a:t>Κανονικά διαλύματα</a:t>
            </a:r>
            <a:r>
              <a:rPr lang="el-GR" altLang="el-GR" sz="1800" b="0"/>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8">
            <a:extLst>
              <a:ext uri="{FF2B5EF4-FFF2-40B4-BE49-F238E27FC236}">
                <a16:creationId xmlns:a16="http://schemas.microsoft.com/office/drawing/2014/main" id="{A59002F5-5631-463E-D16E-2984F5766604}"/>
              </a:ext>
            </a:extLst>
          </p:cNvPr>
          <p:cNvSpPr>
            <a:spLocks noChangeArrowheads="1"/>
          </p:cNvSpPr>
          <p:nvPr/>
        </p:nvSpPr>
        <p:spPr bwMode="auto">
          <a:xfrm>
            <a:off x="0" y="176371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l-GR" sz="1800"/>
          </a:p>
        </p:txBody>
      </p:sp>
      <p:graphicFrame>
        <p:nvGraphicFramePr>
          <p:cNvPr id="20483" name="Object 6">
            <a:extLst>
              <a:ext uri="{FF2B5EF4-FFF2-40B4-BE49-F238E27FC236}">
                <a16:creationId xmlns:a16="http://schemas.microsoft.com/office/drawing/2014/main" id="{B1D9A4B4-1943-0D60-4983-70A5ECABAFF8}"/>
              </a:ext>
            </a:extLst>
          </p:cNvPr>
          <p:cNvGraphicFramePr>
            <a:graphicFrameLocks noChangeAspect="1"/>
          </p:cNvGraphicFramePr>
          <p:nvPr/>
        </p:nvGraphicFramePr>
        <p:xfrm>
          <a:off x="2428875" y="1928813"/>
          <a:ext cx="3240088" cy="785812"/>
        </p:xfrm>
        <a:graphic>
          <a:graphicData uri="http://schemas.openxmlformats.org/presentationml/2006/ole">
            <mc:AlternateContent xmlns:mc="http://schemas.openxmlformats.org/markup-compatibility/2006">
              <mc:Choice xmlns:v="urn:schemas-microsoft-com:vml" Requires="v">
                <p:oleObj name="Εξίσωση" r:id="rId3" imgW="1612900" imgH="393700" progId="Equation.3">
                  <p:embed/>
                </p:oleObj>
              </mc:Choice>
              <mc:Fallback>
                <p:oleObj name="Εξίσωση" r:id="rId3" imgW="1612900" imgH="393700" progId="Equation.3">
                  <p:embed/>
                  <p:pic>
                    <p:nvPicPr>
                      <p:cNvPr id="20483" name="Object 6">
                        <a:extLst>
                          <a:ext uri="{FF2B5EF4-FFF2-40B4-BE49-F238E27FC236}">
                            <a16:creationId xmlns:a16="http://schemas.microsoft.com/office/drawing/2014/main" id="{B1D9A4B4-1943-0D60-4983-70A5ECABAFF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28875" y="1928813"/>
                        <a:ext cx="3240088" cy="785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484" name="Rectangle 10">
            <a:extLst>
              <a:ext uri="{FF2B5EF4-FFF2-40B4-BE49-F238E27FC236}">
                <a16:creationId xmlns:a16="http://schemas.microsoft.com/office/drawing/2014/main" id="{60F0C570-2D2C-E0B3-8675-CAD6D05407DD}"/>
              </a:ext>
            </a:extLst>
          </p:cNvPr>
          <p:cNvSpPr>
            <a:spLocks noChangeArrowheads="1"/>
          </p:cNvSpPr>
          <p:nvPr/>
        </p:nvSpPr>
        <p:spPr bwMode="auto">
          <a:xfrm>
            <a:off x="6643688" y="1247775"/>
            <a:ext cx="473075"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(14)</a:t>
            </a:r>
            <a:endParaRPr lang="el-GR" altLang="el-GR" sz="1100" b="0"/>
          </a:p>
          <a:p>
            <a:pPr>
              <a:spcBef>
                <a:spcPct val="0"/>
              </a:spcBef>
              <a:buFontTx/>
              <a:buNone/>
            </a:pPr>
            <a:endParaRPr lang="el-GR" altLang="el-GR" sz="1800" b="0"/>
          </a:p>
        </p:txBody>
      </p:sp>
      <p:graphicFrame>
        <p:nvGraphicFramePr>
          <p:cNvPr id="20485" name="Object 5">
            <a:extLst>
              <a:ext uri="{FF2B5EF4-FFF2-40B4-BE49-F238E27FC236}">
                <a16:creationId xmlns:a16="http://schemas.microsoft.com/office/drawing/2014/main" id="{286338E6-707F-CE53-341B-C4286F6B0424}"/>
              </a:ext>
            </a:extLst>
          </p:cNvPr>
          <p:cNvGraphicFramePr>
            <a:graphicFrameLocks noChangeAspect="1"/>
          </p:cNvGraphicFramePr>
          <p:nvPr/>
        </p:nvGraphicFramePr>
        <p:xfrm>
          <a:off x="2843213" y="2781300"/>
          <a:ext cx="3167062" cy="773113"/>
        </p:xfrm>
        <a:graphic>
          <a:graphicData uri="http://schemas.openxmlformats.org/presentationml/2006/ole">
            <mc:AlternateContent xmlns:mc="http://schemas.openxmlformats.org/markup-compatibility/2006">
              <mc:Choice xmlns:v="urn:schemas-microsoft-com:vml" Requires="v">
                <p:oleObj name="Εξίσωση" r:id="rId5" imgW="1600200" imgH="393700" progId="Equation.3">
                  <p:embed/>
                </p:oleObj>
              </mc:Choice>
              <mc:Fallback>
                <p:oleObj name="Εξίσωση" r:id="rId5" imgW="1600200" imgH="393700" progId="Equation.3">
                  <p:embed/>
                  <p:pic>
                    <p:nvPicPr>
                      <p:cNvPr id="20485" name="Object 5">
                        <a:extLst>
                          <a:ext uri="{FF2B5EF4-FFF2-40B4-BE49-F238E27FC236}">
                            <a16:creationId xmlns:a16="http://schemas.microsoft.com/office/drawing/2014/main" id="{286338E6-707F-CE53-341B-C4286F6B042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43213" y="2781300"/>
                        <a:ext cx="3167062" cy="773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486" name="Rectangle 11">
            <a:extLst>
              <a:ext uri="{FF2B5EF4-FFF2-40B4-BE49-F238E27FC236}">
                <a16:creationId xmlns:a16="http://schemas.microsoft.com/office/drawing/2014/main" id="{42E000F4-643B-BDCF-4E85-5A387E030204}"/>
              </a:ext>
            </a:extLst>
          </p:cNvPr>
          <p:cNvSpPr>
            <a:spLocks noChangeArrowheads="1"/>
          </p:cNvSpPr>
          <p:nvPr/>
        </p:nvSpPr>
        <p:spPr bwMode="auto">
          <a:xfrm>
            <a:off x="6215063" y="4176713"/>
            <a:ext cx="473075" cy="538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100" b="0">
                <a:cs typeface="Times New Roman" panose="02020603050405020304" pitchFamily="18" charset="0"/>
              </a:rPr>
              <a:t> (15)</a:t>
            </a:r>
            <a:endParaRPr lang="el-GR" altLang="el-GR" sz="1100" b="0"/>
          </a:p>
          <a:p>
            <a:pPr>
              <a:spcBef>
                <a:spcPct val="0"/>
              </a:spcBef>
              <a:buFontTx/>
              <a:buNone/>
            </a:pPr>
            <a:endParaRPr lang="el-GR" altLang="el-GR" sz="1800" b="0"/>
          </a:p>
        </p:txBody>
      </p:sp>
      <p:sp>
        <p:nvSpPr>
          <p:cNvPr id="20487" name="Text Box 13">
            <a:extLst>
              <a:ext uri="{FF2B5EF4-FFF2-40B4-BE49-F238E27FC236}">
                <a16:creationId xmlns:a16="http://schemas.microsoft.com/office/drawing/2014/main" id="{495AF018-9501-C295-2283-C057542BF80F}"/>
              </a:ext>
            </a:extLst>
          </p:cNvPr>
          <p:cNvSpPr txBox="1">
            <a:spLocks noChangeArrowheads="1"/>
          </p:cNvSpPr>
          <p:nvPr/>
        </p:nvSpPr>
        <p:spPr bwMode="auto">
          <a:xfrm>
            <a:off x="1619250" y="5651500"/>
            <a:ext cx="568801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l-GR" altLang="el-GR" sz="1800">
                <a:solidFill>
                  <a:schemeClr val="accent2"/>
                </a:solidFill>
              </a:rPr>
              <a:t>Ενθαλπία αναμίξεως των κανονικών διαλυμάτων</a:t>
            </a:r>
          </a:p>
        </p:txBody>
      </p:sp>
      <p:graphicFrame>
        <p:nvGraphicFramePr>
          <p:cNvPr id="20488" name="Object 4">
            <a:extLst>
              <a:ext uri="{FF2B5EF4-FFF2-40B4-BE49-F238E27FC236}">
                <a16:creationId xmlns:a16="http://schemas.microsoft.com/office/drawing/2014/main" id="{7D7D62C7-FEB5-6C55-B46D-0DC624D98560}"/>
              </a:ext>
            </a:extLst>
          </p:cNvPr>
          <p:cNvGraphicFramePr>
            <a:graphicFrameLocks noChangeAspect="1"/>
          </p:cNvGraphicFramePr>
          <p:nvPr/>
        </p:nvGraphicFramePr>
        <p:xfrm>
          <a:off x="2786063" y="5000625"/>
          <a:ext cx="1920875" cy="501650"/>
        </p:xfrm>
        <a:graphic>
          <a:graphicData uri="http://schemas.openxmlformats.org/presentationml/2006/ole">
            <mc:AlternateContent xmlns:mc="http://schemas.openxmlformats.org/markup-compatibility/2006">
              <mc:Choice xmlns:v="urn:schemas-microsoft-com:vml" Requires="v">
                <p:oleObj name="Εξίσωση" r:id="rId7" imgW="825142" imgH="215806" progId="Equation.3">
                  <p:embed/>
                </p:oleObj>
              </mc:Choice>
              <mc:Fallback>
                <p:oleObj name="Εξίσωση" r:id="rId7" imgW="825142" imgH="215806" progId="Equation.3">
                  <p:embed/>
                  <p:pic>
                    <p:nvPicPr>
                      <p:cNvPr id="20488" name="Object 4">
                        <a:extLst>
                          <a:ext uri="{FF2B5EF4-FFF2-40B4-BE49-F238E27FC236}">
                            <a16:creationId xmlns:a16="http://schemas.microsoft.com/office/drawing/2014/main" id="{7D7D62C7-FEB5-6C55-B46D-0DC624D98560}"/>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86063" y="5000625"/>
                        <a:ext cx="1920875" cy="501650"/>
                      </a:xfrm>
                      <a:prstGeom prst="rect">
                        <a:avLst/>
                      </a:prstGeom>
                      <a:noFill/>
                      <a:ln w="9525">
                        <a:solidFill>
                          <a:srgbClr val="FF0066"/>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489" name="14 - TextBox">
            <a:extLst>
              <a:ext uri="{FF2B5EF4-FFF2-40B4-BE49-F238E27FC236}">
                <a16:creationId xmlns:a16="http://schemas.microsoft.com/office/drawing/2014/main" id="{191B208F-E181-1E10-205E-33BB3803542A}"/>
              </a:ext>
            </a:extLst>
          </p:cNvPr>
          <p:cNvSpPr txBox="1">
            <a:spLocks noChangeArrowheads="1"/>
          </p:cNvSpPr>
          <p:nvPr/>
        </p:nvSpPr>
        <p:spPr bwMode="auto">
          <a:xfrm>
            <a:off x="857250" y="5072063"/>
            <a:ext cx="16287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a:t>εναλλακτικά </a:t>
            </a:r>
          </a:p>
        </p:txBody>
      </p:sp>
      <p:sp>
        <p:nvSpPr>
          <p:cNvPr id="20490" name="15 - TextBox">
            <a:extLst>
              <a:ext uri="{FF2B5EF4-FFF2-40B4-BE49-F238E27FC236}">
                <a16:creationId xmlns:a16="http://schemas.microsoft.com/office/drawing/2014/main" id="{5328000F-AFFE-66EB-1D65-8ED501D2C79D}"/>
              </a:ext>
            </a:extLst>
          </p:cNvPr>
          <p:cNvSpPr txBox="1">
            <a:spLocks noChangeArrowheads="1"/>
          </p:cNvSpPr>
          <p:nvPr/>
        </p:nvSpPr>
        <p:spPr bwMode="auto">
          <a:xfrm>
            <a:off x="5580063" y="5084763"/>
            <a:ext cx="3370262" cy="369887"/>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b="0" i="1"/>
              <a:t>Όπου </a:t>
            </a:r>
            <a:r>
              <a:rPr lang="en-US" altLang="el-GR" sz="1800" b="0" i="1"/>
              <a:t>Q</a:t>
            </a:r>
            <a:r>
              <a:rPr lang="el-GR" altLang="el-GR" sz="1800" b="0" i="1"/>
              <a:t> ο αριθμός επαφών 1-2</a:t>
            </a:r>
          </a:p>
        </p:txBody>
      </p:sp>
      <p:graphicFrame>
        <p:nvGraphicFramePr>
          <p:cNvPr id="20491" name="Object 7">
            <a:extLst>
              <a:ext uri="{FF2B5EF4-FFF2-40B4-BE49-F238E27FC236}">
                <a16:creationId xmlns:a16="http://schemas.microsoft.com/office/drawing/2014/main" id="{D4FEA3F2-D201-7184-1913-12E7DBF66497}"/>
              </a:ext>
            </a:extLst>
          </p:cNvPr>
          <p:cNvGraphicFramePr>
            <a:graphicFrameLocks noChangeAspect="1"/>
          </p:cNvGraphicFramePr>
          <p:nvPr/>
        </p:nvGraphicFramePr>
        <p:xfrm>
          <a:off x="2071688" y="857250"/>
          <a:ext cx="4311650" cy="914400"/>
        </p:xfrm>
        <a:graphic>
          <a:graphicData uri="http://schemas.openxmlformats.org/presentationml/2006/ole">
            <mc:AlternateContent xmlns:mc="http://schemas.openxmlformats.org/markup-compatibility/2006">
              <mc:Choice xmlns:v="urn:schemas-microsoft-com:vml" Requires="v">
                <p:oleObj name="Εξίσωση" r:id="rId9" imgW="2032000" imgH="431800" progId="Equation.3">
                  <p:embed/>
                </p:oleObj>
              </mc:Choice>
              <mc:Fallback>
                <p:oleObj name="Εξίσωση" r:id="rId9" imgW="2032000" imgH="431800" progId="Equation.3">
                  <p:embed/>
                  <p:pic>
                    <p:nvPicPr>
                      <p:cNvPr id="20491" name="Object 7">
                        <a:extLst>
                          <a:ext uri="{FF2B5EF4-FFF2-40B4-BE49-F238E27FC236}">
                            <a16:creationId xmlns:a16="http://schemas.microsoft.com/office/drawing/2014/main" id="{D4FEA3F2-D201-7184-1913-12E7DBF66497}"/>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71688" y="857250"/>
                        <a:ext cx="431165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0492" name="Object 6">
            <a:extLst>
              <a:ext uri="{FF2B5EF4-FFF2-40B4-BE49-F238E27FC236}">
                <a16:creationId xmlns:a16="http://schemas.microsoft.com/office/drawing/2014/main" id="{D8D4C51E-3915-BF2B-DA3E-2F5C8949586F}"/>
              </a:ext>
            </a:extLst>
          </p:cNvPr>
          <p:cNvGraphicFramePr>
            <a:graphicFrameLocks noChangeAspect="1"/>
          </p:cNvGraphicFramePr>
          <p:nvPr/>
        </p:nvGraphicFramePr>
        <p:xfrm>
          <a:off x="3119438" y="3730625"/>
          <a:ext cx="2782887" cy="1008063"/>
        </p:xfrm>
        <a:graphic>
          <a:graphicData uri="http://schemas.openxmlformats.org/presentationml/2006/ole">
            <mc:AlternateContent xmlns:mc="http://schemas.openxmlformats.org/markup-compatibility/2006">
              <mc:Choice xmlns:v="urn:schemas-microsoft-com:vml" Requires="v">
                <p:oleObj name="Εξίσωση" r:id="rId11" imgW="1091726" imgH="393529" progId="Equation.3">
                  <p:embed/>
                </p:oleObj>
              </mc:Choice>
              <mc:Fallback>
                <p:oleObj name="Εξίσωση" r:id="rId11" imgW="1091726" imgH="393529" progId="Equation.3">
                  <p:embed/>
                  <p:pic>
                    <p:nvPicPr>
                      <p:cNvPr id="20492" name="Object 6">
                        <a:extLst>
                          <a:ext uri="{FF2B5EF4-FFF2-40B4-BE49-F238E27FC236}">
                            <a16:creationId xmlns:a16="http://schemas.microsoft.com/office/drawing/2014/main" id="{D8D4C51E-3915-BF2B-DA3E-2F5C8949586F}"/>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119438" y="3730625"/>
                        <a:ext cx="2782887" cy="1008063"/>
                      </a:xfrm>
                      <a:prstGeom prst="rect">
                        <a:avLst/>
                      </a:prstGeom>
                      <a:noFill/>
                      <a:ln w="9525">
                        <a:solidFill>
                          <a:srgbClr val="FF0066"/>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493" name="21 - TextBox">
            <a:extLst>
              <a:ext uri="{FF2B5EF4-FFF2-40B4-BE49-F238E27FC236}">
                <a16:creationId xmlns:a16="http://schemas.microsoft.com/office/drawing/2014/main" id="{67A80624-5C95-81CD-30E8-4D9B9E227A2F}"/>
              </a:ext>
            </a:extLst>
          </p:cNvPr>
          <p:cNvSpPr txBox="1">
            <a:spLocks noChangeArrowheads="1"/>
          </p:cNvSpPr>
          <p:nvPr/>
        </p:nvSpPr>
        <p:spPr bwMode="auto">
          <a:xfrm>
            <a:off x="6156325" y="1916113"/>
            <a:ext cx="2106613"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600" b="0"/>
              <a:t>Η δημιουργία των </a:t>
            </a:r>
          </a:p>
          <a:p>
            <a:pPr eaLnBrk="1" hangingPunct="1">
              <a:spcBef>
                <a:spcPct val="0"/>
              </a:spcBef>
              <a:buFontTx/>
              <a:buNone/>
            </a:pPr>
            <a:r>
              <a:rPr lang="el-GR" altLang="el-GR" sz="1600" b="0"/>
              <a:t>επαφών 1-2 μοιάζει</a:t>
            </a:r>
          </a:p>
          <a:p>
            <a:pPr eaLnBrk="1" hangingPunct="1">
              <a:spcBef>
                <a:spcPct val="0"/>
              </a:spcBef>
              <a:buFontTx/>
              <a:buNone/>
            </a:pPr>
            <a:r>
              <a:rPr lang="el-GR" altLang="el-GR" sz="1600" b="0"/>
              <a:t> με χημική αντίδραση</a:t>
            </a:r>
          </a:p>
        </p:txBody>
      </p:sp>
      <p:sp>
        <p:nvSpPr>
          <p:cNvPr id="20494" name="15 - Ορθογώνιο">
            <a:extLst>
              <a:ext uri="{FF2B5EF4-FFF2-40B4-BE49-F238E27FC236}">
                <a16:creationId xmlns:a16="http://schemas.microsoft.com/office/drawing/2014/main" id="{AFBF79B0-EA89-2312-8EF3-485BC6865FBA}"/>
              </a:ext>
            </a:extLst>
          </p:cNvPr>
          <p:cNvSpPr>
            <a:spLocks noChangeArrowheads="1"/>
          </p:cNvSpPr>
          <p:nvPr/>
        </p:nvSpPr>
        <p:spPr bwMode="auto">
          <a:xfrm>
            <a:off x="250825" y="3068638"/>
            <a:ext cx="23241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800" b="0" i="1"/>
              <a:t>Ενέργεια ανταλλαγής</a:t>
            </a:r>
          </a:p>
        </p:txBody>
      </p:sp>
      <p:sp>
        <p:nvSpPr>
          <p:cNvPr id="20495" name="14 - TextBox">
            <a:extLst>
              <a:ext uri="{FF2B5EF4-FFF2-40B4-BE49-F238E27FC236}">
                <a16:creationId xmlns:a16="http://schemas.microsoft.com/office/drawing/2014/main" id="{8BE989F1-B1B8-C623-6EBF-6CCDDA27CADF}"/>
              </a:ext>
            </a:extLst>
          </p:cNvPr>
          <p:cNvSpPr txBox="1">
            <a:spLocks noChangeArrowheads="1"/>
          </p:cNvSpPr>
          <p:nvPr/>
        </p:nvSpPr>
        <p:spPr bwMode="auto">
          <a:xfrm>
            <a:off x="1042988" y="4076700"/>
            <a:ext cx="13970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l-GR" sz="1600" b="0"/>
              <a:t>Η (14) γίνεται</a:t>
            </a:r>
          </a:p>
        </p:txBody>
      </p:sp>
      <p:graphicFrame>
        <p:nvGraphicFramePr>
          <p:cNvPr id="20496" name="Object 6">
            <a:extLst>
              <a:ext uri="{FF2B5EF4-FFF2-40B4-BE49-F238E27FC236}">
                <a16:creationId xmlns:a16="http://schemas.microsoft.com/office/drawing/2014/main" id="{AEFAF916-A80B-A5A8-504C-40E2E25C5068}"/>
              </a:ext>
            </a:extLst>
          </p:cNvPr>
          <p:cNvGraphicFramePr>
            <a:graphicFrameLocks noChangeAspect="1"/>
          </p:cNvGraphicFramePr>
          <p:nvPr/>
        </p:nvGraphicFramePr>
        <p:xfrm>
          <a:off x="6875463" y="3933825"/>
          <a:ext cx="1068387" cy="1008063"/>
        </p:xfrm>
        <a:graphic>
          <a:graphicData uri="http://schemas.openxmlformats.org/presentationml/2006/ole">
            <mc:AlternateContent xmlns:mc="http://schemas.openxmlformats.org/markup-compatibility/2006">
              <mc:Choice xmlns:v="urn:schemas-microsoft-com:vml" Requires="v">
                <p:oleObj name="Εξίσωση" r:id="rId13" imgW="418918" imgH="393529" progId="Equation.3">
                  <p:embed/>
                </p:oleObj>
              </mc:Choice>
              <mc:Fallback>
                <p:oleObj name="Εξίσωση" r:id="rId13" imgW="418918" imgH="393529" progId="Equation.3">
                  <p:embed/>
                  <p:pic>
                    <p:nvPicPr>
                      <p:cNvPr id="20496" name="Object 6">
                        <a:extLst>
                          <a:ext uri="{FF2B5EF4-FFF2-40B4-BE49-F238E27FC236}">
                            <a16:creationId xmlns:a16="http://schemas.microsoft.com/office/drawing/2014/main" id="{AEFAF916-A80B-A5A8-504C-40E2E25C5068}"/>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875463" y="3933825"/>
                        <a:ext cx="1068387" cy="1008063"/>
                      </a:xfrm>
                      <a:prstGeom prst="rect">
                        <a:avLst/>
                      </a:prstGeom>
                      <a:solidFill>
                        <a:srgbClr val="FFCC00"/>
                      </a:solidFill>
                      <a:ln w="9525">
                        <a:solidFill>
                          <a:srgbClr val="FF0066"/>
                        </a:solidFill>
                        <a:miter lim="800000"/>
                        <a:headEnd/>
                        <a:tailEnd/>
                      </a:ln>
                    </p:spPr>
                  </p:pic>
                </p:oleObj>
              </mc:Fallback>
            </mc:AlternateContent>
          </a:graphicData>
        </a:graphic>
      </p:graphicFrame>
      <p:sp>
        <p:nvSpPr>
          <p:cNvPr id="20497" name="Text Box 4">
            <a:extLst>
              <a:ext uri="{FF2B5EF4-FFF2-40B4-BE49-F238E27FC236}">
                <a16:creationId xmlns:a16="http://schemas.microsoft.com/office/drawing/2014/main" id="{4574CF1B-6BA4-4E91-947E-12FD7C19E4DC}"/>
              </a:ext>
            </a:extLst>
          </p:cNvPr>
          <p:cNvSpPr txBox="1">
            <a:spLocks noChangeArrowheads="1"/>
          </p:cNvSpPr>
          <p:nvPr/>
        </p:nvSpPr>
        <p:spPr bwMode="auto">
          <a:xfrm>
            <a:off x="1377950" y="274638"/>
            <a:ext cx="62642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l-GR" altLang="el-GR" sz="2000"/>
              <a:t>Κανονικά διαλύματα</a:t>
            </a:r>
            <a:r>
              <a:rPr lang="el-GR" altLang="el-GR" sz="1800" b="0"/>
              <a:t> </a:t>
            </a:r>
          </a:p>
        </p:txBody>
      </p:sp>
    </p:spTree>
  </p:cSld>
  <p:clrMapOvr>
    <a:masterClrMapping/>
  </p:clrMapOvr>
</p:sld>
</file>

<file path=ppt/theme/theme1.xml><?xml version="1.0" encoding="utf-8"?>
<a:theme xmlns:a="http://schemas.openxmlformats.org/drawingml/2006/main" name="Προεπιλεγμένη σχεδίαση">
  <a:themeElements>
    <a:clrScheme name="Προεπιλεγμένη σχεδίαση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Προεπιλεγμένη σχεδίαση">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l-GR"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l-GR" sz="1800" b="1" i="0" u="none" strike="noStrike" cap="none" normalizeH="0" baseline="0" smtClean="0">
            <a:ln>
              <a:noFill/>
            </a:ln>
            <a:solidFill>
              <a:schemeClr val="tx1"/>
            </a:solidFill>
            <a:effectLst/>
            <a:latin typeface="Arial" charset="0"/>
          </a:defRPr>
        </a:defPPr>
      </a:lstStyle>
    </a:lnDef>
  </a:objectDefaults>
  <a:extraClrSchemeLst>
    <a:extraClrScheme>
      <a:clrScheme name="Προεπιλεγμένη σχεδίαση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Προεπιλεγμένη σχεδίαση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Προεπιλεγμένη σχεδίαση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Προεπιλεγμένη σχεδίαση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Προεπιλεγμένη σχεδίαση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Προεπιλεγμένη σχεδίαση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Προεπιλεγμένη σχεδίαση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Προεπιλεγμένη σχεδίαση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Προεπιλεγμένη σχεδίαση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Προεπιλεγμένη σχεδίαση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Προεπιλεγμένη σχεδίαση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Προεπιλεγμένη σχεδίαση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1994</TotalTime>
  <Words>3122</Words>
  <Application>Microsoft Office PowerPoint</Application>
  <PresentationFormat>On-screen Show (4:3)</PresentationFormat>
  <Paragraphs>445</Paragraphs>
  <Slides>45</Slides>
  <Notes>39</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45</vt:i4>
      </vt:variant>
    </vt:vector>
  </HeadingPairs>
  <TitlesOfParts>
    <vt:vector size="51" baseType="lpstr">
      <vt:lpstr>Arial</vt:lpstr>
      <vt:lpstr>Calibri</vt:lpstr>
      <vt:lpstr>Times New Roman</vt:lpstr>
      <vt:lpstr>Wingdings</vt:lpstr>
      <vt:lpstr>Προεπιλεγμένη σχεδίαση</vt:lpstr>
      <vt:lpstr>Εξίσωση</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dc:creator>
  <cp:lastModifiedBy>Πασπαράκης Γεώργιος</cp:lastModifiedBy>
  <cp:revision>230</cp:revision>
  <dcterms:created xsi:type="dcterms:W3CDTF">2005-11-23T08:27:05Z</dcterms:created>
  <dcterms:modified xsi:type="dcterms:W3CDTF">2025-11-19T17:10:43Z</dcterms:modified>
</cp:coreProperties>
</file>