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7" r:id="rId7"/>
    <p:sldId id="269" r:id="rId8"/>
    <p:sldId id="268" r:id="rId9"/>
    <p:sldId id="270" r:id="rId10"/>
    <p:sldId id="272" r:id="rId11"/>
    <p:sldId id="273" r:id="rId12"/>
    <p:sldId id="261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9" r:id="rId22"/>
    <p:sldId id="284" r:id="rId23"/>
    <p:sldId id="285" r:id="rId24"/>
    <p:sldId id="286" r:id="rId25"/>
    <p:sldId id="288" r:id="rId26"/>
    <p:sldId id="287" r:id="rId27"/>
    <p:sldId id="290" r:id="rId28"/>
    <p:sldId id="294" r:id="rId29"/>
    <p:sldId id="295" r:id="rId30"/>
    <p:sldId id="298" r:id="rId31"/>
    <p:sldId id="291" r:id="rId32"/>
    <p:sldId id="292" r:id="rId33"/>
    <p:sldId id="293" r:id="rId34"/>
    <p:sldId id="296" r:id="rId35"/>
    <p:sldId id="297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2E0AE-8EE2-4744-80AB-78B5FBFABC2E}" v="13" dt="2025-11-13T21:19:19.326"/>
    <p1510:client id="{D5E9970B-84A0-4AD7-AF4E-D86E783D180E}" v="47" dt="2025-11-13T15:56:38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σπαράκης Γεώργιος" userId="2b2abb3e-1abc-4937-9395-0e6653c7ad4d" providerId="ADAL" clId="{34A53ADE-C052-408B-A14C-4C34EEFFDA15}"/>
    <pc:docChg chg="undo custSel addSld delSld modSld sldOrd">
      <pc:chgData name="Πασπαράκης Γεώργιος" userId="2b2abb3e-1abc-4937-9395-0e6653c7ad4d" providerId="ADAL" clId="{34A53ADE-C052-408B-A14C-4C34EEFFDA15}" dt="2025-11-13T21:22:41.133" v="2587" actId="313"/>
      <pc:docMkLst>
        <pc:docMk/>
      </pc:docMkLst>
      <pc:sldChg chg="delSp modSp mod">
        <pc:chgData name="Πασπαράκης Γεώργιος" userId="2b2abb3e-1abc-4937-9395-0e6653c7ad4d" providerId="ADAL" clId="{34A53ADE-C052-408B-A14C-4C34EEFFDA15}" dt="2025-11-09T15:33:55.305" v="464" actId="1076"/>
        <pc:sldMkLst>
          <pc:docMk/>
          <pc:sldMk cId="0" sldId="256"/>
        </pc:sldMkLst>
        <pc:spChg chg="mod">
          <ac:chgData name="Πασπαράκης Γεώργιος" userId="2b2abb3e-1abc-4937-9395-0e6653c7ad4d" providerId="ADAL" clId="{34A53ADE-C052-408B-A14C-4C34EEFFDA15}" dt="2025-11-09T15:33:55.305" v="464" actId="1076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34A53ADE-C052-408B-A14C-4C34EEFFDA15}" dt="2025-11-09T15:33:47.830" v="463" actId="1076"/>
        <pc:sldMkLst>
          <pc:docMk/>
          <pc:sldMk cId="0" sldId="257"/>
        </pc:sldMkLst>
        <pc:spChg chg="mod">
          <ac:chgData name="Πασπαράκης Γεώργιος" userId="2b2abb3e-1abc-4937-9395-0e6653c7ad4d" providerId="ADAL" clId="{34A53ADE-C052-408B-A14C-4C34EEFFDA15}" dt="2025-11-09T15:33:41.587" v="461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34A53ADE-C052-408B-A14C-4C34EEFFDA15}" dt="2025-11-09T15:33:47.830" v="463" actId="1076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34A53ADE-C052-408B-A14C-4C34EEFFDA15}" dt="2025-11-09T15:36:31.622" v="546" actId="20577"/>
        <pc:sldMkLst>
          <pc:docMk/>
          <pc:sldMk cId="0" sldId="258"/>
        </pc:sldMkLst>
        <pc:spChg chg="mod">
          <ac:chgData name="Πασπαράκης Γεώργιος" userId="2b2abb3e-1abc-4937-9395-0e6653c7ad4d" providerId="ADAL" clId="{34A53ADE-C052-408B-A14C-4C34EEFFDA15}" dt="2025-11-09T15:35:46.530" v="532" actId="27636"/>
          <ac:spMkLst>
            <pc:docMk/>
            <pc:sldMk cId="0" sldId="258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34A53ADE-C052-408B-A14C-4C34EEFFDA15}" dt="2025-11-09T15:36:31.622" v="546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34A53ADE-C052-408B-A14C-4C34EEFFDA15}" dt="2025-11-09T15:41:31.603" v="608" actId="20577"/>
        <pc:sldMkLst>
          <pc:docMk/>
          <pc:sldMk cId="0" sldId="259"/>
        </pc:sldMkLst>
        <pc:spChg chg="mod">
          <ac:chgData name="Πασπαράκης Γεώργιος" userId="2b2abb3e-1abc-4937-9395-0e6653c7ad4d" providerId="ADAL" clId="{34A53ADE-C052-408B-A14C-4C34EEFFDA15}" dt="2025-11-09T15:39:58.157" v="548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34A53ADE-C052-408B-A14C-4C34EEFFDA15}" dt="2025-11-09T15:41:31.603" v="60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34A53ADE-C052-408B-A14C-4C34EEFFDA15}" dt="2025-11-09T15:30:32.228" v="186" actId="27636"/>
        <pc:sldMkLst>
          <pc:docMk/>
          <pc:sldMk cId="0" sldId="260"/>
        </pc:sldMkLst>
      </pc:sldChg>
      <pc:sldChg chg="modSp mod ord">
        <pc:chgData name="Πασπαράκης Γεώργιος" userId="2b2abb3e-1abc-4937-9395-0e6653c7ad4d" providerId="ADAL" clId="{34A53ADE-C052-408B-A14C-4C34EEFFDA15}" dt="2025-11-10T18:10:13.301" v="1149" actId="27636"/>
        <pc:sldMkLst>
          <pc:docMk/>
          <pc:sldMk cId="0" sldId="261"/>
        </pc:sldMkLst>
        <pc:spChg chg="mod">
          <ac:chgData name="Πασπαράκης Γεώργιος" userId="2b2abb3e-1abc-4937-9395-0e6653c7ad4d" providerId="ADAL" clId="{34A53ADE-C052-408B-A14C-4C34EEFFDA15}" dt="2025-11-10T18:07:45.510" v="1131" actId="6549"/>
          <ac:spMkLst>
            <pc:docMk/>
            <pc:sldMk cId="0" sldId="261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34A53ADE-C052-408B-A14C-4C34EEFFDA15}" dt="2025-11-10T18:10:13.301" v="1149" actId="27636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34A53ADE-C052-408B-A14C-4C34EEFFDA15}" dt="2025-11-09T15:30:32.249" v="190" actId="27636"/>
        <pc:sldMkLst>
          <pc:docMk/>
          <pc:sldMk cId="0" sldId="262"/>
        </pc:sldMkLst>
      </pc:sldChg>
      <pc:sldChg chg="modSp mod">
        <pc:chgData name="Πασπαράκης Γεώργιος" userId="2b2abb3e-1abc-4937-9395-0e6653c7ad4d" providerId="ADAL" clId="{34A53ADE-C052-408B-A14C-4C34EEFFDA15}" dt="2025-11-09T15:30:32.280" v="191" actId="27636"/>
        <pc:sldMkLst>
          <pc:docMk/>
          <pc:sldMk cId="0" sldId="263"/>
        </pc:sldMkLst>
      </pc:sldChg>
      <pc:sldChg chg="modSp mod">
        <pc:chgData name="Πασπαράκης Γεώργιος" userId="2b2abb3e-1abc-4937-9395-0e6653c7ad4d" providerId="ADAL" clId="{34A53ADE-C052-408B-A14C-4C34EEFFDA15}" dt="2025-11-09T15:30:32.296" v="193" actId="27636"/>
        <pc:sldMkLst>
          <pc:docMk/>
          <pc:sldMk cId="0" sldId="264"/>
        </pc:sldMkLst>
      </pc:sldChg>
      <pc:sldChg chg="modSp mod">
        <pc:chgData name="Πασπαράκης Γεώργιος" userId="2b2abb3e-1abc-4937-9395-0e6653c7ad4d" providerId="ADAL" clId="{34A53ADE-C052-408B-A14C-4C34EEFFDA15}" dt="2025-11-09T15:30:32.296" v="194" actId="27636"/>
        <pc:sldMkLst>
          <pc:docMk/>
          <pc:sldMk cId="0" sldId="265"/>
        </pc:sldMkLst>
      </pc:sldChg>
      <pc:sldChg chg="addSp modSp add mod ord">
        <pc:chgData name="Πασπαράκης Γεώργιος" userId="2b2abb3e-1abc-4937-9395-0e6653c7ad4d" providerId="ADAL" clId="{34A53ADE-C052-408B-A14C-4C34EEFFDA15}" dt="2025-11-09T17:42:36.712" v="627" actId="1076"/>
        <pc:sldMkLst>
          <pc:docMk/>
          <pc:sldMk cId="2526343771" sldId="266"/>
        </pc:sldMkLst>
      </pc:sldChg>
      <pc:sldChg chg="ord">
        <pc:chgData name="Πασπαράκης Γεώργιος" userId="2b2abb3e-1abc-4937-9395-0e6653c7ad4d" providerId="ADAL" clId="{34A53ADE-C052-408B-A14C-4C34EEFFDA15}" dt="2025-11-10T17:27:07.532" v="1056"/>
        <pc:sldMkLst>
          <pc:docMk/>
          <pc:sldMk cId="0" sldId="267"/>
        </pc:sldMkLst>
      </pc:sldChg>
      <pc:sldChg chg="ord">
        <pc:chgData name="Πασπαράκης Γεώργιος" userId="2b2abb3e-1abc-4937-9395-0e6653c7ad4d" providerId="ADAL" clId="{34A53ADE-C052-408B-A14C-4C34EEFFDA15}" dt="2025-11-10T17:27:17.971" v="1058"/>
        <pc:sldMkLst>
          <pc:docMk/>
          <pc:sldMk cId="0" sldId="268"/>
        </pc:sldMkLst>
      </pc:sldChg>
      <pc:sldChg chg="ord">
        <pc:chgData name="Πασπαράκης Γεώργιος" userId="2b2abb3e-1abc-4937-9395-0e6653c7ad4d" providerId="ADAL" clId="{34A53ADE-C052-408B-A14C-4C34EEFFDA15}" dt="2025-11-10T17:28:01.522" v="1062"/>
        <pc:sldMkLst>
          <pc:docMk/>
          <pc:sldMk cId="2979057818" sldId="269"/>
        </pc:sldMkLst>
      </pc:sldChg>
      <pc:sldChg chg="modSp mod ord">
        <pc:chgData name="Πασπαράκης Γεώργιος" userId="2b2abb3e-1abc-4937-9395-0e6653c7ad4d" providerId="ADAL" clId="{34A53ADE-C052-408B-A14C-4C34EEFFDA15}" dt="2025-11-10T17:28:17.756" v="1064"/>
        <pc:sldMkLst>
          <pc:docMk/>
          <pc:sldMk cId="0" sldId="270"/>
        </pc:sldMkLst>
        <pc:spChg chg="mod">
          <ac:chgData name="Πασπαράκης Γεώργιος" userId="2b2abb3e-1abc-4937-9395-0e6653c7ad4d" providerId="ADAL" clId="{34A53ADE-C052-408B-A14C-4C34EEFFDA15}" dt="2025-11-10T17:14:19.309" v="629" actId="27636"/>
          <ac:spMkLst>
            <pc:docMk/>
            <pc:sldMk cId="0" sldId="270"/>
            <ac:spMk id="2" creationId="{00000000-0000-0000-0000-000000000000}"/>
          </ac:spMkLst>
        </pc:spChg>
      </pc:sldChg>
      <pc:sldChg chg="addSp delSp modSp mod ord">
        <pc:chgData name="Πασπαράκης Γεώργιος" userId="2b2abb3e-1abc-4937-9395-0e6653c7ad4d" providerId="ADAL" clId="{34A53ADE-C052-408B-A14C-4C34EEFFDA15}" dt="2025-11-10T17:28:20.297" v="1066"/>
        <pc:sldMkLst>
          <pc:docMk/>
          <pc:sldMk cId="3237087343" sldId="272"/>
        </pc:sldMkLst>
        <pc:spChg chg="add mod">
          <ac:chgData name="Πασπαράκης Γεώργιος" userId="2b2abb3e-1abc-4937-9395-0e6653c7ad4d" providerId="ADAL" clId="{34A53ADE-C052-408B-A14C-4C34EEFFDA15}" dt="2025-11-10T17:15:29.385" v="646" actId="1076"/>
          <ac:spMkLst>
            <pc:docMk/>
            <pc:sldMk cId="3237087343" sldId="272"/>
            <ac:spMk id="6" creationId="{07B370C3-4CAC-0401-1D6E-A1FA6B485C4F}"/>
          </ac:spMkLst>
        </pc:spChg>
        <pc:spChg chg="add mod">
          <ac:chgData name="Πασπαράκης Γεώργιος" userId="2b2abb3e-1abc-4937-9395-0e6653c7ad4d" providerId="ADAL" clId="{34A53ADE-C052-408B-A14C-4C34EEFFDA15}" dt="2025-11-10T17:15:27.114" v="645" actId="1076"/>
          <ac:spMkLst>
            <pc:docMk/>
            <pc:sldMk cId="3237087343" sldId="272"/>
            <ac:spMk id="7" creationId="{32AED115-631C-6064-517A-25594D939CFE}"/>
          </ac:spMkLst>
        </pc:spChg>
        <pc:spChg chg="add mod">
          <ac:chgData name="Πασπαράκης Γεώργιος" userId="2b2abb3e-1abc-4937-9395-0e6653c7ad4d" providerId="ADAL" clId="{34A53ADE-C052-408B-A14C-4C34EEFFDA15}" dt="2025-11-10T17:16:34.669" v="689" actId="1076"/>
          <ac:spMkLst>
            <pc:docMk/>
            <pc:sldMk cId="3237087343" sldId="272"/>
            <ac:spMk id="9" creationId="{AABAFD23-FE90-9932-0271-5DC81AEE6545}"/>
          </ac:spMkLst>
        </pc:spChg>
        <pc:spChg chg="add mod">
          <ac:chgData name="Πασπαράκης Γεώργιος" userId="2b2abb3e-1abc-4937-9395-0e6653c7ad4d" providerId="ADAL" clId="{34A53ADE-C052-408B-A14C-4C34EEFFDA15}" dt="2025-11-10T17:17:55.790" v="796" actId="14100"/>
          <ac:spMkLst>
            <pc:docMk/>
            <pc:sldMk cId="3237087343" sldId="272"/>
            <ac:spMk id="11" creationId="{AA040B0A-FBCC-F397-D899-B8BD0B241C8F}"/>
          </ac:spMkLst>
        </pc:spChg>
        <pc:picChg chg="add mod modCrop">
          <ac:chgData name="Πασπαράκης Γεώργιος" userId="2b2abb3e-1abc-4937-9395-0e6653c7ad4d" providerId="ADAL" clId="{34A53ADE-C052-408B-A14C-4C34EEFFDA15}" dt="2025-11-10T17:16:38.352" v="691" actId="1076"/>
          <ac:picMkLst>
            <pc:docMk/>
            <pc:sldMk cId="3237087343" sldId="272"/>
            <ac:picMk id="4" creationId="{00E98027-31DD-4DD7-50A5-85399F015101}"/>
          </ac:picMkLst>
        </pc:picChg>
      </pc:sldChg>
      <pc:sldChg chg="addSp delSp modSp new mod ord">
        <pc:chgData name="Πασπαράκης Γεώργιος" userId="2b2abb3e-1abc-4937-9395-0e6653c7ad4d" providerId="ADAL" clId="{34A53ADE-C052-408B-A14C-4C34EEFFDA15}" dt="2025-11-10T17:28:21.612" v="1068"/>
        <pc:sldMkLst>
          <pc:docMk/>
          <pc:sldMk cId="3178378434" sldId="273"/>
        </pc:sldMkLst>
        <pc:spChg chg="add mod">
          <ac:chgData name="Πασπαράκης Γεώργιος" userId="2b2abb3e-1abc-4937-9395-0e6653c7ad4d" providerId="ADAL" clId="{34A53ADE-C052-408B-A14C-4C34EEFFDA15}" dt="2025-11-10T17:26:10.288" v="1051" actId="1076"/>
          <ac:spMkLst>
            <pc:docMk/>
            <pc:sldMk cId="3178378434" sldId="273"/>
            <ac:spMk id="5" creationId="{AD595D5D-7602-24E2-F3F4-467480F9559D}"/>
          </ac:spMkLst>
        </pc:spChg>
        <pc:spChg chg="add mod">
          <ac:chgData name="Πασπαράκης Γεώργιος" userId="2b2abb3e-1abc-4937-9395-0e6653c7ad4d" providerId="ADAL" clId="{34A53ADE-C052-408B-A14C-4C34EEFFDA15}" dt="2025-11-10T17:26:02.698" v="1047"/>
          <ac:spMkLst>
            <pc:docMk/>
            <pc:sldMk cId="3178378434" sldId="273"/>
            <ac:spMk id="6" creationId="{C487E24C-F65E-1129-E993-8AA629F69345}"/>
          </ac:spMkLst>
        </pc:spChg>
      </pc:sldChg>
      <pc:sldChg chg="addSp delSp modSp new mod">
        <pc:chgData name="Πασπαράκης Γεώργιος" userId="2b2abb3e-1abc-4937-9395-0e6653c7ad4d" providerId="ADAL" clId="{34A53ADE-C052-408B-A14C-4C34EEFFDA15}" dt="2025-11-10T18:53:27.598" v="1485" actId="1076"/>
        <pc:sldMkLst>
          <pc:docMk/>
          <pc:sldMk cId="2441261161" sldId="274"/>
        </pc:sldMkLst>
        <pc:spChg chg="mod">
          <ac:chgData name="Πασπαράκης Γεώργιος" userId="2b2abb3e-1abc-4937-9395-0e6653c7ad4d" providerId="ADAL" clId="{34A53ADE-C052-408B-A14C-4C34EEFFDA15}" dt="2025-11-10T18:53:22.480" v="1483" actId="20577"/>
          <ac:spMkLst>
            <pc:docMk/>
            <pc:sldMk cId="2441261161" sldId="274"/>
            <ac:spMk id="2" creationId="{EA60796A-0FA8-1A92-1901-E1442D17BD12}"/>
          </ac:spMkLst>
        </pc:spChg>
        <pc:spChg chg="add mod">
          <ac:chgData name="Πασπαράκης Γεώργιος" userId="2b2abb3e-1abc-4937-9395-0e6653c7ad4d" providerId="ADAL" clId="{34A53ADE-C052-408B-A14C-4C34EEFFDA15}" dt="2025-11-10T18:53:07.787" v="1455" actId="1076"/>
          <ac:spMkLst>
            <pc:docMk/>
            <pc:sldMk cId="2441261161" sldId="274"/>
            <ac:spMk id="8" creationId="{E80AD748-0DDC-3FAA-7B1D-AA5DCD2246B4}"/>
          </ac:spMkLst>
        </pc:spChg>
        <pc:graphicFrameChg chg="add mod modGraphic">
          <ac:chgData name="Πασπαράκης Γεώργιος" userId="2b2abb3e-1abc-4937-9395-0e6653c7ad4d" providerId="ADAL" clId="{34A53ADE-C052-408B-A14C-4C34EEFFDA15}" dt="2025-11-10T18:53:05" v="1454" actId="1076"/>
          <ac:graphicFrameMkLst>
            <pc:docMk/>
            <pc:sldMk cId="2441261161" sldId="274"/>
            <ac:graphicFrameMk id="9" creationId="{478EFAFE-544A-87D4-F697-01A7D68368C1}"/>
          </ac:graphicFrameMkLst>
        </pc:graphicFrameChg>
        <pc:picChg chg="add mod">
          <ac:chgData name="Πασπαράκης Γεώργιος" userId="2b2abb3e-1abc-4937-9395-0e6653c7ad4d" providerId="ADAL" clId="{34A53ADE-C052-408B-A14C-4C34EEFFDA15}" dt="2025-11-10T18:53:27.598" v="1485" actId="1076"/>
          <ac:picMkLst>
            <pc:docMk/>
            <pc:sldMk cId="2441261161" sldId="274"/>
            <ac:picMk id="1026" creationId="{EF9FB814-A4ED-776F-D442-189F22C5C072}"/>
          </ac:picMkLst>
        </pc:picChg>
      </pc:sldChg>
      <pc:sldChg chg="addSp delSp modSp new mod">
        <pc:chgData name="Πασπαράκης Γεώργιος" userId="2b2abb3e-1abc-4937-9395-0e6653c7ad4d" providerId="ADAL" clId="{34A53ADE-C052-408B-A14C-4C34EEFFDA15}" dt="2025-11-10T18:34:17.176" v="1185" actId="1076"/>
        <pc:sldMkLst>
          <pc:docMk/>
          <pc:sldMk cId="562285926" sldId="275"/>
        </pc:sldMkLst>
        <pc:spChg chg="add mod">
          <ac:chgData name="Πασπαράκης Γεώργιος" userId="2b2abb3e-1abc-4937-9395-0e6653c7ad4d" providerId="ADAL" clId="{34A53ADE-C052-408B-A14C-4C34EEFFDA15}" dt="2025-11-10T18:33:23.667" v="1177" actId="1076"/>
          <ac:spMkLst>
            <pc:docMk/>
            <pc:sldMk cId="562285926" sldId="275"/>
            <ac:spMk id="4" creationId="{D4FE1113-F224-3B16-26A0-5651840AEB71}"/>
          </ac:spMkLst>
        </pc:spChg>
        <pc:spChg chg="add mod">
          <ac:chgData name="Πασπαράκης Γεώργιος" userId="2b2abb3e-1abc-4937-9395-0e6653c7ad4d" providerId="ADAL" clId="{34A53ADE-C052-408B-A14C-4C34EEFFDA15}" dt="2025-11-10T18:34:17.176" v="1185" actId="1076"/>
          <ac:spMkLst>
            <pc:docMk/>
            <pc:sldMk cId="562285926" sldId="275"/>
            <ac:spMk id="8" creationId="{F2355BA2-1E97-B93A-746E-948C5B7CEC7F}"/>
          </ac:spMkLst>
        </pc:spChg>
        <pc:picChg chg="add mod modCrop">
          <ac:chgData name="Πασπαράκης Γεώργιος" userId="2b2abb3e-1abc-4937-9395-0e6653c7ad4d" providerId="ADAL" clId="{34A53ADE-C052-408B-A14C-4C34EEFFDA15}" dt="2025-11-10T18:34:13.555" v="1184" actId="1076"/>
          <ac:picMkLst>
            <pc:docMk/>
            <pc:sldMk cId="562285926" sldId="275"/>
            <ac:picMk id="6" creationId="{B6BC90E7-D841-4840-F616-DBC15E0315FC}"/>
          </ac:picMkLst>
        </pc:picChg>
      </pc:sldChg>
      <pc:sldChg chg="addSp delSp modSp new mod ord">
        <pc:chgData name="Πασπαράκης Γεώργιος" userId="2b2abb3e-1abc-4937-9395-0e6653c7ad4d" providerId="ADAL" clId="{34A53ADE-C052-408B-A14C-4C34EEFFDA15}" dt="2025-11-10T19:03:42.733" v="1547"/>
        <pc:sldMkLst>
          <pc:docMk/>
          <pc:sldMk cId="3744558071" sldId="277"/>
        </pc:sldMkLst>
        <pc:spChg chg="add mod">
          <ac:chgData name="Πασπαράκης Γεώργιος" userId="2b2abb3e-1abc-4937-9395-0e6653c7ad4d" providerId="ADAL" clId="{34A53ADE-C052-408B-A14C-4C34EEFFDA15}" dt="2025-11-10T19:02:00.059" v="1530" actId="1076"/>
          <ac:spMkLst>
            <pc:docMk/>
            <pc:sldMk cId="3744558071" sldId="277"/>
            <ac:spMk id="5" creationId="{55C9FCDA-FAB7-359D-0E68-020FCF67C175}"/>
          </ac:spMkLst>
        </pc:spChg>
        <pc:spChg chg="add mod">
          <ac:chgData name="Πασπαράκης Γεώργιος" userId="2b2abb3e-1abc-4937-9395-0e6653c7ad4d" providerId="ADAL" clId="{34A53ADE-C052-408B-A14C-4C34EEFFDA15}" dt="2025-11-10T19:00:21.271" v="1516" actId="1076"/>
          <ac:spMkLst>
            <pc:docMk/>
            <pc:sldMk cId="3744558071" sldId="277"/>
            <ac:spMk id="6" creationId="{EF136AE3-7674-9EBB-D94B-59E112783255}"/>
          </ac:spMkLst>
        </pc:spChg>
        <pc:spChg chg="add mod">
          <ac:chgData name="Πασπαράκης Γεώργιος" userId="2b2abb3e-1abc-4937-9395-0e6653c7ad4d" providerId="ADAL" clId="{34A53ADE-C052-408B-A14C-4C34EEFFDA15}" dt="2025-11-10T19:03:21.221" v="1545" actId="1076"/>
          <ac:spMkLst>
            <pc:docMk/>
            <pc:sldMk cId="3744558071" sldId="277"/>
            <ac:spMk id="8" creationId="{CBF1E0F6-2D0F-98EC-C0A2-1D2F5D4B9519}"/>
          </ac:spMkLst>
        </pc:spChg>
        <pc:spChg chg="add mod">
          <ac:chgData name="Πασπαράκης Γεώργιος" userId="2b2abb3e-1abc-4937-9395-0e6653c7ad4d" providerId="ADAL" clId="{34A53ADE-C052-408B-A14C-4C34EEFFDA15}" dt="2025-11-10T19:02:13.809" v="1535" actId="1076"/>
          <ac:spMkLst>
            <pc:docMk/>
            <pc:sldMk cId="3744558071" sldId="277"/>
            <ac:spMk id="10" creationId="{1B60E66F-B74E-1CF6-4CE0-6A60A6832B58}"/>
          </ac:spMkLst>
        </pc:spChg>
        <pc:spChg chg="add mod">
          <ac:chgData name="Πασπαράκης Γεώργιος" userId="2b2abb3e-1abc-4937-9395-0e6653c7ad4d" providerId="ADAL" clId="{34A53ADE-C052-408B-A14C-4C34EEFFDA15}" dt="2025-11-10T19:02:23.313" v="1538" actId="14100"/>
          <ac:spMkLst>
            <pc:docMk/>
            <pc:sldMk cId="3744558071" sldId="277"/>
            <ac:spMk id="12" creationId="{C7B1ABBA-5689-31EC-75C5-27C6D54A5DEB}"/>
          </ac:spMkLst>
        </pc:spChg>
        <pc:spChg chg="add mod">
          <ac:chgData name="Πασπαράκης Γεώργιος" userId="2b2abb3e-1abc-4937-9395-0e6653c7ad4d" providerId="ADAL" clId="{34A53ADE-C052-408B-A14C-4C34EEFFDA15}" dt="2025-11-10T19:03:15.233" v="1544" actId="1076"/>
          <ac:spMkLst>
            <pc:docMk/>
            <pc:sldMk cId="3744558071" sldId="277"/>
            <ac:spMk id="14" creationId="{081572D4-E147-B174-F8FA-1F36685259DE}"/>
          </ac:spMkLst>
        </pc:spChg>
      </pc:sldChg>
      <pc:sldChg chg="addSp delSp modSp new mod">
        <pc:chgData name="Πασπαράκης Γεώργιος" userId="2b2abb3e-1abc-4937-9395-0e6653c7ad4d" providerId="ADAL" clId="{34A53ADE-C052-408B-A14C-4C34EEFFDA15}" dt="2025-11-10T19:08:25.278" v="1797" actId="207"/>
        <pc:sldMkLst>
          <pc:docMk/>
          <pc:sldMk cId="1156026157" sldId="278"/>
        </pc:sldMkLst>
        <pc:spChg chg="add mod">
          <ac:chgData name="Πασπαράκης Γεώργιος" userId="2b2abb3e-1abc-4937-9395-0e6653c7ad4d" providerId="ADAL" clId="{34A53ADE-C052-408B-A14C-4C34EEFFDA15}" dt="2025-11-10T19:07:29.277" v="1733" actId="1076"/>
          <ac:spMkLst>
            <pc:docMk/>
            <pc:sldMk cId="1156026157" sldId="278"/>
            <ac:spMk id="6" creationId="{BBA7B9FB-477D-D919-2D33-461B157E7B8B}"/>
          </ac:spMkLst>
        </pc:spChg>
        <pc:spChg chg="add mod">
          <ac:chgData name="Πασπαράκης Γεώργιος" userId="2b2abb3e-1abc-4937-9395-0e6653c7ad4d" providerId="ADAL" clId="{34A53ADE-C052-408B-A14C-4C34EEFFDA15}" dt="2025-11-10T19:07:31.831" v="1735" actId="1076"/>
          <ac:spMkLst>
            <pc:docMk/>
            <pc:sldMk cId="1156026157" sldId="278"/>
            <ac:spMk id="8" creationId="{39065E23-391C-AA72-C622-CAF563B5BD90}"/>
          </ac:spMkLst>
        </pc:spChg>
        <pc:spChg chg="add mod">
          <ac:chgData name="Πασπαράκης Γεώργιος" userId="2b2abb3e-1abc-4937-9395-0e6653c7ad4d" providerId="ADAL" clId="{34A53ADE-C052-408B-A14C-4C34EEFFDA15}" dt="2025-11-10T19:08:25.278" v="1797" actId="207"/>
          <ac:spMkLst>
            <pc:docMk/>
            <pc:sldMk cId="1156026157" sldId="278"/>
            <ac:spMk id="10" creationId="{D9B61E82-402D-07E9-488C-FC80803578F0}"/>
          </ac:spMkLst>
        </pc:spChg>
        <pc:picChg chg="add mod modCrop">
          <ac:chgData name="Πασπαράκης Γεώργιος" userId="2b2abb3e-1abc-4937-9395-0e6653c7ad4d" providerId="ADAL" clId="{34A53ADE-C052-408B-A14C-4C34EEFFDA15}" dt="2025-11-10T19:07:30.241" v="1734" actId="1076"/>
          <ac:picMkLst>
            <pc:docMk/>
            <pc:sldMk cId="1156026157" sldId="278"/>
            <ac:picMk id="5" creationId="{4DAECF59-75C6-877A-C0E0-A28B082CBD66}"/>
          </ac:picMkLst>
        </pc:picChg>
      </pc:sldChg>
      <pc:sldChg chg="modSp mod">
        <pc:chgData name="Πασπαράκης Γεώργιος" userId="2b2abb3e-1abc-4937-9395-0e6653c7ad4d" providerId="ADAL" clId="{34A53ADE-C052-408B-A14C-4C34EEFFDA15}" dt="2025-11-13T21:06:58.115" v="1800" actId="1076"/>
        <pc:sldMkLst>
          <pc:docMk/>
          <pc:sldMk cId="4252214339" sldId="296"/>
        </pc:sldMkLst>
        <pc:spChg chg="mod">
          <ac:chgData name="Πασπαράκης Γεώργιος" userId="2b2abb3e-1abc-4937-9395-0e6653c7ad4d" providerId="ADAL" clId="{34A53ADE-C052-408B-A14C-4C34EEFFDA15}" dt="2025-11-13T21:06:55.077" v="1799" actId="1076"/>
          <ac:spMkLst>
            <pc:docMk/>
            <pc:sldMk cId="4252214339" sldId="296"/>
            <ac:spMk id="8" creationId="{2FC65257-AD09-95BA-F2EA-CCE3B8ECFA5E}"/>
          </ac:spMkLst>
        </pc:spChg>
        <pc:picChg chg="mod">
          <ac:chgData name="Πασπαράκης Γεώργιος" userId="2b2abb3e-1abc-4937-9395-0e6653c7ad4d" providerId="ADAL" clId="{34A53ADE-C052-408B-A14C-4C34EEFFDA15}" dt="2025-11-13T21:06:58.115" v="1800" actId="1076"/>
          <ac:picMkLst>
            <pc:docMk/>
            <pc:sldMk cId="4252214339" sldId="296"/>
            <ac:picMk id="6" creationId="{B90C5F1A-2D00-D823-70E8-E9F5B3D9761D}"/>
          </ac:picMkLst>
        </pc:picChg>
      </pc:sldChg>
      <pc:sldChg chg="modSp mod">
        <pc:chgData name="Πασπαράκης Γεώργιος" userId="2b2abb3e-1abc-4937-9395-0e6653c7ad4d" providerId="ADAL" clId="{34A53ADE-C052-408B-A14C-4C34EEFFDA15}" dt="2025-11-13T21:07:06.443" v="1801" actId="1076"/>
        <pc:sldMkLst>
          <pc:docMk/>
          <pc:sldMk cId="4086356198" sldId="297"/>
        </pc:sldMkLst>
        <pc:picChg chg="mod">
          <ac:chgData name="Πασπαράκης Γεώργιος" userId="2b2abb3e-1abc-4937-9395-0e6653c7ad4d" providerId="ADAL" clId="{34A53ADE-C052-408B-A14C-4C34EEFFDA15}" dt="2025-11-13T21:07:06.443" v="1801" actId="1076"/>
          <ac:picMkLst>
            <pc:docMk/>
            <pc:sldMk cId="4086356198" sldId="297"/>
            <ac:picMk id="9" creationId="{4A511F9C-65E1-2D0F-EF9B-AF476F74C5DE}"/>
          </ac:picMkLst>
        </pc:picChg>
      </pc:sldChg>
      <pc:sldChg chg="addSp delSp modSp new mod">
        <pc:chgData name="Πασπαράκης Γεώργιος" userId="2b2abb3e-1abc-4937-9395-0e6653c7ad4d" providerId="ADAL" clId="{34A53ADE-C052-408B-A14C-4C34EEFFDA15}" dt="2025-11-13T21:19:43.230" v="2089" actId="14100"/>
        <pc:sldMkLst>
          <pc:docMk/>
          <pc:sldMk cId="519519432" sldId="298"/>
        </pc:sldMkLst>
        <pc:spChg chg="mod">
          <ac:chgData name="Πασπαράκης Γεώργιος" userId="2b2abb3e-1abc-4937-9395-0e6653c7ad4d" providerId="ADAL" clId="{34A53ADE-C052-408B-A14C-4C34EEFFDA15}" dt="2025-11-13T21:19:43.230" v="2089" actId="14100"/>
          <ac:spMkLst>
            <pc:docMk/>
            <pc:sldMk cId="519519432" sldId="298"/>
            <ac:spMk id="2" creationId="{2FC65407-CED9-6770-7870-65803BFB6AE1}"/>
          </ac:spMkLst>
        </pc:spChg>
        <pc:spChg chg="del">
          <ac:chgData name="Πασπαράκης Γεώργιος" userId="2b2abb3e-1abc-4937-9395-0e6653c7ad4d" providerId="ADAL" clId="{34A53ADE-C052-408B-A14C-4C34EEFFDA15}" dt="2025-11-13T21:14:14.551" v="1830" actId="478"/>
          <ac:spMkLst>
            <pc:docMk/>
            <pc:sldMk cId="519519432" sldId="298"/>
            <ac:spMk id="3" creationId="{F4443351-0948-08FD-D08F-E2EA5DAC2CD3}"/>
          </ac:spMkLst>
        </pc:spChg>
        <pc:spChg chg="add mod">
          <ac:chgData name="Πασπαράκης Γεώργιος" userId="2b2abb3e-1abc-4937-9395-0e6653c7ad4d" providerId="ADAL" clId="{34A53ADE-C052-408B-A14C-4C34EEFFDA15}" dt="2025-11-13T21:19:33.564" v="2088" actId="1076"/>
          <ac:spMkLst>
            <pc:docMk/>
            <pc:sldMk cId="519519432" sldId="298"/>
            <ac:spMk id="5" creationId="{EDE51F8F-DB13-2C25-DAA8-FD0A164DC3E7}"/>
          </ac:spMkLst>
        </pc:spChg>
        <pc:spChg chg="add mod">
          <ac:chgData name="Πασπαράκης Γεώργιος" userId="2b2abb3e-1abc-4937-9395-0e6653c7ad4d" providerId="ADAL" clId="{34A53ADE-C052-408B-A14C-4C34EEFFDA15}" dt="2025-11-13T21:19:11.046" v="2083" actId="1076"/>
          <ac:spMkLst>
            <pc:docMk/>
            <pc:sldMk cId="519519432" sldId="298"/>
            <ac:spMk id="7" creationId="{0468E460-882E-68BC-A059-B3EB6C2D856A}"/>
          </ac:spMkLst>
        </pc:spChg>
        <pc:spChg chg="add mod">
          <ac:chgData name="Πασπαράκης Γεώργιος" userId="2b2abb3e-1abc-4937-9395-0e6653c7ad4d" providerId="ADAL" clId="{34A53ADE-C052-408B-A14C-4C34EEFFDA15}" dt="2025-11-13T21:18:16.757" v="2003" actId="20577"/>
          <ac:spMkLst>
            <pc:docMk/>
            <pc:sldMk cId="519519432" sldId="298"/>
            <ac:spMk id="9" creationId="{2FA39140-971C-454A-9B33-CEE781364A6E}"/>
          </ac:spMkLst>
        </pc:spChg>
        <pc:spChg chg="add mod">
          <ac:chgData name="Πασπαράκης Γεώργιος" userId="2b2abb3e-1abc-4937-9395-0e6653c7ad4d" providerId="ADAL" clId="{34A53ADE-C052-408B-A14C-4C34EEFFDA15}" dt="2025-11-13T21:19:21.521" v="2085" actId="1076"/>
          <ac:spMkLst>
            <pc:docMk/>
            <pc:sldMk cId="519519432" sldId="298"/>
            <ac:spMk id="11" creationId="{FFF9793B-13A0-EB9D-6BC8-D7F0652D434B}"/>
          </ac:spMkLst>
        </pc:spChg>
        <pc:picChg chg="add mod">
          <ac:chgData name="Πασπαράκης Γεώργιος" userId="2b2abb3e-1abc-4937-9395-0e6653c7ad4d" providerId="ADAL" clId="{34A53ADE-C052-408B-A14C-4C34EEFFDA15}" dt="2025-11-13T21:16:39.769" v="1864" actId="1076"/>
          <ac:picMkLst>
            <pc:docMk/>
            <pc:sldMk cId="519519432" sldId="298"/>
            <ac:picMk id="1026" creationId="{DBB9F972-9D8F-7B65-99D4-B3DCE790AD87}"/>
          </ac:picMkLst>
        </pc:picChg>
        <pc:picChg chg="add mod">
          <ac:chgData name="Πασπαράκης Γεώργιος" userId="2b2abb3e-1abc-4937-9395-0e6653c7ad4d" providerId="ADAL" clId="{34A53ADE-C052-408B-A14C-4C34EEFFDA15}" dt="2025-11-13T21:15:52.542" v="1853" actId="1076"/>
          <ac:picMkLst>
            <pc:docMk/>
            <pc:sldMk cId="519519432" sldId="298"/>
            <ac:picMk id="1028" creationId="{AA9B82B5-E6F2-6A37-0C00-881133FAF8BC}"/>
          </ac:picMkLst>
        </pc:picChg>
        <pc:picChg chg="add mod">
          <ac:chgData name="Πασπαράκης Γεώργιος" userId="2b2abb3e-1abc-4937-9395-0e6653c7ad4d" providerId="ADAL" clId="{34A53ADE-C052-408B-A14C-4C34EEFFDA15}" dt="2025-11-13T21:19:19.326" v="2084" actId="1076"/>
          <ac:picMkLst>
            <pc:docMk/>
            <pc:sldMk cId="519519432" sldId="298"/>
            <ac:picMk id="1030" creationId="{FC3B4B42-1BC7-5724-AE13-A95CB4626502}"/>
          </ac:picMkLst>
        </pc:picChg>
      </pc:sldChg>
      <pc:sldChg chg="modSp new mod">
        <pc:chgData name="Πασπαράκης Γεώργιος" userId="2b2abb3e-1abc-4937-9395-0e6653c7ad4d" providerId="ADAL" clId="{34A53ADE-C052-408B-A14C-4C34EEFFDA15}" dt="2025-11-13T21:22:41.133" v="2587" actId="313"/>
        <pc:sldMkLst>
          <pc:docMk/>
          <pc:sldMk cId="998693558" sldId="299"/>
        </pc:sldMkLst>
        <pc:spChg chg="mod">
          <ac:chgData name="Πασπαράκης Γεώργιος" userId="2b2abb3e-1abc-4937-9395-0e6653c7ad4d" providerId="ADAL" clId="{34A53ADE-C052-408B-A14C-4C34EEFFDA15}" dt="2025-11-13T21:22:36.450" v="2585" actId="14100"/>
          <ac:spMkLst>
            <pc:docMk/>
            <pc:sldMk cId="998693558" sldId="299"/>
            <ac:spMk id="2" creationId="{557E5AB0-88D4-8A04-09B3-AF8CC5C224DB}"/>
          </ac:spMkLst>
        </pc:spChg>
        <pc:spChg chg="mod">
          <ac:chgData name="Πασπαράκης Γεώργιος" userId="2b2abb3e-1abc-4937-9395-0e6653c7ad4d" providerId="ADAL" clId="{34A53ADE-C052-408B-A14C-4C34EEFFDA15}" dt="2025-11-13T21:22:41.133" v="2587" actId="313"/>
          <ac:spMkLst>
            <pc:docMk/>
            <pc:sldMk cId="998693558" sldId="299"/>
            <ac:spMk id="3" creationId="{FD0603AF-3D09-3FE4-9E1D-2C30EF10174A}"/>
          </ac:spMkLst>
        </pc:spChg>
      </pc:sldChg>
    </pc:docChg>
  </pc:docChgLst>
  <pc:docChgLst>
    <pc:chgData name="Πασπαράκης Γεώργιος" userId="2b2abb3e-1abc-4937-9395-0e6653c7ad4d" providerId="ADAL" clId="{070D82DB-A4B0-495F-81B4-86760A31A5FB}"/>
    <pc:docChg chg="custSel addSld delSld modSld sldOrd">
      <pc:chgData name="Πασπαράκης Γεώργιος" userId="2b2abb3e-1abc-4937-9395-0e6653c7ad4d" providerId="ADAL" clId="{070D82DB-A4B0-495F-81B4-86760A31A5FB}" dt="2025-11-14T07:11:35.142" v="9696" actId="1076"/>
      <pc:docMkLst>
        <pc:docMk/>
      </pc:docMkLst>
      <pc:sldChg chg="modSp mod">
        <pc:chgData name="Πασπαράκης Γεώργιος" userId="2b2abb3e-1abc-4937-9395-0e6653c7ad4d" providerId="ADAL" clId="{070D82DB-A4B0-495F-81B4-86760A31A5FB}" dt="2025-11-13T08:40:45.619" v="8881" actId="20577"/>
        <pc:sldMkLst>
          <pc:docMk/>
          <pc:sldMk cId="0" sldId="257"/>
        </pc:sldMkLst>
        <pc:spChg chg="mod">
          <ac:chgData name="Πασπαράκης Γεώργιος" userId="2b2abb3e-1abc-4937-9395-0e6653c7ad4d" providerId="ADAL" clId="{070D82DB-A4B0-495F-81B4-86760A31A5FB}" dt="2025-11-13T08:40:45.619" v="888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Πασπαράκης Γεώργιος" userId="2b2abb3e-1abc-4937-9395-0e6653c7ad4d" providerId="ADAL" clId="{070D82DB-A4B0-495F-81B4-86760A31A5FB}" dt="2025-11-13T08:41:01.163" v="8883" actId="20577"/>
        <pc:sldMkLst>
          <pc:docMk/>
          <pc:sldMk cId="0" sldId="258"/>
        </pc:sldMkLst>
        <pc:spChg chg="mod">
          <ac:chgData name="Πασπαράκης Γεώργιος" userId="2b2abb3e-1abc-4937-9395-0e6653c7ad4d" providerId="ADAL" clId="{070D82DB-A4B0-495F-81B4-86760A31A5FB}" dt="2025-11-13T08:41:01.163" v="8883" actId="20577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0" sldId="260"/>
        </pc:sldMkLst>
      </pc:sldChg>
      <pc:sldChg chg="del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0" sldId="262"/>
        </pc:sldMkLst>
      </pc:sldChg>
      <pc:sldChg chg="del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0" sldId="263"/>
        </pc:sldMkLst>
      </pc:sldChg>
      <pc:sldChg chg="modSp del mod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0" sldId="264"/>
        </pc:sldMkLst>
        <pc:spChg chg="mod">
          <ac:chgData name="Πασπαράκης Γεώργιος" userId="2b2abb3e-1abc-4937-9395-0e6653c7ad4d" providerId="ADAL" clId="{070D82DB-A4B0-495F-81B4-86760A31A5FB}" dt="2025-11-13T06:50:27.880" v="6913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070D82DB-A4B0-495F-81B4-86760A31A5FB}" dt="2025-11-13T06:51:46.909" v="6989" actId="27636"/>
          <ac:spMkLst>
            <pc:docMk/>
            <pc:sldMk cId="0" sldId="264"/>
            <ac:spMk id="3" creationId="{00000000-0000-0000-0000-000000000000}"/>
          </ac:spMkLst>
        </pc:spChg>
      </pc:sldChg>
      <pc:sldChg chg="del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0" sldId="265"/>
        </pc:sldMkLst>
      </pc:sldChg>
      <pc:sldChg chg="del">
        <pc:chgData name="Πασπαράκης Γεώργιος" userId="2b2abb3e-1abc-4937-9395-0e6653c7ad4d" providerId="ADAL" clId="{070D82DB-A4B0-495F-81B4-86760A31A5FB}" dt="2025-11-14T07:06:58.021" v="9690" actId="47"/>
        <pc:sldMkLst>
          <pc:docMk/>
          <pc:sldMk cId="2526343771" sldId="266"/>
        </pc:sldMkLst>
      </pc:sldChg>
      <pc:sldChg chg="modSp add mod">
        <pc:chgData name="Πασπαράκης Γεώργιος" userId="2b2abb3e-1abc-4937-9395-0e6653c7ad4d" providerId="ADAL" clId="{070D82DB-A4B0-495F-81B4-86760A31A5FB}" dt="2025-11-13T08:41:44.044" v="8887" actId="20577"/>
        <pc:sldMkLst>
          <pc:docMk/>
          <pc:sldMk cId="0" sldId="267"/>
        </pc:sldMkLst>
        <pc:spChg chg="mod">
          <ac:chgData name="Πασπαράκης Γεώργιος" userId="2b2abb3e-1abc-4937-9395-0e6653c7ad4d" providerId="ADAL" clId="{070D82DB-A4B0-495F-81B4-86760A31A5FB}" dt="2025-11-10T08:00:08.323" v="1" actId="27636"/>
          <ac:spMkLst>
            <pc:docMk/>
            <pc:sldMk cId="0" sldId="267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070D82DB-A4B0-495F-81B4-86760A31A5FB}" dt="2025-11-13T08:41:44.044" v="8887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add mod">
        <pc:chgData name="Πασπαράκης Γεώργιος" userId="2b2abb3e-1abc-4937-9395-0e6653c7ad4d" providerId="ADAL" clId="{070D82DB-A4B0-495F-81B4-86760A31A5FB}" dt="2025-11-10T14:24:26.918" v="528" actId="20577"/>
        <pc:sldMkLst>
          <pc:docMk/>
          <pc:sldMk cId="0" sldId="268"/>
        </pc:sldMkLst>
        <pc:spChg chg="mod">
          <ac:chgData name="Πασπαράκης Γεώργιος" userId="2b2abb3e-1abc-4937-9395-0e6653c7ad4d" providerId="ADAL" clId="{070D82DB-A4B0-495F-81B4-86760A31A5FB}" dt="2025-11-10T14:22:30.010" v="487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070D82DB-A4B0-495F-81B4-86760A31A5FB}" dt="2025-11-10T14:24:26.918" v="528" actId="20577"/>
          <ac:spMkLst>
            <pc:docMk/>
            <pc:sldMk cId="0" sldId="268"/>
            <ac:spMk id="3" creationId="{00000000-0000-0000-0000-000000000000}"/>
          </ac:spMkLst>
        </pc:spChg>
      </pc:sldChg>
      <pc:sldChg chg="addSp delSp modSp new mod">
        <pc:chgData name="Πασπαράκης Γεώργιος" userId="2b2abb3e-1abc-4937-9395-0e6653c7ad4d" providerId="ADAL" clId="{070D82DB-A4B0-495F-81B4-86760A31A5FB}" dt="2025-11-10T14:17:27.769" v="248" actId="20577"/>
        <pc:sldMkLst>
          <pc:docMk/>
          <pc:sldMk cId="2979057818" sldId="269"/>
        </pc:sldMkLst>
        <pc:spChg chg="mod">
          <ac:chgData name="Πασπαράκης Γεώργιος" userId="2b2abb3e-1abc-4937-9395-0e6653c7ad4d" providerId="ADAL" clId="{070D82DB-A4B0-495F-81B4-86760A31A5FB}" dt="2025-11-10T14:17:27.769" v="248" actId="20577"/>
          <ac:spMkLst>
            <pc:docMk/>
            <pc:sldMk cId="2979057818" sldId="269"/>
            <ac:spMk id="2" creationId="{3EB69597-90C9-75C8-EABB-9B5E0EFC0437}"/>
          </ac:spMkLst>
        </pc:spChg>
        <pc:spChg chg="add mod">
          <ac:chgData name="Πασπαράκης Γεώργιος" userId="2b2abb3e-1abc-4937-9395-0e6653c7ad4d" providerId="ADAL" clId="{070D82DB-A4B0-495F-81B4-86760A31A5FB}" dt="2025-11-10T08:56:20.350" v="181" actId="1076"/>
          <ac:spMkLst>
            <pc:docMk/>
            <pc:sldMk cId="2979057818" sldId="269"/>
            <ac:spMk id="7" creationId="{2608B6A4-FAFF-AA05-2711-E2DEAD8ADFDC}"/>
          </ac:spMkLst>
        </pc:spChg>
        <pc:spChg chg="add mod">
          <ac:chgData name="Πασπαράκης Γεώργιος" userId="2b2abb3e-1abc-4937-9395-0e6653c7ad4d" providerId="ADAL" clId="{070D82DB-A4B0-495F-81B4-86760A31A5FB}" dt="2025-11-10T14:13:17.983" v="205" actId="1076"/>
          <ac:spMkLst>
            <pc:docMk/>
            <pc:sldMk cId="2979057818" sldId="269"/>
            <ac:spMk id="10" creationId="{3A032F63-B9D4-EA4D-1155-5DC130455C04}"/>
          </ac:spMkLst>
        </pc:spChg>
        <pc:spChg chg="add mod">
          <ac:chgData name="Πασπαράκης Γεώργιος" userId="2b2abb3e-1abc-4937-9395-0e6653c7ad4d" providerId="ADAL" clId="{070D82DB-A4B0-495F-81B4-86760A31A5FB}" dt="2025-11-10T14:13:35.369" v="226" actId="20577"/>
          <ac:spMkLst>
            <pc:docMk/>
            <pc:sldMk cId="2979057818" sldId="269"/>
            <ac:spMk id="13" creationId="{F2888444-8808-9B85-A3F8-0CE8C2F84D5F}"/>
          </ac:spMkLst>
        </pc:spChg>
        <pc:spChg chg="add mod">
          <ac:chgData name="Πασπαράκης Γεώργιος" userId="2b2abb3e-1abc-4937-9395-0e6653c7ad4d" providerId="ADAL" clId="{070D82DB-A4B0-495F-81B4-86760A31A5FB}" dt="2025-11-10T14:17:10.091" v="232" actId="1076"/>
          <ac:spMkLst>
            <pc:docMk/>
            <pc:sldMk cId="2979057818" sldId="269"/>
            <ac:spMk id="16" creationId="{C7808881-2956-877B-1231-CB1FA745C09B}"/>
          </ac:spMkLst>
        </pc:spChg>
        <pc:picChg chg="add mod">
          <ac:chgData name="Πασπαράκης Γεώργιος" userId="2b2abb3e-1abc-4937-9395-0e6653c7ad4d" providerId="ADAL" clId="{070D82DB-A4B0-495F-81B4-86760A31A5FB}" dt="2025-11-10T08:56:24.065" v="182" actId="1076"/>
          <ac:picMkLst>
            <pc:docMk/>
            <pc:sldMk cId="2979057818" sldId="269"/>
            <ac:picMk id="5" creationId="{38DF20C4-D72B-5F98-589A-D234213D240D}"/>
          </ac:picMkLst>
        </pc:picChg>
        <pc:picChg chg="add mod">
          <ac:chgData name="Πασπαράκης Γεώργιος" userId="2b2abb3e-1abc-4937-9395-0e6653c7ad4d" providerId="ADAL" clId="{070D82DB-A4B0-495F-81B4-86760A31A5FB}" dt="2025-11-10T14:13:19.506" v="206" actId="1076"/>
          <ac:picMkLst>
            <pc:docMk/>
            <pc:sldMk cId="2979057818" sldId="269"/>
            <ac:picMk id="9" creationId="{F836722E-6317-7F7A-A23F-8C8DD1B90BCC}"/>
          </ac:picMkLst>
        </pc:picChg>
        <pc:picChg chg="add mod">
          <ac:chgData name="Πασπαράκης Γεώργιος" userId="2b2abb3e-1abc-4937-9395-0e6653c7ad4d" providerId="ADAL" clId="{070D82DB-A4B0-495F-81B4-86760A31A5FB}" dt="2025-11-10T14:13:23.491" v="209" actId="1076"/>
          <ac:picMkLst>
            <pc:docMk/>
            <pc:sldMk cId="2979057818" sldId="269"/>
            <ac:picMk id="12" creationId="{A76CDE1D-990A-971A-4CF1-8569485B7B41}"/>
          </ac:picMkLst>
        </pc:picChg>
        <pc:picChg chg="add mod">
          <ac:chgData name="Πασπαράκης Γεώργιος" userId="2b2abb3e-1abc-4937-9395-0e6653c7ad4d" providerId="ADAL" clId="{070D82DB-A4B0-495F-81B4-86760A31A5FB}" dt="2025-11-10T14:16:54.290" v="228" actId="1076"/>
          <ac:picMkLst>
            <pc:docMk/>
            <pc:sldMk cId="2979057818" sldId="269"/>
            <ac:picMk id="15" creationId="{8046937E-0FF0-02CE-C778-E1239DA47EB8}"/>
          </ac:picMkLst>
        </pc:picChg>
      </pc:sldChg>
      <pc:sldChg chg="addSp modSp add mod">
        <pc:chgData name="Πασπαράκης Γεώργιος" userId="2b2abb3e-1abc-4937-9395-0e6653c7ad4d" providerId="ADAL" clId="{070D82DB-A4B0-495F-81B4-86760A31A5FB}" dt="2025-11-10T14:57:27.930" v="689" actId="1076"/>
        <pc:sldMkLst>
          <pc:docMk/>
          <pc:sldMk cId="0" sldId="270"/>
        </pc:sldMkLst>
        <pc:spChg chg="mod">
          <ac:chgData name="Πασπαράκης Γεώργιος" userId="2b2abb3e-1abc-4937-9395-0e6653c7ad4d" providerId="ADAL" clId="{070D82DB-A4B0-495F-81B4-86760A31A5FB}" dt="2025-11-10T14:57:22.828" v="687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Πασπαράκης Γεώργιος" userId="2b2abb3e-1abc-4937-9395-0e6653c7ad4d" providerId="ADAL" clId="{070D82DB-A4B0-495F-81B4-86760A31A5FB}" dt="2025-11-10T14:57:27.930" v="689" actId="1076"/>
          <ac:spMkLst>
            <pc:docMk/>
            <pc:sldMk cId="0" sldId="270"/>
            <ac:spMk id="3" creationId="{00000000-0000-0000-0000-000000000000}"/>
          </ac:spMkLst>
        </pc:spChg>
        <pc:picChg chg="add mod">
          <ac:chgData name="Πασπαράκης Γεώργιος" userId="2b2abb3e-1abc-4937-9395-0e6653c7ad4d" providerId="ADAL" clId="{070D82DB-A4B0-495F-81B4-86760A31A5FB}" dt="2025-11-10T14:57:23.967" v="688" actId="1076"/>
          <ac:picMkLst>
            <pc:docMk/>
            <pc:sldMk cId="0" sldId="270"/>
            <ac:picMk id="4" creationId="{2ABEF078-2DBD-54D1-3415-405F124D26B6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0T14:56:55.461" v="678" actId="1076"/>
        <pc:sldMkLst>
          <pc:docMk/>
          <pc:sldMk cId="3237087343" sldId="272"/>
        </pc:sldMkLst>
      </pc:sldChg>
      <pc:sldChg chg="modSp mod">
        <pc:chgData name="Πασπαράκης Γεώργιος" userId="2b2abb3e-1abc-4937-9395-0e6653c7ad4d" providerId="ADAL" clId="{070D82DB-A4B0-495F-81B4-86760A31A5FB}" dt="2025-11-13T09:01:28.506" v="8957" actId="6549"/>
        <pc:sldMkLst>
          <pc:docMk/>
          <pc:sldMk cId="3178378434" sldId="273"/>
        </pc:sldMkLst>
        <pc:spChg chg="mod">
          <ac:chgData name="Πασπαράκης Γεώργιος" userId="2b2abb3e-1abc-4937-9395-0e6653c7ad4d" providerId="ADAL" clId="{070D82DB-A4B0-495F-81B4-86760A31A5FB}" dt="2025-11-13T09:01:28.506" v="8957" actId="6549"/>
          <ac:spMkLst>
            <pc:docMk/>
            <pc:sldMk cId="3178378434" sldId="273"/>
            <ac:spMk id="5" creationId="{AD595D5D-7602-24E2-F3F4-467480F9559D}"/>
          </ac:spMkLst>
        </pc:spChg>
      </pc:sldChg>
      <pc:sldChg chg="del">
        <pc:chgData name="Πασπαράκης Γεώργιος" userId="2b2abb3e-1abc-4937-9395-0e6653c7ad4d" providerId="ADAL" clId="{070D82DB-A4B0-495F-81B4-86760A31A5FB}" dt="2025-11-13T08:45:14.664" v="8955" actId="47"/>
        <pc:sldMkLst>
          <pc:docMk/>
          <pc:sldMk cId="2421145988" sldId="276"/>
        </pc:sldMkLst>
      </pc:sldChg>
      <pc:sldChg chg="modSp mod">
        <pc:chgData name="Πασπαράκης Γεώργιος" userId="2b2abb3e-1abc-4937-9395-0e6653c7ad4d" providerId="ADAL" clId="{070D82DB-A4B0-495F-81B4-86760A31A5FB}" dt="2025-11-11T07:13:01.340" v="690" actId="1076"/>
        <pc:sldMkLst>
          <pc:docMk/>
          <pc:sldMk cId="3744558071" sldId="277"/>
        </pc:sldMkLst>
        <pc:spChg chg="mod">
          <ac:chgData name="Πασπαράκης Γεώργιος" userId="2b2abb3e-1abc-4937-9395-0e6653c7ad4d" providerId="ADAL" clId="{070D82DB-A4B0-495F-81B4-86760A31A5FB}" dt="2025-11-11T07:13:01.340" v="690" actId="1076"/>
          <ac:spMkLst>
            <pc:docMk/>
            <pc:sldMk cId="3744558071" sldId="277"/>
            <ac:spMk id="5" creationId="{55C9FCDA-FAB7-359D-0E68-020FCF67C175}"/>
          </ac:spMkLst>
        </pc:spChg>
      </pc:sldChg>
      <pc:sldChg chg="addSp modSp mod">
        <pc:chgData name="Πασπαράκης Γεώργιος" userId="2b2abb3e-1abc-4937-9395-0e6653c7ad4d" providerId="ADAL" clId="{070D82DB-A4B0-495F-81B4-86760A31A5FB}" dt="2025-11-13T08:44:54.336" v="8954" actId="20577"/>
        <pc:sldMkLst>
          <pc:docMk/>
          <pc:sldMk cId="1156026157" sldId="278"/>
        </pc:sldMkLst>
        <pc:spChg chg="add">
          <ac:chgData name="Πασπαράκης Γεώργιος" userId="2b2abb3e-1abc-4937-9395-0e6653c7ad4d" providerId="ADAL" clId="{070D82DB-A4B0-495F-81B4-86760A31A5FB}" dt="2025-11-13T06:43:46.173" v="6838"/>
          <ac:spMkLst>
            <pc:docMk/>
            <pc:sldMk cId="1156026157" sldId="278"/>
            <ac:spMk id="2" creationId="{7A8BEDEC-AA7D-179F-536F-AFB9B3EF5F5F}"/>
          </ac:spMkLst>
        </pc:spChg>
        <pc:spChg chg="add mod">
          <ac:chgData name="Πασπαράκης Γεώργιος" userId="2b2abb3e-1abc-4937-9395-0e6653c7ad4d" providerId="ADAL" clId="{070D82DB-A4B0-495F-81B4-86760A31A5FB}" dt="2025-11-13T08:44:19.840" v="8888" actId="1076"/>
          <ac:spMkLst>
            <pc:docMk/>
            <pc:sldMk cId="1156026157" sldId="278"/>
            <ac:spMk id="4" creationId="{AA9AA1B0-AEFB-CD9A-CC20-2B0C6970B8FC}"/>
          </ac:spMkLst>
        </pc:spChg>
        <pc:spChg chg="mod">
          <ac:chgData name="Πασπαράκης Γεώργιος" userId="2b2abb3e-1abc-4937-9395-0e6653c7ad4d" providerId="ADAL" clId="{070D82DB-A4B0-495F-81B4-86760A31A5FB}" dt="2025-11-13T06:43:36.064" v="6834" actId="14100"/>
          <ac:spMkLst>
            <pc:docMk/>
            <pc:sldMk cId="1156026157" sldId="278"/>
            <ac:spMk id="6" creationId="{BBA7B9FB-477D-D919-2D33-461B157E7B8B}"/>
          </ac:spMkLst>
        </pc:spChg>
        <pc:spChg chg="mod">
          <ac:chgData name="Πασπαράκης Γεώργιος" userId="2b2abb3e-1abc-4937-9395-0e6653c7ad4d" providerId="ADAL" clId="{070D82DB-A4B0-495F-81B4-86760A31A5FB}" dt="2025-11-13T08:44:54.336" v="8954" actId="20577"/>
          <ac:spMkLst>
            <pc:docMk/>
            <pc:sldMk cId="1156026157" sldId="278"/>
            <ac:spMk id="8" creationId="{39065E23-391C-AA72-C622-CAF563B5BD90}"/>
          </ac:spMkLst>
        </pc:spChg>
        <pc:spChg chg="mod">
          <ac:chgData name="Πασπαράκης Γεώργιος" userId="2b2abb3e-1abc-4937-9395-0e6653c7ad4d" providerId="ADAL" clId="{070D82DB-A4B0-495F-81B4-86760A31A5FB}" dt="2025-11-13T08:44:27.069" v="8890" actId="1076"/>
          <ac:spMkLst>
            <pc:docMk/>
            <pc:sldMk cId="1156026157" sldId="278"/>
            <ac:spMk id="10" creationId="{D9B61E82-402D-07E9-488C-FC80803578F0}"/>
          </ac:spMkLst>
        </pc:spChg>
        <pc:picChg chg="mod">
          <ac:chgData name="Πασπαράκης Γεώργιος" userId="2b2abb3e-1abc-4937-9395-0e6653c7ad4d" providerId="ADAL" clId="{070D82DB-A4B0-495F-81B4-86760A31A5FB}" dt="2025-11-13T06:43:38.798" v="6835" actId="1076"/>
          <ac:picMkLst>
            <pc:docMk/>
            <pc:sldMk cId="1156026157" sldId="278"/>
            <ac:picMk id="5" creationId="{4DAECF59-75C6-877A-C0E0-A28B082CBD66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1T07:46:00.914" v="757" actId="1076"/>
        <pc:sldMkLst>
          <pc:docMk/>
          <pc:sldMk cId="592977125" sldId="279"/>
        </pc:sldMkLst>
        <pc:spChg chg="mod">
          <ac:chgData name="Πασπαράκης Γεώργιος" userId="2b2abb3e-1abc-4937-9395-0e6653c7ad4d" providerId="ADAL" clId="{070D82DB-A4B0-495F-81B4-86760A31A5FB}" dt="2025-11-11T07:45:53.972" v="754" actId="1076"/>
          <ac:spMkLst>
            <pc:docMk/>
            <pc:sldMk cId="592977125" sldId="279"/>
            <ac:spMk id="2" creationId="{E1B8C8BD-9A81-3E7A-8D92-819308538A4D}"/>
          </ac:spMkLst>
        </pc:spChg>
        <pc:picChg chg="add mod">
          <ac:chgData name="Πασπαράκης Γεώργιος" userId="2b2abb3e-1abc-4937-9395-0e6653c7ad4d" providerId="ADAL" clId="{070D82DB-A4B0-495F-81B4-86760A31A5FB}" dt="2025-11-11T07:46:00.914" v="757" actId="1076"/>
          <ac:picMkLst>
            <pc:docMk/>
            <pc:sldMk cId="592977125" sldId="279"/>
            <ac:picMk id="5" creationId="{A876F926-C684-5323-DA57-DEEF6B3FCD2A}"/>
          </ac:picMkLst>
        </pc:picChg>
      </pc:sldChg>
      <pc:sldChg chg="addSp delSp modSp add mod">
        <pc:chgData name="Πασπαράκης Γεώργιος" userId="2b2abb3e-1abc-4937-9395-0e6653c7ad4d" providerId="ADAL" clId="{070D82DB-A4B0-495F-81B4-86760A31A5FB}" dt="2025-11-13T09:03:27.944" v="8964" actId="12"/>
        <pc:sldMkLst>
          <pc:docMk/>
          <pc:sldMk cId="4040149533" sldId="280"/>
        </pc:sldMkLst>
        <pc:spChg chg="add mod">
          <ac:chgData name="Πασπαράκης Γεώργιος" userId="2b2abb3e-1abc-4937-9395-0e6653c7ad4d" providerId="ADAL" clId="{070D82DB-A4B0-495F-81B4-86760A31A5FB}" dt="2025-11-13T09:03:27.944" v="8964" actId="12"/>
          <ac:spMkLst>
            <pc:docMk/>
            <pc:sldMk cId="4040149533" sldId="280"/>
            <ac:spMk id="4" creationId="{432775E9-CB35-2D40-3B1F-6732700E30BC}"/>
          </ac:spMkLst>
        </pc:spChg>
        <pc:spChg chg="add mod">
          <ac:chgData name="Πασπαράκης Γεώργιος" userId="2b2abb3e-1abc-4937-9395-0e6653c7ad4d" providerId="ADAL" clId="{070D82DB-A4B0-495F-81B4-86760A31A5FB}" dt="2025-11-11T08:04:16.621" v="1979" actId="20577"/>
          <ac:spMkLst>
            <pc:docMk/>
            <pc:sldMk cId="4040149533" sldId="280"/>
            <ac:spMk id="10" creationId="{2CBFD82E-40DB-AE40-C71E-9B67D43F6E56}"/>
          </ac:spMkLst>
        </pc:spChg>
        <pc:spChg chg="add mod">
          <ac:chgData name="Πασπαράκης Γεώργιος" userId="2b2abb3e-1abc-4937-9395-0e6653c7ad4d" providerId="ADAL" clId="{070D82DB-A4B0-495F-81B4-86760A31A5FB}" dt="2025-11-11T08:05:38.242" v="1991" actId="207"/>
          <ac:spMkLst>
            <pc:docMk/>
            <pc:sldMk cId="4040149533" sldId="280"/>
            <ac:spMk id="12" creationId="{8481D972-6186-F460-852A-BFFC82CA3D20}"/>
          </ac:spMkLst>
        </pc:spChg>
      </pc:sldChg>
      <pc:sldChg chg="addSp delSp modSp new mod">
        <pc:chgData name="Πασπαράκης Γεώργιος" userId="2b2abb3e-1abc-4937-9395-0e6653c7ad4d" providerId="ADAL" clId="{070D82DB-A4B0-495F-81B4-86760A31A5FB}" dt="2025-11-13T15:56:49.326" v="9673" actId="6549"/>
        <pc:sldMkLst>
          <pc:docMk/>
          <pc:sldMk cId="3776228574" sldId="281"/>
        </pc:sldMkLst>
        <pc:spChg chg="add mod">
          <ac:chgData name="Πασπαράκης Γεώργιος" userId="2b2abb3e-1abc-4937-9395-0e6653c7ad4d" providerId="ADAL" clId="{070D82DB-A4B0-495F-81B4-86760A31A5FB}" dt="2025-11-11T08:16:58.354" v="2051" actId="20577"/>
          <ac:spMkLst>
            <pc:docMk/>
            <pc:sldMk cId="3776228574" sldId="281"/>
            <ac:spMk id="4" creationId="{8A861392-62C8-90AC-9882-CAE43FC61EEC}"/>
          </ac:spMkLst>
        </pc:spChg>
        <pc:spChg chg="add mod">
          <ac:chgData name="Πασπαράκης Γεώργιος" userId="2b2abb3e-1abc-4937-9395-0e6653c7ad4d" providerId="ADAL" clId="{070D82DB-A4B0-495F-81B4-86760A31A5FB}" dt="2025-11-13T15:56:49.326" v="9673" actId="6549"/>
          <ac:spMkLst>
            <pc:docMk/>
            <pc:sldMk cId="3776228574" sldId="281"/>
            <ac:spMk id="5" creationId="{572C0702-F35E-41B4-AD7F-BC83E17A200E}"/>
          </ac:spMkLst>
        </pc:spChg>
        <pc:picChg chg="add mod">
          <ac:chgData name="Πασπαράκης Γεώργιος" userId="2b2abb3e-1abc-4937-9395-0e6653c7ad4d" providerId="ADAL" clId="{070D82DB-A4B0-495F-81B4-86760A31A5FB}" dt="2025-11-11T08:24:00.274" v="2396" actId="1076"/>
          <ac:picMkLst>
            <pc:docMk/>
            <pc:sldMk cId="3776228574" sldId="281"/>
            <ac:picMk id="7" creationId="{A65E5A1C-B5A2-578A-8583-A107710C92CE}"/>
          </ac:picMkLst>
        </pc:picChg>
        <pc:picChg chg="add mod">
          <ac:chgData name="Πασπαράκης Γεώργιος" userId="2b2abb3e-1abc-4937-9395-0e6653c7ad4d" providerId="ADAL" clId="{070D82DB-A4B0-495F-81B4-86760A31A5FB}" dt="2025-11-11T08:51:13.490" v="2871" actId="1076"/>
          <ac:picMkLst>
            <pc:docMk/>
            <pc:sldMk cId="3776228574" sldId="281"/>
            <ac:picMk id="9" creationId="{16B85AD0-8B5F-C8DE-2A03-6FF7C0F82FEC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1T09:02:56.627" v="3634" actId="1076"/>
        <pc:sldMkLst>
          <pc:docMk/>
          <pc:sldMk cId="2603194901" sldId="282"/>
        </pc:sldMkLst>
        <pc:spChg chg="add mod">
          <ac:chgData name="Πασπαράκης Γεώργιος" userId="2b2abb3e-1abc-4937-9395-0e6653c7ad4d" providerId="ADAL" clId="{070D82DB-A4B0-495F-81B4-86760A31A5FB}" dt="2025-11-11T09:02:56.627" v="3634" actId="1076"/>
          <ac:spMkLst>
            <pc:docMk/>
            <pc:sldMk cId="2603194901" sldId="282"/>
            <ac:spMk id="4" creationId="{1DD1C7C3-A228-B4FB-9088-87F7718DBAC6}"/>
          </ac:spMkLst>
        </pc:spChg>
        <pc:spChg chg="add mod">
          <ac:chgData name="Πασπαράκης Γεώργιος" userId="2b2abb3e-1abc-4937-9395-0e6653c7ad4d" providerId="ADAL" clId="{070D82DB-A4B0-495F-81B4-86760A31A5FB}" dt="2025-11-11T09:02:48.092" v="3633" actId="20577"/>
          <ac:spMkLst>
            <pc:docMk/>
            <pc:sldMk cId="2603194901" sldId="282"/>
            <ac:spMk id="6" creationId="{79D77831-A1B3-C7E0-00F6-3EE58E337F9C}"/>
          </ac:spMkLst>
        </pc:spChg>
      </pc:sldChg>
      <pc:sldChg chg="addSp delSp modSp new mod">
        <pc:chgData name="Πασπαράκης Γεώργιος" userId="2b2abb3e-1abc-4937-9395-0e6653c7ad4d" providerId="ADAL" clId="{070D82DB-A4B0-495F-81B4-86760A31A5FB}" dt="2025-11-13T09:05:57.219" v="8966" actId="20577"/>
        <pc:sldMkLst>
          <pc:docMk/>
          <pc:sldMk cId="1121262920" sldId="283"/>
        </pc:sldMkLst>
        <pc:spChg chg="add mod">
          <ac:chgData name="Πασπαράκης Γεώργιος" userId="2b2abb3e-1abc-4937-9395-0e6653c7ad4d" providerId="ADAL" clId="{070D82DB-A4B0-495F-81B4-86760A31A5FB}" dt="2025-11-11T10:59:39.164" v="4618" actId="1076"/>
          <ac:spMkLst>
            <pc:docMk/>
            <pc:sldMk cId="1121262920" sldId="283"/>
            <ac:spMk id="4" creationId="{7450A029-EB01-B96B-DD42-02ABE6C54EAF}"/>
          </ac:spMkLst>
        </pc:spChg>
        <pc:spChg chg="add mod">
          <ac:chgData name="Πασπαράκης Γεώργιος" userId="2b2abb3e-1abc-4937-9395-0e6653c7ad4d" providerId="ADAL" clId="{070D82DB-A4B0-495F-81B4-86760A31A5FB}" dt="2025-11-13T09:05:57.219" v="8966" actId="20577"/>
          <ac:spMkLst>
            <pc:docMk/>
            <pc:sldMk cId="1121262920" sldId="283"/>
            <ac:spMk id="8" creationId="{29E5F38C-4EF9-FF3E-85AB-5A901891A590}"/>
          </ac:spMkLst>
        </pc:spChg>
        <pc:picChg chg="add mod">
          <ac:chgData name="Πασπαράκης Γεώργιος" userId="2b2abb3e-1abc-4937-9395-0e6653c7ad4d" providerId="ADAL" clId="{070D82DB-A4B0-495F-81B4-86760A31A5FB}" dt="2025-11-11T10:51:43.489" v="4456" actId="1076"/>
          <ac:picMkLst>
            <pc:docMk/>
            <pc:sldMk cId="1121262920" sldId="283"/>
            <ac:picMk id="6" creationId="{C3DA8C45-EA82-9197-059E-8B4B36BBAC20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9:06:21.445" v="8968" actId="1076"/>
        <pc:sldMkLst>
          <pc:docMk/>
          <pc:sldMk cId="3096533693" sldId="284"/>
        </pc:sldMkLst>
        <pc:spChg chg="add mod">
          <ac:chgData name="Πασπαράκης Γεώργιος" userId="2b2abb3e-1abc-4937-9395-0e6653c7ad4d" providerId="ADAL" clId="{070D82DB-A4B0-495F-81B4-86760A31A5FB}" dt="2025-11-11T10:56:46.566" v="4508" actId="1076"/>
          <ac:spMkLst>
            <pc:docMk/>
            <pc:sldMk cId="3096533693" sldId="284"/>
            <ac:spMk id="4" creationId="{E1A67454-0836-772A-C2A0-89A8F0DC6888}"/>
          </ac:spMkLst>
        </pc:spChg>
        <pc:spChg chg="add mod">
          <ac:chgData name="Πασπαράκης Γεώργιος" userId="2b2abb3e-1abc-4937-9395-0e6653c7ad4d" providerId="ADAL" clId="{070D82DB-A4B0-495F-81B4-86760A31A5FB}" dt="2025-11-13T09:06:21.445" v="8968" actId="1076"/>
          <ac:spMkLst>
            <pc:docMk/>
            <pc:sldMk cId="3096533693" sldId="284"/>
            <ac:spMk id="7" creationId="{1C9A54DA-3DE5-F92C-CF8F-1DCA1AFA1342}"/>
          </ac:spMkLst>
        </pc:spChg>
        <pc:spChg chg="add mod">
          <ac:chgData name="Πασπαράκης Γεώργιος" userId="2b2abb3e-1abc-4937-9395-0e6653c7ad4d" providerId="ADAL" clId="{070D82DB-A4B0-495F-81B4-86760A31A5FB}" dt="2025-11-11T10:56:55.565" v="4510" actId="1076"/>
          <ac:spMkLst>
            <pc:docMk/>
            <pc:sldMk cId="3096533693" sldId="284"/>
            <ac:spMk id="9" creationId="{87EF942F-FF52-77F5-3734-2673A6E9A1B2}"/>
          </ac:spMkLst>
        </pc:spChg>
        <pc:spChg chg="add mod">
          <ac:chgData name="Πασπαράκης Γεώργιος" userId="2b2abb3e-1abc-4937-9395-0e6653c7ad4d" providerId="ADAL" clId="{070D82DB-A4B0-495F-81B4-86760A31A5FB}" dt="2025-11-11T10:56:55.565" v="4510" actId="1076"/>
          <ac:spMkLst>
            <pc:docMk/>
            <pc:sldMk cId="3096533693" sldId="284"/>
            <ac:spMk id="11" creationId="{59278D86-0B34-ABC0-683C-BC3E53A052FB}"/>
          </ac:spMkLst>
        </pc:spChg>
        <pc:spChg chg="add mod">
          <ac:chgData name="Πασπαράκης Γεώργιος" userId="2b2abb3e-1abc-4937-9395-0e6653c7ad4d" providerId="ADAL" clId="{070D82DB-A4B0-495F-81B4-86760A31A5FB}" dt="2025-11-11T10:58:05.121" v="4614" actId="207"/>
          <ac:spMkLst>
            <pc:docMk/>
            <pc:sldMk cId="3096533693" sldId="284"/>
            <ac:spMk id="13" creationId="{F03BBF56-8AFF-F187-F67A-0BE9E1CC001A}"/>
          </ac:spMkLst>
        </pc:spChg>
        <pc:picChg chg="add mod">
          <ac:chgData name="Πασπαράκης Γεώργιος" userId="2b2abb3e-1abc-4937-9395-0e6653c7ad4d" providerId="ADAL" clId="{070D82DB-A4B0-495F-81B4-86760A31A5FB}" dt="2025-11-11T10:56:55.565" v="4510" actId="1076"/>
          <ac:picMkLst>
            <pc:docMk/>
            <pc:sldMk cId="3096533693" sldId="284"/>
            <ac:picMk id="5" creationId="{A7F5383B-1AD1-767D-0439-52BE7071A959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9:06:46.659" v="8970" actId="20577"/>
        <pc:sldMkLst>
          <pc:docMk/>
          <pc:sldMk cId="1459184807" sldId="285"/>
        </pc:sldMkLst>
        <pc:spChg chg="mod">
          <ac:chgData name="Πασπαράκης Γεώργιος" userId="2b2abb3e-1abc-4937-9395-0e6653c7ad4d" providerId="ADAL" clId="{070D82DB-A4B0-495F-81B4-86760A31A5FB}" dt="2025-11-11T11:03:25.404" v="4765" actId="255"/>
          <ac:spMkLst>
            <pc:docMk/>
            <pc:sldMk cId="1459184807" sldId="285"/>
            <ac:spMk id="2" creationId="{7B4FA837-DCC1-B075-39B4-8066660E063E}"/>
          </ac:spMkLst>
        </pc:spChg>
        <pc:spChg chg="add mod">
          <ac:chgData name="Πασπαράκης Γεώργιος" userId="2b2abb3e-1abc-4937-9395-0e6653c7ad4d" providerId="ADAL" clId="{070D82DB-A4B0-495F-81B4-86760A31A5FB}" dt="2025-11-11T11:17:02.948" v="5121" actId="1076"/>
          <ac:spMkLst>
            <pc:docMk/>
            <pc:sldMk cId="1459184807" sldId="285"/>
            <ac:spMk id="7" creationId="{22EB4D8D-0583-076E-710F-D5C82CE2DCE5}"/>
          </ac:spMkLst>
        </pc:spChg>
        <pc:spChg chg="add mod">
          <ac:chgData name="Πασπαράκης Γεώργιος" userId="2b2abb3e-1abc-4937-9395-0e6653c7ad4d" providerId="ADAL" clId="{070D82DB-A4B0-495F-81B4-86760A31A5FB}" dt="2025-11-11T11:18:54.041" v="5288" actId="113"/>
          <ac:spMkLst>
            <pc:docMk/>
            <pc:sldMk cId="1459184807" sldId="285"/>
            <ac:spMk id="9" creationId="{17D9BDB4-0B89-8470-BD76-C28EFE896F04}"/>
          </ac:spMkLst>
        </pc:spChg>
        <pc:spChg chg="add mod">
          <ac:chgData name="Πασπαράκης Γεώργιος" userId="2b2abb3e-1abc-4937-9395-0e6653c7ad4d" providerId="ADAL" clId="{070D82DB-A4B0-495F-81B4-86760A31A5FB}" dt="2025-11-13T09:06:46.659" v="8970" actId="20577"/>
          <ac:spMkLst>
            <pc:docMk/>
            <pc:sldMk cId="1459184807" sldId="285"/>
            <ac:spMk id="13" creationId="{3A2ACDE9-CAB8-0E81-12AB-1E69C5B9CBD3}"/>
          </ac:spMkLst>
        </pc:spChg>
        <pc:picChg chg="add mod">
          <ac:chgData name="Πασπαράκης Γεώργιος" userId="2b2abb3e-1abc-4937-9395-0e6653c7ad4d" providerId="ADAL" clId="{070D82DB-A4B0-495F-81B4-86760A31A5FB}" dt="2025-11-13T09:06:41.024" v="8969" actId="1076"/>
          <ac:picMkLst>
            <pc:docMk/>
            <pc:sldMk cId="1459184807" sldId="285"/>
            <ac:picMk id="5" creationId="{20836953-D5D4-6F16-A388-228F676947FA}"/>
          </ac:picMkLst>
        </pc:picChg>
        <pc:picChg chg="add mod">
          <ac:chgData name="Πασπαράκης Γεώργιος" userId="2b2abb3e-1abc-4937-9395-0e6653c7ad4d" providerId="ADAL" clId="{070D82DB-A4B0-495F-81B4-86760A31A5FB}" dt="2025-11-11T11:18:59.760" v="5289" actId="1076"/>
          <ac:picMkLst>
            <pc:docMk/>
            <pc:sldMk cId="1459184807" sldId="285"/>
            <ac:picMk id="11" creationId="{66F580EF-8777-EB7F-D3DE-EBD7E8FB8D75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9:06:55.790" v="8971" actId="20577"/>
        <pc:sldMkLst>
          <pc:docMk/>
          <pc:sldMk cId="2243145671" sldId="286"/>
        </pc:sldMkLst>
        <pc:spChg chg="mod">
          <ac:chgData name="Πασπαράκης Γεώργιος" userId="2b2abb3e-1abc-4937-9395-0e6653c7ad4d" providerId="ADAL" clId="{070D82DB-A4B0-495F-81B4-86760A31A5FB}" dt="2025-11-11T11:19:55.822" v="5330" actId="1076"/>
          <ac:spMkLst>
            <pc:docMk/>
            <pc:sldMk cId="2243145671" sldId="286"/>
            <ac:spMk id="2" creationId="{2CF68A5E-664A-6940-8F69-B7668D4A83D4}"/>
          </ac:spMkLst>
        </pc:spChg>
        <pc:spChg chg="add mod">
          <ac:chgData name="Πασπαράκης Γεώργιος" userId="2b2abb3e-1abc-4937-9395-0e6653c7ad4d" providerId="ADAL" clId="{070D82DB-A4B0-495F-81B4-86760A31A5FB}" dt="2025-11-13T09:06:55.790" v="8971" actId="20577"/>
          <ac:spMkLst>
            <pc:docMk/>
            <pc:sldMk cId="2243145671" sldId="286"/>
            <ac:spMk id="7" creationId="{C886B5AF-5DB8-7F52-B0E8-C12E0ABB51E8}"/>
          </ac:spMkLst>
        </pc:spChg>
        <pc:picChg chg="add mod">
          <ac:chgData name="Πασπαράκης Γεώργιος" userId="2b2abb3e-1abc-4937-9395-0e6653c7ad4d" providerId="ADAL" clId="{070D82DB-A4B0-495F-81B4-86760A31A5FB}" dt="2025-11-11T11:30:05.717" v="5951" actId="1076"/>
          <ac:picMkLst>
            <pc:docMk/>
            <pc:sldMk cId="2243145671" sldId="286"/>
            <ac:picMk id="5" creationId="{98220922-6D39-1B03-233E-89ED686E2AA7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9:07:24.966" v="8982" actId="313"/>
        <pc:sldMkLst>
          <pc:docMk/>
          <pc:sldMk cId="1564311659" sldId="287"/>
        </pc:sldMkLst>
        <pc:spChg chg="del">
          <ac:chgData name="Πασπαράκης Γεώργιος" userId="2b2abb3e-1abc-4937-9395-0e6653c7ad4d" providerId="ADAL" clId="{070D82DB-A4B0-495F-81B4-86760A31A5FB}" dt="2025-11-13T07:01:06.587" v="6990"/>
          <ac:spMkLst>
            <pc:docMk/>
            <pc:sldMk cId="1564311659" sldId="287"/>
            <ac:spMk id="2" creationId="{6A3113CF-4CA8-60C5-06D2-592ECFC3988F}"/>
          </ac:spMkLst>
        </pc:spChg>
        <pc:spChg chg="del">
          <ac:chgData name="Πασπαράκης Γεώργιος" userId="2b2abb3e-1abc-4937-9395-0e6653c7ad4d" providerId="ADAL" clId="{070D82DB-A4B0-495F-81B4-86760A31A5FB}" dt="2025-11-13T07:01:22.709" v="7046" actId="478"/>
          <ac:spMkLst>
            <pc:docMk/>
            <pc:sldMk cId="1564311659" sldId="287"/>
            <ac:spMk id="3" creationId="{928675A6-0681-A39E-6E52-00AB9A89617F}"/>
          </ac:spMkLst>
        </pc:spChg>
        <pc:spChg chg="add mod">
          <ac:chgData name="Πασπαράκης Γεώργιος" userId="2b2abb3e-1abc-4937-9395-0e6653c7ad4d" providerId="ADAL" clId="{070D82DB-A4B0-495F-81B4-86760A31A5FB}" dt="2025-11-13T07:03:10.929" v="7075" actId="313"/>
          <ac:spMkLst>
            <pc:docMk/>
            <pc:sldMk cId="1564311659" sldId="287"/>
            <ac:spMk id="4" creationId="{E0AA1284-F40D-FF5A-1B3F-A639577FADA4}"/>
          </ac:spMkLst>
        </pc:spChg>
        <pc:spChg chg="add mod">
          <ac:chgData name="Πασπαράκης Γεώργιος" userId="2b2abb3e-1abc-4937-9395-0e6653c7ad4d" providerId="ADAL" clId="{070D82DB-A4B0-495F-81B4-86760A31A5FB}" dt="2025-11-13T07:07:20.897" v="7330" actId="1076"/>
          <ac:spMkLst>
            <pc:docMk/>
            <pc:sldMk cId="1564311659" sldId="287"/>
            <ac:spMk id="6" creationId="{3180326E-214D-F844-5BC6-D4E0AD82E671}"/>
          </ac:spMkLst>
        </pc:spChg>
        <pc:spChg chg="add mod">
          <ac:chgData name="Πασπαράκης Γεώργιος" userId="2b2abb3e-1abc-4937-9395-0e6653c7ad4d" providerId="ADAL" clId="{070D82DB-A4B0-495F-81B4-86760A31A5FB}" dt="2025-11-13T09:07:24.966" v="8982" actId="313"/>
          <ac:spMkLst>
            <pc:docMk/>
            <pc:sldMk cId="1564311659" sldId="287"/>
            <ac:spMk id="8" creationId="{0AC058D9-91E0-06CB-9E83-1A24661F5EE1}"/>
          </ac:spMkLst>
        </pc:spChg>
      </pc:sldChg>
      <pc:sldChg chg="addSp delSp modSp new mod">
        <pc:chgData name="Πασπαράκης Γεώργιος" userId="2b2abb3e-1abc-4937-9395-0e6653c7ad4d" providerId="ADAL" clId="{070D82DB-A4B0-495F-81B4-86760A31A5FB}" dt="2025-11-13T09:07:13.737" v="8981" actId="20577"/>
        <pc:sldMkLst>
          <pc:docMk/>
          <pc:sldMk cId="1404009550" sldId="288"/>
        </pc:sldMkLst>
        <pc:spChg chg="add mod">
          <ac:chgData name="Πασπαράκης Γεώργιος" userId="2b2abb3e-1abc-4937-9395-0e6653c7ad4d" providerId="ADAL" clId="{070D82DB-A4B0-495F-81B4-86760A31A5FB}" dt="2025-11-11T11:34:44.072" v="6114" actId="14100"/>
          <ac:spMkLst>
            <pc:docMk/>
            <pc:sldMk cId="1404009550" sldId="288"/>
            <ac:spMk id="4" creationId="{20978EB9-7CC8-745D-BCD7-3BC6A6213CDF}"/>
          </ac:spMkLst>
        </pc:spChg>
        <pc:spChg chg="add mod">
          <ac:chgData name="Πασπαράκης Γεώργιος" userId="2b2abb3e-1abc-4937-9395-0e6653c7ad4d" providerId="ADAL" clId="{070D82DB-A4B0-495F-81B4-86760A31A5FB}" dt="2025-11-13T07:24:37.940" v="8119" actId="1076"/>
          <ac:spMkLst>
            <pc:docMk/>
            <pc:sldMk cId="1404009550" sldId="288"/>
            <ac:spMk id="6" creationId="{CDB0E491-FB5E-EAFB-0CC3-EE9725117338}"/>
          </ac:spMkLst>
        </pc:spChg>
        <pc:spChg chg="add mod">
          <ac:chgData name="Πασπαράκης Γεώργιος" userId="2b2abb3e-1abc-4937-9395-0e6653c7ad4d" providerId="ADAL" clId="{070D82DB-A4B0-495F-81B4-86760A31A5FB}" dt="2025-11-13T09:07:08.197" v="8975" actId="20577"/>
          <ac:spMkLst>
            <pc:docMk/>
            <pc:sldMk cId="1404009550" sldId="288"/>
            <ac:spMk id="7" creationId="{51D1DE33-BA40-97F1-5DDB-A156019D6D97}"/>
          </ac:spMkLst>
        </pc:spChg>
        <pc:spChg chg="add mod">
          <ac:chgData name="Πασπαράκης Γεώργιος" userId="2b2abb3e-1abc-4937-9395-0e6653c7ad4d" providerId="ADAL" clId="{070D82DB-A4B0-495F-81B4-86760A31A5FB}" dt="2025-11-13T09:07:13.737" v="8981" actId="20577"/>
          <ac:spMkLst>
            <pc:docMk/>
            <pc:sldMk cId="1404009550" sldId="288"/>
            <ac:spMk id="8" creationId="{ABBBE42B-F6AF-99BA-DEDA-82A9028A73E1}"/>
          </ac:spMkLst>
        </pc:spChg>
      </pc:sldChg>
      <pc:sldChg chg="addSp delSp modSp new mod">
        <pc:chgData name="Πασπαράκης Γεώργιος" userId="2b2abb3e-1abc-4937-9395-0e6653c7ad4d" providerId="ADAL" clId="{070D82DB-A4B0-495F-81B4-86760A31A5FB}" dt="2025-11-13T06:48:22.186" v="6911" actId="14100"/>
        <pc:sldMkLst>
          <pc:docMk/>
          <pc:sldMk cId="3994855390" sldId="289"/>
        </pc:sldMkLst>
        <pc:spChg chg="mod">
          <ac:chgData name="Πασπαράκης Γεώργιος" userId="2b2abb3e-1abc-4937-9395-0e6653c7ad4d" providerId="ADAL" clId="{070D82DB-A4B0-495F-81B4-86760A31A5FB}" dt="2025-11-13T06:48:11.844" v="6908" actId="20577"/>
          <ac:spMkLst>
            <pc:docMk/>
            <pc:sldMk cId="3994855390" sldId="289"/>
            <ac:spMk id="2" creationId="{928FA372-FBBC-AF4E-E1C8-3FBC1B609063}"/>
          </ac:spMkLst>
        </pc:spChg>
        <pc:spChg chg="add mod">
          <ac:chgData name="Πασπαράκης Γεώργιος" userId="2b2abb3e-1abc-4937-9395-0e6653c7ad4d" providerId="ADAL" clId="{070D82DB-A4B0-495F-81B4-86760A31A5FB}" dt="2025-11-13T06:47:25.396" v="6883" actId="113"/>
          <ac:spMkLst>
            <pc:docMk/>
            <pc:sldMk cId="3994855390" sldId="289"/>
            <ac:spMk id="4" creationId="{749B77BC-37AD-0996-F62F-05D0FB2D2B0E}"/>
          </ac:spMkLst>
        </pc:spChg>
        <pc:spChg chg="add mod">
          <ac:chgData name="Πασπαράκης Γεώργιος" userId="2b2abb3e-1abc-4937-9395-0e6653c7ad4d" providerId="ADAL" clId="{070D82DB-A4B0-495F-81B4-86760A31A5FB}" dt="2025-11-11T11:57:31.118" v="6587" actId="1076"/>
          <ac:spMkLst>
            <pc:docMk/>
            <pc:sldMk cId="3994855390" sldId="289"/>
            <ac:spMk id="9" creationId="{545F2EEB-DAFC-F368-FB60-AE1FB9FA3967}"/>
          </ac:spMkLst>
        </pc:spChg>
        <pc:spChg chg="add mod">
          <ac:chgData name="Πασπαράκης Γεώργιος" userId="2b2abb3e-1abc-4937-9395-0e6653c7ad4d" providerId="ADAL" clId="{070D82DB-A4B0-495F-81B4-86760A31A5FB}" dt="2025-11-11T11:59:47.416" v="6829" actId="1076"/>
          <ac:spMkLst>
            <pc:docMk/>
            <pc:sldMk cId="3994855390" sldId="289"/>
            <ac:spMk id="11" creationId="{D1194275-5BA8-268E-3411-677ADB7A3E7D}"/>
          </ac:spMkLst>
        </pc:spChg>
        <pc:spChg chg="add mod">
          <ac:chgData name="Πασπαράκης Γεώργιος" userId="2b2abb3e-1abc-4937-9395-0e6653c7ad4d" providerId="ADAL" clId="{070D82DB-A4B0-495F-81B4-86760A31A5FB}" dt="2025-11-13T06:47:10.640" v="6879" actId="1076"/>
          <ac:spMkLst>
            <pc:docMk/>
            <pc:sldMk cId="3994855390" sldId="289"/>
            <ac:spMk id="13" creationId="{11BCBB40-0A21-2AB1-02B0-DFCDAE44CFC0}"/>
          </ac:spMkLst>
        </pc:spChg>
        <pc:picChg chg="add del mod">
          <ac:chgData name="Πασπαράκης Γεώργιος" userId="2b2abb3e-1abc-4937-9395-0e6653c7ad4d" providerId="ADAL" clId="{070D82DB-A4B0-495F-81B4-86760A31A5FB}" dt="2025-11-13T06:47:51.137" v="6884" actId="478"/>
          <ac:picMkLst>
            <pc:docMk/>
            <pc:sldMk cId="3994855390" sldId="289"/>
            <ac:picMk id="5" creationId="{16DBF843-6FD9-6D7B-DA17-BD9BD46F2DFB}"/>
          </ac:picMkLst>
        </pc:picChg>
        <pc:picChg chg="add mod">
          <ac:chgData name="Πασπαράκης Γεώργιος" userId="2b2abb3e-1abc-4937-9395-0e6653c7ad4d" providerId="ADAL" clId="{070D82DB-A4B0-495F-81B4-86760A31A5FB}" dt="2025-11-11T11:57:29.073" v="6586" actId="1076"/>
          <ac:picMkLst>
            <pc:docMk/>
            <pc:sldMk cId="3994855390" sldId="289"/>
            <ac:picMk id="7" creationId="{5C156222-6784-8BCE-080E-6CE25F287EF1}"/>
          </ac:picMkLst>
        </pc:picChg>
        <pc:picChg chg="add mod">
          <ac:chgData name="Πασπαράκης Γεώργιος" userId="2b2abb3e-1abc-4937-9395-0e6653c7ad4d" providerId="ADAL" clId="{070D82DB-A4B0-495F-81B4-86760A31A5FB}" dt="2025-11-13T06:48:22.186" v="6911" actId="14100"/>
          <ac:picMkLst>
            <pc:docMk/>
            <pc:sldMk cId="3994855390" sldId="289"/>
            <ac:picMk id="2050" creationId="{0ECB3756-9947-99A6-16BC-5678B262046D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7:26:47.013" v="8134" actId="1076"/>
        <pc:sldMkLst>
          <pc:docMk/>
          <pc:sldMk cId="638246410" sldId="290"/>
        </pc:sldMkLst>
        <pc:spChg chg="mod">
          <ac:chgData name="Πασπαράκης Γεώργιος" userId="2b2abb3e-1abc-4937-9395-0e6653c7ad4d" providerId="ADAL" clId="{070D82DB-A4B0-495F-81B4-86760A31A5FB}" dt="2025-11-13T07:26:15.373" v="8121" actId="1076"/>
          <ac:spMkLst>
            <pc:docMk/>
            <pc:sldMk cId="638246410" sldId="290"/>
            <ac:spMk id="2" creationId="{883DE3BC-8F47-17A4-038B-BC94DFC112C7}"/>
          </ac:spMkLst>
        </pc:spChg>
        <pc:spChg chg="del">
          <ac:chgData name="Πασπαράκης Γεώργιος" userId="2b2abb3e-1abc-4937-9395-0e6653c7ad4d" providerId="ADAL" clId="{070D82DB-A4B0-495F-81B4-86760A31A5FB}" dt="2025-11-13T07:11:28.337" v="7332" actId="478"/>
          <ac:spMkLst>
            <pc:docMk/>
            <pc:sldMk cId="638246410" sldId="290"/>
            <ac:spMk id="3" creationId="{6C2314E8-17F8-EBCD-B76B-7E3EB01C162A}"/>
          </ac:spMkLst>
        </pc:spChg>
        <pc:spChg chg="add mod">
          <ac:chgData name="Πασπαράκης Γεώργιος" userId="2b2abb3e-1abc-4937-9395-0e6653c7ad4d" providerId="ADAL" clId="{070D82DB-A4B0-495F-81B4-86760A31A5FB}" dt="2025-11-13T07:26:18.420" v="8123" actId="1076"/>
          <ac:spMkLst>
            <pc:docMk/>
            <pc:sldMk cId="638246410" sldId="290"/>
            <ac:spMk id="6" creationId="{454970BE-598D-4285-8F2C-AF4149B6EC09}"/>
          </ac:spMkLst>
        </pc:spChg>
        <pc:spChg chg="add mod">
          <ac:chgData name="Πασπαράκης Γεώργιος" userId="2b2abb3e-1abc-4937-9395-0e6653c7ad4d" providerId="ADAL" clId="{070D82DB-A4B0-495F-81B4-86760A31A5FB}" dt="2025-11-13T07:26:22.173" v="8125" actId="1076"/>
          <ac:spMkLst>
            <pc:docMk/>
            <pc:sldMk cId="638246410" sldId="290"/>
            <ac:spMk id="10" creationId="{DFF3330A-D6DB-5353-2ADC-DCA9728ED4AE}"/>
          </ac:spMkLst>
        </pc:spChg>
        <pc:spChg chg="add mod">
          <ac:chgData name="Πασπαράκης Γεώργιος" userId="2b2abb3e-1abc-4937-9395-0e6653c7ad4d" providerId="ADAL" clId="{070D82DB-A4B0-495F-81B4-86760A31A5FB}" dt="2025-11-13T07:26:47.013" v="8134" actId="1076"/>
          <ac:spMkLst>
            <pc:docMk/>
            <pc:sldMk cId="638246410" sldId="290"/>
            <ac:spMk id="12" creationId="{8A2897B5-463C-6E02-5791-31BB2F4BAB55}"/>
          </ac:spMkLst>
        </pc:spChg>
        <pc:picChg chg="add mod">
          <ac:chgData name="Πασπαράκης Γεώργιος" userId="2b2abb3e-1abc-4937-9395-0e6653c7ad4d" providerId="ADAL" clId="{070D82DB-A4B0-495F-81B4-86760A31A5FB}" dt="2025-11-13T07:26:16.487" v="8122" actId="1076"/>
          <ac:picMkLst>
            <pc:docMk/>
            <pc:sldMk cId="638246410" sldId="290"/>
            <ac:picMk id="5" creationId="{C63B7DF5-CF2D-3FB4-2B3C-C12CA108A2C2}"/>
          </ac:picMkLst>
        </pc:picChg>
        <pc:picChg chg="add mod">
          <ac:chgData name="Πασπαράκης Γεώργιος" userId="2b2abb3e-1abc-4937-9395-0e6653c7ad4d" providerId="ADAL" clId="{070D82DB-A4B0-495F-81B4-86760A31A5FB}" dt="2025-11-13T07:26:20.350" v="8124" actId="1076"/>
          <ac:picMkLst>
            <pc:docMk/>
            <pc:sldMk cId="638246410" sldId="290"/>
            <ac:picMk id="8" creationId="{88479C59-681F-1366-FD40-722E20C81021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08:38:24.777" v="8835" actId="20577"/>
        <pc:sldMkLst>
          <pc:docMk/>
          <pc:sldMk cId="239545515" sldId="291"/>
        </pc:sldMkLst>
        <pc:spChg chg="del">
          <ac:chgData name="Πασπαράκης Γεώργιος" userId="2b2abb3e-1abc-4937-9395-0e6653c7ad4d" providerId="ADAL" clId="{070D82DB-A4B0-495F-81B4-86760A31A5FB}" dt="2025-11-13T07:47:48.017" v="8137" actId="478"/>
          <ac:spMkLst>
            <pc:docMk/>
            <pc:sldMk cId="239545515" sldId="291"/>
            <ac:spMk id="2" creationId="{E370EA0D-4B7F-B9C1-FC2D-2299FB37D6BC}"/>
          </ac:spMkLst>
        </pc:spChg>
        <pc:spChg chg="del">
          <ac:chgData name="Πασπαράκης Γεώργιος" userId="2b2abb3e-1abc-4937-9395-0e6653c7ad4d" providerId="ADAL" clId="{070D82DB-A4B0-495F-81B4-86760A31A5FB}" dt="2025-11-13T07:47:46.111" v="8136" actId="478"/>
          <ac:spMkLst>
            <pc:docMk/>
            <pc:sldMk cId="239545515" sldId="291"/>
            <ac:spMk id="3" creationId="{4EC97417-F244-4490-29C6-5820004411D3}"/>
          </ac:spMkLst>
        </pc:spChg>
        <pc:spChg chg="add mod">
          <ac:chgData name="Πασπαράκης Γεώργιος" userId="2b2abb3e-1abc-4937-9395-0e6653c7ad4d" providerId="ADAL" clId="{070D82DB-A4B0-495F-81B4-86760A31A5FB}" dt="2025-11-13T08:38:24.777" v="8835" actId="20577"/>
          <ac:spMkLst>
            <pc:docMk/>
            <pc:sldMk cId="239545515" sldId="291"/>
            <ac:spMk id="6" creationId="{2D9412F5-CDC3-D414-2765-484BC39863B7}"/>
          </ac:spMkLst>
        </pc:spChg>
        <pc:spChg chg="add mod">
          <ac:chgData name="Πασπαράκης Γεώργιος" userId="2b2abb3e-1abc-4937-9395-0e6653c7ad4d" providerId="ADAL" clId="{070D82DB-A4B0-495F-81B4-86760A31A5FB}" dt="2025-11-13T08:38:21.237" v="8833" actId="20577"/>
          <ac:spMkLst>
            <pc:docMk/>
            <pc:sldMk cId="239545515" sldId="291"/>
            <ac:spMk id="7" creationId="{FEC70860-183E-6B0B-AF23-7C46FC3DD4FD}"/>
          </ac:spMkLst>
        </pc:spChg>
        <pc:spChg chg="add mod">
          <ac:chgData name="Πασπαράκης Γεώργιος" userId="2b2abb3e-1abc-4937-9395-0e6653c7ad4d" providerId="ADAL" clId="{070D82DB-A4B0-495F-81B4-86760A31A5FB}" dt="2025-11-13T07:54:00.807" v="8257" actId="1076"/>
          <ac:spMkLst>
            <pc:docMk/>
            <pc:sldMk cId="239545515" sldId="291"/>
            <ac:spMk id="11" creationId="{103C22B7-AE75-5AAB-B571-ADE3B2E5C6CE}"/>
          </ac:spMkLst>
        </pc:spChg>
        <pc:picChg chg="add del mod">
          <ac:chgData name="Πασπαράκης Γεώργιος" userId="2b2abb3e-1abc-4937-9395-0e6653c7ad4d" providerId="ADAL" clId="{070D82DB-A4B0-495F-81B4-86760A31A5FB}" dt="2025-11-13T07:50:34.260" v="8243" actId="478"/>
          <ac:picMkLst>
            <pc:docMk/>
            <pc:sldMk cId="239545515" sldId="291"/>
            <ac:picMk id="5" creationId="{B8B8BE4F-DFDA-E7FD-5181-CC73E3D78A49}"/>
          </ac:picMkLst>
        </pc:picChg>
        <pc:picChg chg="add mod">
          <ac:chgData name="Πασπαράκης Γεώργιος" userId="2b2abb3e-1abc-4937-9395-0e6653c7ad4d" providerId="ADAL" clId="{070D82DB-A4B0-495F-81B4-86760A31A5FB}" dt="2025-11-13T07:50:43.716" v="8249" actId="1076"/>
          <ac:picMkLst>
            <pc:docMk/>
            <pc:sldMk cId="239545515" sldId="291"/>
            <ac:picMk id="9" creationId="{AA954067-2913-8DAC-A363-A2276EE17441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15:19:10.577" v="9013" actId="1076"/>
        <pc:sldMkLst>
          <pc:docMk/>
          <pc:sldMk cId="2809842189" sldId="292"/>
        </pc:sldMkLst>
        <pc:spChg chg="del">
          <ac:chgData name="Πασπαράκης Γεώργιος" userId="2b2abb3e-1abc-4937-9395-0e6653c7ad4d" providerId="ADAL" clId="{070D82DB-A4B0-495F-81B4-86760A31A5FB}" dt="2025-11-13T08:20:52.312" v="8259" actId="478"/>
          <ac:spMkLst>
            <pc:docMk/>
            <pc:sldMk cId="2809842189" sldId="292"/>
            <ac:spMk id="2" creationId="{C5BC972E-8817-C36C-ADE6-153787C48FCE}"/>
          </ac:spMkLst>
        </pc:spChg>
        <pc:spChg chg="add mod">
          <ac:chgData name="Πασπαράκης Γεώργιος" userId="2b2abb3e-1abc-4937-9395-0e6653c7ad4d" providerId="ADAL" clId="{070D82DB-A4B0-495F-81B4-86760A31A5FB}" dt="2025-11-13T15:18:54.437" v="9008"/>
          <ac:spMkLst>
            <pc:docMk/>
            <pc:sldMk cId="2809842189" sldId="292"/>
            <ac:spMk id="2" creationId="{D0D4DE90-7969-0548-353B-C4647B5BDEFF}"/>
          </ac:spMkLst>
        </pc:spChg>
        <pc:spChg chg="del">
          <ac:chgData name="Πασπαράκης Γεώργιος" userId="2b2abb3e-1abc-4937-9395-0e6653c7ad4d" providerId="ADAL" clId="{070D82DB-A4B0-495F-81B4-86760A31A5FB}" dt="2025-11-13T08:20:57.343" v="8262" actId="478"/>
          <ac:spMkLst>
            <pc:docMk/>
            <pc:sldMk cId="2809842189" sldId="292"/>
            <ac:spMk id="3" creationId="{497DA34B-E9C3-54D0-50AA-846B21BEFF74}"/>
          </ac:spMkLst>
        </pc:spChg>
        <pc:spChg chg="add mod">
          <ac:chgData name="Πασπαράκης Γεώργιος" userId="2b2abb3e-1abc-4937-9395-0e6653c7ad4d" providerId="ADAL" clId="{070D82DB-A4B0-495F-81B4-86760A31A5FB}" dt="2025-11-13T15:19:08.390" v="9012" actId="1076"/>
          <ac:spMkLst>
            <pc:docMk/>
            <pc:sldMk cId="2809842189" sldId="292"/>
            <ac:spMk id="4" creationId="{428808F4-7BF6-B270-0F9D-3B2557B9148D}"/>
          </ac:spMkLst>
        </pc:spChg>
        <pc:spChg chg="add mod">
          <ac:chgData name="Πασπαράκης Γεώργιος" userId="2b2abb3e-1abc-4937-9395-0e6653c7ad4d" providerId="ADAL" clId="{070D82DB-A4B0-495F-81B4-86760A31A5FB}" dt="2025-11-13T15:19:10.577" v="9013" actId="1076"/>
          <ac:spMkLst>
            <pc:docMk/>
            <pc:sldMk cId="2809842189" sldId="292"/>
            <ac:spMk id="5" creationId="{CBB91199-17B8-32D8-5E93-58102371A1B3}"/>
          </ac:spMkLst>
        </pc:spChg>
        <pc:spChg chg="add mod">
          <ac:chgData name="Πασπαράκης Γεώργιος" userId="2b2abb3e-1abc-4937-9395-0e6653c7ad4d" providerId="ADAL" clId="{070D82DB-A4B0-495F-81B4-86760A31A5FB}" dt="2025-11-13T08:28:07.766" v="8803" actId="20577"/>
          <ac:spMkLst>
            <pc:docMk/>
            <pc:sldMk cId="2809842189" sldId="292"/>
            <ac:spMk id="7" creationId="{972157B1-A0B2-ADAB-995D-7AA57F2FEEEF}"/>
          </ac:spMkLst>
        </pc:spChg>
        <pc:picChg chg="add mod">
          <ac:chgData name="Πασπαράκης Γεώργιος" userId="2b2abb3e-1abc-4937-9395-0e6653c7ad4d" providerId="ADAL" clId="{070D82DB-A4B0-495F-81B4-86760A31A5FB}" dt="2025-11-13T08:27:43.346" v="8799" actId="1076"/>
          <ac:picMkLst>
            <pc:docMk/>
            <pc:sldMk cId="2809842189" sldId="292"/>
            <ac:picMk id="3074" creationId="{CCF80152-D5A5-CE04-8D90-4AB6CFD1A74F}"/>
          </ac:picMkLst>
        </pc:picChg>
      </pc:sldChg>
      <pc:sldChg chg="addSp modSp new mod">
        <pc:chgData name="Πασπαράκης Γεώργιος" userId="2b2abb3e-1abc-4937-9395-0e6653c7ad4d" providerId="ADAL" clId="{070D82DB-A4B0-495F-81B4-86760A31A5FB}" dt="2025-11-13T08:39:54.937" v="8846" actId="1076"/>
        <pc:sldMkLst>
          <pc:docMk/>
          <pc:sldMk cId="3673348041" sldId="293"/>
        </pc:sldMkLst>
        <pc:spChg chg="mod">
          <ac:chgData name="Πασπαράκης Γεώργιος" userId="2b2abb3e-1abc-4937-9395-0e6653c7ad4d" providerId="ADAL" clId="{070D82DB-A4B0-495F-81B4-86760A31A5FB}" dt="2025-11-13T08:39:54.937" v="8846" actId="1076"/>
          <ac:spMkLst>
            <pc:docMk/>
            <pc:sldMk cId="3673348041" sldId="293"/>
            <ac:spMk id="2" creationId="{DFF3EEC7-6F0A-1AE6-A480-EDD63D05FB79}"/>
          </ac:spMkLst>
        </pc:spChg>
        <pc:spChg chg="mod">
          <ac:chgData name="Πασπαράκης Γεώργιος" userId="2b2abb3e-1abc-4937-9395-0e6653c7ad4d" providerId="ADAL" clId="{070D82DB-A4B0-495F-81B4-86760A31A5FB}" dt="2025-11-13T08:39:52.782" v="8845" actId="1076"/>
          <ac:spMkLst>
            <pc:docMk/>
            <pc:sldMk cId="3673348041" sldId="293"/>
            <ac:spMk id="3" creationId="{D39A2569-5720-5FF7-FA22-27710ED8F8C4}"/>
          </ac:spMkLst>
        </pc:spChg>
        <pc:spChg chg="add mod">
          <ac:chgData name="Πασπαράκης Γεώργιος" userId="2b2abb3e-1abc-4937-9395-0e6653c7ad4d" providerId="ADAL" clId="{070D82DB-A4B0-495F-81B4-86760A31A5FB}" dt="2025-11-13T08:38:38.894" v="8841" actId="20577"/>
          <ac:spMkLst>
            <pc:docMk/>
            <pc:sldMk cId="3673348041" sldId="293"/>
            <ac:spMk id="4" creationId="{29270FE8-8D07-F7CB-E3D7-B4D9A3D25A38}"/>
          </ac:spMkLst>
        </pc:spChg>
      </pc:sldChg>
      <pc:sldChg chg="addSp delSp modSp new mod ord">
        <pc:chgData name="Πασπαράκης Γεώργιος" userId="2b2abb3e-1abc-4937-9395-0e6653c7ad4d" providerId="ADAL" clId="{070D82DB-A4B0-495F-81B4-86760A31A5FB}" dt="2025-11-14T07:11:35.142" v="9696" actId="1076"/>
        <pc:sldMkLst>
          <pc:docMk/>
          <pc:sldMk cId="1444637129" sldId="294"/>
        </pc:sldMkLst>
        <pc:spChg chg="del">
          <ac:chgData name="Πασπαράκης Γεώργιος" userId="2b2abb3e-1abc-4937-9395-0e6653c7ad4d" providerId="ADAL" clId="{070D82DB-A4B0-495F-81B4-86760A31A5FB}" dt="2025-11-13T09:11:03.610" v="8985" actId="478"/>
          <ac:spMkLst>
            <pc:docMk/>
            <pc:sldMk cId="1444637129" sldId="294"/>
            <ac:spMk id="2" creationId="{E0AA3DF2-9831-6E2D-A2B5-ED416ECB481B}"/>
          </ac:spMkLst>
        </pc:spChg>
        <pc:spChg chg="add mod">
          <ac:chgData name="Πασπαράκης Γεώργιος" userId="2b2abb3e-1abc-4937-9395-0e6653c7ad4d" providerId="ADAL" clId="{070D82DB-A4B0-495F-81B4-86760A31A5FB}" dt="2025-11-14T07:11:35.142" v="9696" actId="1076"/>
          <ac:spMkLst>
            <pc:docMk/>
            <pc:sldMk cId="1444637129" sldId="294"/>
            <ac:spMk id="3" creationId="{1AEE86CF-5580-F395-C110-A7E5BBBC14E3}"/>
          </ac:spMkLst>
        </pc:spChg>
        <pc:spChg chg="del">
          <ac:chgData name="Πασπαράκης Γεώργιος" userId="2b2abb3e-1abc-4937-9395-0e6653c7ad4d" providerId="ADAL" clId="{070D82DB-A4B0-495F-81B4-86760A31A5FB}" dt="2025-11-13T09:11:01.859" v="8984" actId="478"/>
          <ac:spMkLst>
            <pc:docMk/>
            <pc:sldMk cId="1444637129" sldId="294"/>
            <ac:spMk id="3" creationId="{FCA9076A-6A6B-7E04-5878-62E432021467}"/>
          </ac:spMkLst>
        </pc:spChg>
        <pc:spChg chg="add mod">
          <ac:chgData name="Πασπαράκης Γεώργιος" userId="2b2abb3e-1abc-4937-9395-0e6653c7ad4d" providerId="ADAL" clId="{070D82DB-A4B0-495F-81B4-86760A31A5FB}" dt="2025-11-14T07:11:26.666" v="9692" actId="1076"/>
          <ac:spMkLst>
            <pc:docMk/>
            <pc:sldMk cId="1444637129" sldId="294"/>
            <ac:spMk id="7" creationId="{863DCEED-E28F-5B98-81ED-C578AB72A4F7}"/>
          </ac:spMkLst>
        </pc:spChg>
        <pc:picChg chg="add mod">
          <ac:chgData name="Πασπαράκης Γεώργιος" userId="2b2abb3e-1abc-4937-9395-0e6653c7ad4d" providerId="ADAL" clId="{070D82DB-A4B0-495F-81B4-86760A31A5FB}" dt="2025-11-14T07:11:24.635" v="9691" actId="1076"/>
          <ac:picMkLst>
            <pc:docMk/>
            <pc:sldMk cId="1444637129" sldId="294"/>
            <ac:picMk id="5" creationId="{BC2E10E8-59C6-9486-4E97-63C79E3FD96B}"/>
          </ac:picMkLst>
        </pc:picChg>
      </pc:sldChg>
      <pc:sldChg chg="addSp delSp modSp new mod ord">
        <pc:chgData name="Πασπαράκης Γεώργιος" userId="2b2abb3e-1abc-4937-9395-0e6653c7ad4d" providerId="ADAL" clId="{070D82DB-A4B0-495F-81B4-86760A31A5FB}" dt="2025-11-13T09:13:01.229" v="9005"/>
        <pc:sldMkLst>
          <pc:docMk/>
          <pc:sldMk cId="402368022" sldId="295"/>
        </pc:sldMkLst>
        <pc:spChg chg="del">
          <ac:chgData name="Πασπαράκης Γεώργιος" userId="2b2abb3e-1abc-4937-9395-0e6653c7ad4d" providerId="ADAL" clId="{070D82DB-A4B0-495F-81B4-86760A31A5FB}" dt="2025-11-13T09:12:14.686" v="8997" actId="478"/>
          <ac:spMkLst>
            <pc:docMk/>
            <pc:sldMk cId="402368022" sldId="295"/>
            <ac:spMk id="2" creationId="{D82ABE74-FC2A-CB5D-9C78-9CFBCC5F9000}"/>
          </ac:spMkLst>
        </pc:spChg>
        <pc:spChg chg="del">
          <ac:chgData name="Πασπαράκης Γεώργιος" userId="2b2abb3e-1abc-4937-9395-0e6653c7ad4d" providerId="ADAL" clId="{070D82DB-A4B0-495F-81B4-86760A31A5FB}" dt="2025-11-13T09:12:13.236" v="8996" actId="478"/>
          <ac:spMkLst>
            <pc:docMk/>
            <pc:sldMk cId="402368022" sldId="295"/>
            <ac:spMk id="3" creationId="{F9ABEEC3-E3B4-29DF-A650-ED3468386FA8}"/>
          </ac:spMkLst>
        </pc:spChg>
        <pc:picChg chg="add del mod">
          <ac:chgData name="Πασπαράκης Γεώργιος" userId="2b2abb3e-1abc-4937-9395-0e6653c7ad4d" providerId="ADAL" clId="{070D82DB-A4B0-495F-81B4-86760A31A5FB}" dt="2025-11-13T09:12:48.859" v="9000" actId="478"/>
          <ac:picMkLst>
            <pc:docMk/>
            <pc:sldMk cId="402368022" sldId="295"/>
            <ac:picMk id="5" creationId="{939CC9FD-B9EA-030A-9B23-71ED175C571C}"/>
          </ac:picMkLst>
        </pc:picChg>
        <pc:picChg chg="add mod">
          <ac:chgData name="Πασπαράκης Γεώργιος" userId="2b2abb3e-1abc-4937-9395-0e6653c7ad4d" providerId="ADAL" clId="{070D82DB-A4B0-495F-81B4-86760A31A5FB}" dt="2025-11-13T09:12:54.439" v="9003" actId="1076"/>
          <ac:picMkLst>
            <pc:docMk/>
            <pc:sldMk cId="402368022" sldId="295"/>
            <ac:picMk id="7" creationId="{AB4C58D0-C8F6-8FF0-DAB0-889BD70CDAFC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16:00:23.356" v="9687" actId="255"/>
        <pc:sldMkLst>
          <pc:docMk/>
          <pc:sldMk cId="4252214339" sldId="296"/>
        </pc:sldMkLst>
        <pc:spChg chg="del">
          <ac:chgData name="Πασπαράκης Γεώργιος" userId="2b2abb3e-1abc-4937-9395-0e6653c7ad4d" providerId="ADAL" clId="{070D82DB-A4B0-495F-81B4-86760A31A5FB}" dt="2025-11-13T15:19:36.443" v="9015" actId="478"/>
          <ac:spMkLst>
            <pc:docMk/>
            <pc:sldMk cId="4252214339" sldId="296"/>
            <ac:spMk id="2" creationId="{2DFA8908-CAE3-7C83-8AA4-028A2DBF86C8}"/>
          </ac:spMkLst>
        </pc:spChg>
        <pc:spChg chg="del">
          <ac:chgData name="Πασπαράκης Γεώργιος" userId="2b2abb3e-1abc-4937-9395-0e6653c7ad4d" providerId="ADAL" clId="{070D82DB-A4B0-495F-81B4-86760A31A5FB}" dt="2025-11-13T15:19:37.608" v="9016" actId="478"/>
          <ac:spMkLst>
            <pc:docMk/>
            <pc:sldMk cId="4252214339" sldId="296"/>
            <ac:spMk id="3" creationId="{D4C03A9C-640C-6314-9A7E-80A180A14257}"/>
          </ac:spMkLst>
        </pc:spChg>
        <pc:spChg chg="add mod">
          <ac:chgData name="Πασπαράκης Γεώργιος" userId="2b2abb3e-1abc-4937-9395-0e6653c7ad4d" providerId="ADAL" clId="{070D82DB-A4B0-495F-81B4-86760A31A5FB}" dt="2025-11-13T15:34:31.578" v="9416" actId="1076"/>
          <ac:spMkLst>
            <pc:docMk/>
            <pc:sldMk cId="4252214339" sldId="296"/>
            <ac:spMk id="4" creationId="{99EFC4F9-FB0B-92C9-EA02-055321818D51}"/>
          </ac:spMkLst>
        </pc:spChg>
        <pc:spChg chg="add mod">
          <ac:chgData name="Πασπαράκης Γεώργιος" userId="2b2abb3e-1abc-4937-9395-0e6653c7ad4d" providerId="ADAL" clId="{070D82DB-A4B0-495F-81B4-86760A31A5FB}" dt="2025-11-13T15:36:38.853" v="9557" actId="1076"/>
          <ac:spMkLst>
            <pc:docMk/>
            <pc:sldMk cId="4252214339" sldId="296"/>
            <ac:spMk id="8" creationId="{2FC65257-AD09-95BA-F2EA-CCE3B8ECFA5E}"/>
          </ac:spMkLst>
        </pc:spChg>
        <pc:spChg chg="add mod">
          <ac:chgData name="Πασπαράκης Γεώργιος" userId="2b2abb3e-1abc-4937-9395-0e6653c7ad4d" providerId="ADAL" clId="{070D82DB-A4B0-495F-81B4-86760A31A5FB}" dt="2025-11-13T15:36:45.775" v="9560" actId="1076"/>
          <ac:spMkLst>
            <pc:docMk/>
            <pc:sldMk cId="4252214339" sldId="296"/>
            <ac:spMk id="9" creationId="{F10B93D1-48CF-2062-15C6-198F2C529B29}"/>
          </ac:spMkLst>
        </pc:spChg>
        <pc:spChg chg="add mod">
          <ac:chgData name="Πασπαράκης Γεώργιος" userId="2b2abb3e-1abc-4937-9395-0e6653c7ad4d" providerId="ADAL" clId="{070D82DB-A4B0-495F-81B4-86760A31A5FB}" dt="2025-11-13T16:00:23.356" v="9687" actId="255"/>
          <ac:spMkLst>
            <pc:docMk/>
            <pc:sldMk cId="4252214339" sldId="296"/>
            <ac:spMk id="13" creationId="{74FEB4D2-5FF4-359E-E06A-FDE6D446C08F}"/>
          </ac:spMkLst>
        </pc:spChg>
        <pc:picChg chg="add mod">
          <ac:chgData name="Πασπαράκης Γεώργιος" userId="2b2abb3e-1abc-4937-9395-0e6653c7ad4d" providerId="ADAL" clId="{070D82DB-A4B0-495F-81B4-86760A31A5FB}" dt="2025-11-13T15:36:41.542" v="9558" actId="14100"/>
          <ac:picMkLst>
            <pc:docMk/>
            <pc:sldMk cId="4252214339" sldId="296"/>
            <ac:picMk id="6" creationId="{B90C5F1A-2D00-D823-70E8-E9F5B3D9761D}"/>
          </ac:picMkLst>
        </pc:picChg>
        <pc:picChg chg="add mod modCrop">
          <ac:chgData name="Πασπαράκης Γεώργιος" userId="2b2abb3e-1abc-4937-9395-0e6653c7ad4d" providerId="ADAL" clId="{070D82DB-A4B0-495F-81B4-86760A31A5FB}" dt="2025-11-13T15:36:43.175" v="9559" actId="1076"/>
          <ac:picMkLst>
            <pc:docMk/>
            <pc:sldMk cId="4252214339" sldId="296"/>
            <ac:picMk id="11" creationId="{3A250418-5908-E81B-1A20-88DB11523445}"/>
          </ac:picMkLst>
        </pc:picChg>
      </pc:sldChg>
      <pc:sldChg chg="addSp delSp modSp new mod">
        <pc:chgData name="Πασπαράκης Γεώργιος" userId="2b2abb3e-1abc-4937-9395-0e6653c7ad4d" providerId="ADAL" clId="{070D82DB-A4B0-495F-81B4-86760A31A5FB}" dt="2025-11-13T15:58:45.354" v="9682" actId="1076"/>
        <pc:sldMkLst>
          <pc:docMk/>
          <pc:sldMk cId="4086356198" sldId="297"/>
        </pc:sldMkLst>
        <pc:spChg chg="del">
          <ac:chgData name="Πασπαράκης Γεώργιος" userId="2b2abb3e-1abc-4937-9395-0e6653c7ad4d" providerId="ADAL" clId="{070D82DB-A4B0-495F-81B4-86760A31A5FB}" dt="2025-11-13T15:30:52.097" v="9306" actId="478"/>
          <ac:spMkLst>
            <pc:docMk/>
            <pc:sldMk cId="4086356198" sldId="297"/>
            <ac:spMk id="2" creationId="{6CDDAE89-8432-091C-6518-F31AD2F8814E}"/>
          </ac:spMkLst>
        </pc:spChg>
        <pc:spChg chg="del">
          <ac:chgData name="Πασπαράκης Γεώργιος" userId="2b2abb3e-1abc-4937-9395-0e6653c7ad4d" providerId="ADAL" clId="{070D82DB-A4B0-495F-81B4-86760A31A5FB}" dt="2025-11-13T15:30:45.634" v="9305" actId="478"/>
          <ac:spMkLst>
            <pc:docMk/>
            <pc:sldMk cId="4086356198" sldId="297"/>
            <ac:spMk id="3" creationId="{0C936A85-77C4-6493-A57F-095DD1CE6AFF}"/>
          </ac:spMkLst>
        </pc:spChg>
        <pc:spChg chg="add mod">
          <ac:chgData name="Πασπαράκης Γεώργιος" userId="2b2abb3e-1abc-4937-9395-0e6653c7ad4d" providerId="ADAL" clId="{070D82DB-A4B0-495F-81B4-86760A31A5FB}" dt="2025-11-13T15:45:46.235" v="9568" actId="1076"/>
          <ac:spMkLst>
            <pc:docMk/>
            <pc:sldMk cId="4086356198" sldId="297"/>
            <ac:spMk id="4" creationId="{CD1E443A-92A5-E5DA-6AB5-34BC9863CEAD}"/>
          </ac:spMkLst>
        </pc:spChg>
        <pc:spChg chg="add mod">
          <ac:chgData name="Πασπαράκης Γεώργιος" userId="2b2abb3e-1abc-4937-9395-0e6653c7ad4d" providerId="ADAL" clId="{070D82DB-A4B0-495F-81B4-86760A31A5FB}" dt="2025-11-13T15:45:48.147" v="9569" actId="1076"/>
          <ac:spMkLst>
            <pc:docMk/>
            <pc:sldMk cId="4086356198" sldId="297"/>
            <ac:spMk id="7" creationId="{ECC9029A-B1D9-B3C2-7BD9-C5C9130F732F}"/>
          </ac:spMkLst>
        </pc:spChg>
        <pc:spChg chg="add mod">
          <ac:chgData name="Πασπαράκης Γεώργιος" userId="2b2abb3e-1abc-4937-9395-0e6653c7ad4d" providerId="ADAL" clId="{070D82DB-A4B0-495F-81B4-86760A31A5FB}" dt="2025-11-13T15:58:45.354" v="9682" actId="1076"/>
          <ac:spMkLst>
            <pc:docMk/>
            <pc:sldMk cId="4086356198" sldId="297"/>
            <ac:spMk id="11" creationId="{F8B6CE7A-6629-53B0-46C4-1D329F1C3618}"/>
          </ac:spMkLst>
        </pc:spChg>
        <pc:picChg chg="add mod">
          <ac:chgData name="Πασπαράκης Γεώργιος" userId="2b2abb3e-1abc-4937-9395-0e6653c7ad4d" providerId="ADAL" clId="{070D82DB-A4B0-495F-81B4-86760A31A5FB}" dt="2025-11-13T15:45:51.569" v="9571" actId="1076"/>
          <ac:picMkLst>
            <pc:docMk/>
            <pc:sldMk cId="4086356198" sldId="297"/>
            <ac:picMk id="6" creationId="{2491BE29-7F6B-ABA3-BE6F-15C30452E642}"/>
          </ac:picMkLst>
        </pc:picChg>
        <pc:picChg chg="add mod">
          <ac:chgData name="Πασπαράκης Γεώργιος" userId="2b2abb3e-1abc-4937-9395-0e6653c7ad4d" providerId="ADAL" clId="{070D82DB-A4B0-495F-81B4-86760A31A5FB}" dt="2025-11-13T15:47:15.546" v="9574" actId="14100"/>
          <ac:picMkLst>
            <pc:docMk/>
            <pc:sldMk cId="4086356198" sldId="297"/>
            <ac:picMk id="9" creationId="{4A511F9C-65E1-2D0F-EF9B-AF476F74C5DE}"/>
          </ac:picMkLst>
        </pc:picChg>
      </pc:sldChg>
      <pc:sldChg chg="modSp mod">
        <pc:chgData name="Πασπαράκης Γεώργιος" userId="2b2abb3e-1abc-4937-9395-0e6653c7ad4d" providerId="ADAL" clId="{070D82DB-A4B0-495F-81B4-86760A31A5FB}" dt="2025-11-14T07:06:42.027" v="9689" actId="1076"/>
        <pc:sldMkLst>
          <pc:docMk/>
          <pc:sldMk cId="998693558" sldId="299"/>
        </pc:sldMkLst>
        <pc:spChg chg="mod">
          <ac:chgData name="Πασπαράκης Γεώργιος" userId="2b2abb3e-1abc-4937-9395-0e6653c7ad4d" providerId="ADAL" clId="{070D82DB-A4B0-495F-81B4-86760A31A5FB}" dt="2025-11-14T07:06:42.027" v="9689" actId="1076"/>
          <ac:spMkLst>
            <pc:docMk/>
            <pc:sldMk cId="998693558" sldId="299"/>
            <ac:spMk id="3" creationId="{FD0603AF-3D09-3FE4-9E1D-2C30EF1017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1430572500607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1667"/>
            <a:ext cx="7772400" cy="2450380"/>
          </a:xfrm>
        </p:spPr>
        <p:txBody>
          <a:bodyPr>
            <a:normAutofit/>
          </a:bodyPr>
          <a:lstStyle/>
          <a:p>
            <a:r>
              <a:rPr lang="el-GR" sz="2800" dirty="0"/>
              <a:t>Ελεγχόμενος - «Ζωντανός» Πολυμερισμός: Πολυμερή ακριβείας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98027-31DD-4DD7-50A5-85399F01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72" t="56680" r="14187" b="30721"/>
          <a:stretch>
            <a:fillRect/>
          </a:stretch>
        </p:blipFill>
        <p:spPr>
          <a:xfrm>
            <a:off x="1317357" y="1531725"/>
            <a:ext cx="6286408" cy="1217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B370C3-4CAC-0401-1D6E-A1FA6B485C4F}"/>
              </a:ext>
            </a:extLst>
          </p:cNvPr>
          <p:cNvSpPr txBox="1"/>
          <p:nvPr/>
        </p:nvSpPr>
        <p:spPr>
          <a:xfrm>
            <a:off x="673483" y="10480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τερματισμός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AED115-631C-6064-517A-25594D939CFE}"/>
              </a:ext>
            </a:extLst>
          </p:cNvPr>
          <p:cNvSpPr txBox="1">
            <a:spLocks/>
          </p:cNvSpPr>
          <p:nvPr/>
        </p:nvSpPr>
        <p:spPr>
          <a:xfrm>
            <a:off x="457200" y="113033"/>
            <a:ext cx="822960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Ζωντανός </a:t>
            </a:r>
            <a:r>
              <a:rPr lang="el-GR" sz="2400" dirty="0" err="1"/>
              <a:t>ανιονικός</a:t>
            </a:r>
            <a:r>
              <a:rPr lang="el-GR" sz="2400" dirty="0"/>
              <a:t> πολυμερισμός: Βασικά χαρακτηριστικά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AFD23-FE90-9932-0271-5DC81AEE6545}"/>
              </a:ext>
            </a:extLst>
          </p:cNvPr>
          <p:cNvSpPr txBox="1"/>
          <p:nvPr/>
        </p:nvSpPr>
        <p:spPr>
          <a:xfrm>
            <a:off x="1988289" y="10861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Με προσθήκη νερού ή </a:t>
            </a: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l-GR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40B0A-FBCC-F397-D899-B8BD0B241C8F}"/>
              </a:ext>
            </a:extLst>
          </p:cNvPr>
          <p:cNvSpPr txBox="1"/>
          <p:nvPr/>
        </p:nvSpPr>
        <p:spPr>
          <a:xfrm>
            <a:off x="457200" y="2564740"/>
            <a:ext cx="8580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άκρα της αλυσίδας παραμένουν</a:t>
            </a:r>
            <a:r>
              <a:rPr lang="en-GB" dirty="0"/>
              <a:t> </a:t>
            </a:r>
            <a:r>
              <a:rPr lang="el-GR" dirty="0"/>
              <a:t>ενεργά και μπορεί να προστεθεί ένα δεύτερο μονομερές για τη σύνθεση </a:t>
            </a:r>
            <a:r>
              <a:rPr lang="el-GR" dirty="0" err="1"/>
              <a:t>συσταδικού</a:t>
            </a:r>
            <a:r>
              <a:rPr lang="el-GR" dirty="0"/>
              <a:t> πολυμερούς </a:t>
            </a:r>
          </a:p>
        </p:txBody>
      </p:sp>
    </p:spTree>
    <p:extLst>
      <p:ext uri="{BB962C8B-B14F-4D97-AF65-F5344CB8AC3E}">
        <p14:creationId xmlns:p14="http://schemas.microsoft.com/office/powerpoint/2010/main" val="323708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595D5D-7602-24E2-F3F4-467480F9559D}"/>
              </a:ext>
            </a:extLst>
          </p:cNvPr>
          <p:cNvSpPr txBox="1"/>
          <p:nvPr/>
        </p:nvSpPr>
        <p:spPr>
          <a:xfrm>
            <a:off x="457200" y="1753013"/>
            <a:ext cx="86017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u="sng" dirty="0"/>
              <a:t>Περιορισμοί </a:t>
            </a:r>
            <a:endParaRPr lang="en-GB" u="sng" dirty="0"/>
          </a:p>
          <a:p>
            <a:r>
              <a:rPr lang="el-GR" sz="1800" dirty="0"/>
              <a:t>Ευαισθησία στην υγρασία, ακόμη και </a:t>
            </a:r>
            <a:r>
              <a:rPr lang="el-GR" sz="1800" dirty="0" err="1"/>
              <a:t>ppm</a:t>
            </a:r>
            <a:r>
              <a:rPr lang="el-GR" sz="1800" dirty="0"/>
              <a:t> νερού/οξυγόνου προκαλούν τερματισμό
</a:t>
            </a:r>
            <a:r>
              <a:rPr lang="el-GR" dirty="0"/>
              <a:t>Π</a:t>
            </a:r>
            <a:r>
              <a:rPr lang="el-GR" sz="1800" dirty="0"/>
              <a:t>εριορισμένο εύρος μονομερών
Έλεγχος θερμοκρασίας</a:t>
            </a:r>
            <a:r>
              <a:rPr lang="el-GR" dirty="0"/>
              <a:t>, </a:t>
            </a:r>
            <a:r>
              <a:rPr lang="el-GR" sz="1800" dirty="0"/>
              <a:t>συνήθως −78 έως 25 °C σε πολικούς </a:t>
            </a:r>
            <a:r>
              <a:rPr lang="el-GR" sz="1800" dirty="0" err="1"/>
              <a:t>απρωτικούς</a:t>
            </a:r>
            <a:r>
              <a:rPr lang="el-GR" sz="1800" dirty="0"/>
              <a:t> διαλύτες
Αντίθετα αποτελέσματα: Τα </a:t>
            </a:r>
            <a:r>
              <a:rPr lang="el-GR" sz="1800" dirty="0" err="1"/>
              <a:t>Li</a:t>
            </a:r>
            <a:r>
              <a:rPr lang="el-GR" sz="1800" dirty="0"/>
              <a:t>⁺ </a:t>
            </a:r>
            <a:r>
              <a:rPr lang="el-GR" sz="1800" dirty="0" err="1"/>
              <a:t>vs</a:t>
            </a:r>
            <a:r>
              <a:rPr lang="el-GR" sz="1800" dirty="0"/>
              <a:t> </a:t>
            </a:r>
            <a:r>
              <a:rPr lang="el-GR" sz="1800" dirty="0" err="1"/>
              <a:t>Na</a:t>
            </a:r>
            <a:r>
              <a:rPr lang="el-GR" sz="1800" dirty="0"/>
              <a:t>⁺ αλλάζουν τη </a:t>
            </a:r>
            <a:r>
              <a:rPr lang="el-GR" sz="1800" dirty="0" err="1"/>
              <a:t>μικροδομή</a:t>
            </a:r>
            <a:r>
              <a:rPr lang="el-GR" sz="1800" dirty="0"/>
              <a:t> και την κινητική
</a:t>
            </a:r>
            <a:r>
              <a:rPr lang="el-GR" dirty="0"/>
              <a:t>Ε</a:t>
            </a:r>
            <a:r>
              <a:rPr lang="el-GR" sz="1800" dirty="0"/>
              <a:t>πικίνδυνα αντιδραστήρια (π.χ. </a:t>
            </a:r>
            <a:r>
              <a:rPr lang="el-GR" sz="1800" dirty="0" err="1"/>
              <a:t>οργανολίθιο</a:t>
            </a:r>
            <a:r>
              <a:rPr lang="el-GR" sz="1800" dirty="0"/>
              <a:t>) απαιτούν αυστηρό χειρισμό
Συχνά απαιτούνται συνεχείς αντιδραστήρες και εν σειρά καθαρισμός
</a:t>
            </a:r>
          </a:p>
          <a:p>
            <a:r>
              <a:rPr lang="el-GR" sz="1800" u="sng" dirty="0"/>
              <a:t>Βιομηχανική συνάφεια:</a:t>
            </a:r>
            <a:r>
              <a:rPr lang="el-GR" sz="1800" dirty="0"/>
              <a:t>
• Καουτσούκ </a:t>
            </a:r>
            <a:r>
              <a:rPr lang="el-GR" sz="1800" dirty="0" err="1"/>
              <a:t>στυρενίου-βουταδιενίου</a:t>
            </a:r>
            <a:r>
              <a:rPr lang="el-GR" sz="1800" dirty="0"/>
              <a:t> (SBR), </a:t>
            </a:r>
            <a:r>
              <a:rPr lang="el-GR" sz="1800" dirty="0" err="1"/>
              <a:t>ελαστομερή</a:t>
            </a:r>
            <a:r>
              <a:rPr lang="el-GR" sz="1800" dirty="0"/>
              <a:t> SBS
• Πολυμερή ακριβείας για κόλλες, ηλεκτρονικά και </a:t>
            </a:r>
            <a:r>
              <a:rPr lang="el-GR" sz="1800" dirty="0" err="1"/>
              <a:t>νανοδομημένα</a:t>
            </a:r>
            <a:r>
              <a:rPr lang="el-GR" sz="1800" dirty="0"/>
              <a:t> υλικά </a:t>
            </a:r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7E24C-F65E-1129-E993-8AA629F6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dirty="0"/>
              <a:t>Ζωντανός </a:t>
            </a:r>
            <a:r>
              <a:rPr lang="el-GR" sz="2400" dirty="0" err="1"/>
              <a:t>ανιονικός</a:t>
            </a:r>
            <a:r>
              <a:rPr lang="el-GR" sz="2400" dirty="0"/>
              <a:t> πολυμερισμός: Βασικά χαρακτηριστικά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7837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Ελεγχόμενοι </a:t>
            </a:r>
            <a:r>
              <a:rPr lang="el-GR" dirty="0" err="1"/>
              <a:t>πολυμεροσμοί</a:t>
            </a:r>
            <a:r>
              <a:rPr lang="el-GR" dirty="0"/>
              <a:t> ελεύθερων ριζών (</a:t>
            </a:r>
            <a:r>
              <a:rPr lang="en-US" dirty="0"/>
              <a:t>CRPs)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Τρεις κύριες μέθοδοι </a:t>
            </a:r>
            <a:r>
              <a:rPr lang="en-US" dirty="0"/>
              <a:t>CRP:</a:t>
            </a:r>
            <a:endParaRPr lang="el-GR" dirty="0"/>
          </a:p>
          <a:p>
            <a:endParaRPr dirty="0"/>
          </a:p>
          <a:p>
            <a:pPr marL="0" indent="0">
              <a:buNone/>
            </a:pPr>
            <a:r>
              <a:rPr dirty="0"/>
              <a:t>1. </a:t>
            </a:r>
            <a:r>
              <a:rPr lang="en-US" dirty="0"/>
              <a:t>ATRP (Atom Transfer Radical Polymerization): </a:t>
            </a:r>
            <a:r>
              <a:rPr lang="el-GR" dirty="0"/>
              <a:t>αναστρέψιμη ενεργοποίηση από </a:t>
            </a:r>
            <a:r>
              <a:rPr lang="en-US" dirty="0"/>
              <a:t>Cu(I)/Cu(II)
2. RAFT (Reversible Addition–Fragmentation chain Transfer): </a:t>
            </a:r>
            <a:r>
              <a:rPr lang="el-GR" dirty="0"/>
              <a:t>έλεγχος μέσω παράγοντα μεταφοράς
3. </a:t>
            </a:r>
            <a:r>
              <a:rPr lang="en-US" dirty="0"/>
              <a:t>NMP (</a:t>
            </a:r>
            <a:r>
              <a:rPr lang="el-GR" dirty="0"/>
              <a:t>πολυμερισμός με τη μεσολάβηση </a:t>
            </a:r>
            <a:r>
              <a:rPr lang="el-GR" dirty="0" err="1"/>
              <a:t>νιτροξειδίου</a:t>
            </a:r>
            <a:r>
              <a:rPr lang="el-GR" dirty="0"/>
              <a:t>): α ισορροπία αδρανών-ενεργών μέσω </a:t>
            </a:r>
            <a:r>
              <a:rPr lang="el-GR" dirty="0" err="1"/>
              <a:t>αλκοξυαμίνης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
Όλα βασίζονται στη δυναμική ισορροπία μεταξύ αδρανών και ενεργών ειδών.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796A-0FA8-1A92-1901-E1442D17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638"/>
            <a:ext cx="8229600" cy="661027"/>
          </a:xfrm>
        </p:spPr>
        <p:txBody>
          <a:bodyPr>
            <a:normAutofit/>
          </a:bodyPr>
          <a:lstStyle/>
          <a:p>
            <a:r>
              <a:rPr lang="en-US" sz="3200" dirty="0"/>
              <a:t>ATRP – </a:t>
            </a:r>
            <a:r>
              <a:rPr lang="el-GR" sz="3200" dirty="0"/>
              <a:t>Γενικός μηχανισμός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AD748-0DDC-3FAA-7B1D-AA5DCD2246B4}"/>
              </a:ext>
            </a:extLst>
          </p:cNvPr>
          <p:cNvSpPr txBox="1"/>
          <p:nvPr/>
        </p:nvSpPr>
        <p:spPr>
          <a:xfrm>
            <a:off x="281679" y="6211669"/>
            <a:ext cx="875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dirty="0">
                <a:latin typeface="WarnockPro-Regular"/>
              </a:rPr>
              <a:t>Μπορεί να </a:t>
            </a:r>
            <a:r>
              <a:rPr lang="el-GR" dirty="0" err="1">
                <a:latin typeface="WarnockPro-Regular"/>
              </a:rPr>
              <a:t>πολυμεριστεί</a:t>
            </a:r>
            <a:r>
              <a:rPr lang="el-GR" dirty="0">
                <a:latin typeface="WarnockPro-Regular"/>
              </a:rPr>
              <a:t> σχετικά μεγάλο εύρος μονομερών όπως </a:t>
            </a:r>
            <a:r>
              <a:rPr lang="el-GR" dirty="0" err="1"/>
              <a:t>ακρυλονιτρίλιο</a:t>
            </a:r>
            <a:r>
              <a:rPr lang="el-GR" dirty="0"/>
              <a:t>, (</a:t>
            </a:r>
            <a:r>
              <a:rPr lang="el-GR" dirty="0" err="1"/>
              <a:t>μεθ</a:t>
            </a:r>
            <a:r>
              <a:rPr lang="el-GR" dirty="0"/>
              <a:t>)ακρυλικοί εστέρες, </a:t>
            </a:r>
            <a:r>
              <a:rPr lang="el-GR" dirty="0" err="1"/>
              <a:t>βινυλοπυριδίνη</a:t>
            </a:r>
            <a:r>
              <a:rPr lang="el-GR" dirty="0"/>
              <a:t> και (</a:t>
            </a:r>
            <a:r>
              <a:rPr lang="el-GR" dirty="0" err="1"/>
              <a:t>μεθ</a:t>
            </a:r>
            <a:r>
              <a:rPr lang="el-GR" dirty="0"/>
              <a:t>)</a:t>
            </a:r>
            <a:r>
              <a:rPr lang="el-GR" dirty="0" err="1"/>
              <a:t>ακρυλαμίδια</a:t>
            </a:r>
            <a:endParaRPr lang="el-GR" dirty="0"/>
          </a:p>
        </p:txBody>
      </p:sp>
      <p:pic>
        <p:nvPicPr>
          <p:cNvPr id="1026" name="Picture 2" descr="3A scheme 2">
            <a:extLst>
              <a:ext uri="{FF2B5EF4-FFF2-40B4-BE49-F238E27FC236}">
                <a16:creationId xmlns:a16="http://schemas.microsoft.com/office/drawing/2014/main" id="{EF9FB814-A4ED-776F-D442-189F22C5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07" y="678954"/>
            <a:ext cx="5518298" cy="19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8EFAFE-544A-87D4-F697-01A7D6836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2426"/>
              </p:ext>
            </p:extLst>
          </p:nvPr>
        </p:nvGraphicFramePr>
        <p:xfrm>
          <a:off x="632719" y="2745956"/>
          <a:ext cx="8399721" cy="3393520"/>
        </p:xfrm>
        <a:graphic>
          <a:graphicData uri="http://schemas.openxmlformats.org/drawingml/2006/table">
            <a:tbl>
              <a:tblPr/>
              <a:tblGrid>
                <a:gridCol w="1689831">
                  <a:extLst>
                    <a:ext uri="{9D8B030D-6E8A-4147-A177-3AD203B41FA5}">
                      <a16:colId xmlns:a16="http://schemas.microsoft.com/office/drawing/2014/main" val="744976875"/>
                    </a:ext>
                  </a:extLst>
                </a:gridCol>
                <a:gridCol w="6709890">
                  <a:extLst>
                    <a:ext uri="{9D8B030D-6E8A-4147-A177-3AD203B41FA5}">
                      <a16:colId xmlns:a16="http://schemas.microsoft.com/office/drawing/2014/main" val="3754702685"/>
                    </a:ext>
                  </a:extLst>
                </a:gridCol>
              </a:tblGrid>
              <a:tr h="34158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Symbol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Meaning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59175"/>
                  </a:ext>
                </a:extLst>
              </a:tr>
              <a:tr h="58822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Mtᵐ/Lₙ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Transition metal complex in its lower oxidation state (e.g., Cu(I)/ligand) — this acts as an </a:t>
                      </a:r>
                      <a:r>
                        <a:rPr lang="en-US" sz="1700" i="1" dirty="0"/>
                        <a:t>activator</a:t>
                      </a:r>
                      <a:r>
                        <a:rPr lang="en-US" sz="1700" dirty="0"/>
                        <a:t>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95122"/>
                  </a:ext>
                </a:extLst>
              </a:tr>
              <a:tr h="54226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R–X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The dormant polymer chain end — “R” is the growing polymer, and “X” is a halogen (Br or Cl).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04377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kₐct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/>
                        <a:t>Rate constant for </a:t>
                      </a:r>
                      <a:r>
                        <a:rPr lang="en-US" sz="1700" i="1"/>
                        <a:t>activation</a:t>
                      </a:r>
                      <a:r>
                        <a:rPr lang="en-US" sz="1700"/>
                        <a:t>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51346"/>
                  </a:ext>
                </a:extLst>
              </a:tr>
              <a:tr h="29308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k_deact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Rate constant for </a:t>
                      </a:r>
                      <a:r>
                        <a:rPr lang="en-US" sz="1700" i="1" dirty="0"/>
                        <a:t>deactivation</a:t>
                      </a:r>
                      <a:r>
                        <a:rPr lang="en-US" sz="1700" dirty="0"/>
                        <a:t>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773109"/>
                  </a:ext>
                </a:extLst>
              </a:tr>
              <a:tr h="38743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R•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The active radical species that adds monomer units.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512411"/>
                  </a:ext>
                </a:extLst>
              </a:tr>
              <a:tr h="3934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kₚ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Rate constant for </a:t>
                      </a:r>
                      <a:r>
                        <a:rPr lang="en-US" sz="1700" i="1" dirty="0"/>
                        <a:t>propagation</a:t>
                      </a:r>
                      <a:r>
                        <a:rPr lang="en-US" sz="1700" dirty="0"/>
                        <a:t> — monomer addition to the growing chain.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534233"/>
                  </a:ext>
                </a:extLst>
              </a:tr>
              <a:tr h="37213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1"/>
                        <a:t>kₜ</a:t>
                      </a:r>
                      <a:endParaRPr lang="en-US" sz="170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dirty="0"/>
                        <a:t>Rate constant for </a:t>
                      </a:r>
                      <a:r>
                        <a:rPr lang="en-US" sz="1700" i="1" dirty="0"/>
                        <a:t>termination</a:t>
                      </a:r>
                      <a:r>
                        <a:rPr lang="en-US" sz="1700" dirty="0"/>
                        <a:t> reactions (undesired side reactions).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5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6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C9FCDA-FAB7-359D-0E68-020FCF67C175}"/>
                  </a:ext>
                </a:extLst>
              </p:cNvPr>
              <p:cNvSpPr txBox="1"/>
              <p:nvPr/>
            </p:nvSpPr>
            <p:spPr>
              <a:xfrm>
                <a:off x="281763" y="553886"/>
                <a:ext cx="7963786" cy="1660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b="1" dirty="0"/>
                  <a:t>Step 1 — Activation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/>
                            <m:t>Mt</m:t>
                          </m:r>
                        </m:e>
                        <m:sup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ar-AE" sz="1600" b="0" i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𝑋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box>
                            <m:boxPr>
                              <m:ctrlPr>
                                <a:rPr lang="ar-AE" sz="1600" b="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sSub>
                                <m:sSub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</m:e>
                          </m:box>
                        </m:e>
                      </m:groupCh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–</m:t>
                      </m:r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 i="1">
                              <a:latin typeface="Cambria Math" panose="02040503050406030204" pitchFamily="18" charset="0"/>
                            </a:rPr>
                            <m:t>Mt</m:t>
                          </m:r>
                        </m:e>
                        <m:sup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ar-AE" sz="1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 sz="1600" b="0" i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•</m:t>
                      </m:r>
                    </m:oMath>
                  </m:oMathPara>
                </a14:m>
                <a:endParaRPr lang="ar-AE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transition metal complex donates an electron to the alkyl halide (</a:t>
                </a:r>
                <a:r>
                  <a:rPr lang="en-US" sz="1600" b="1" dirty="0"/>
                  <a:t>R–X</a:t>
                </a:r>
                <a:r>
                  <a:rPr lang="en-US" sz="1600" dirty="0"/>
                  <a:t>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</a:t>
                </a:r>
                <a:r>
                  <a:rPr lang="en-US" sz="1600" b="1" dirty="0"/>
                  <a:t>breaks the C–X bond</a:t>
                </a:r>
                <a:r>
                  <a:rPr lang="en-US" sz="1600" dirty="0"/>
                  <a:t>, generating: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An </a:t>
                </a:r>
                <a:r>
                  <a:rPr lang="en-US" sz="1600" b="1" dirty="0"/>
                  <a:t>active radical (R•)</a:t>
                </a:r>
                <a:r>
                  <a:rPr lang="en-US" sz="1600" dirty="0"/>
                  <a:t> → this is the species that grows the polymer chain.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An </a:t>
                </a:r>
                <a:r>
                  <a:rPr lang="en-US" sz="1600" b="1" dirty="0"/>
                  <a:t>oxidized metal complex (X–Mt</a:t>
                </a:r>
                <a:r>
                  <a:rPr lang="en-US" sz="1600" b="1" baseline="30000" dirty="0"/>
                  <a:t>m+1</a:t>
                </a:r>
                <a:r>
                  <a:rPr lang="en-US" sz="1600" b="1" dirty="0"/>
                  <a:t>/Lₙ)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C9FCDA-FAB7-359D-0E68-020FCF67C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3" y="553886"/>
                <a:ext cx="7963786" cy="1660326"/>
              </a:xfrm>
              <a:prstGeom prst="rect">
                <a:avLst/>
              </a:prstGeom>
              <a:blipFill>
                <a:blip r:embed="rId2"/>
                <a:stretch>
                  <a:fillRect l="-383" t="-1103" b="-40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EF136AE3-7674-9EBB-D94B-59E11278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9129"/>
          </a:xfrm>
        </p:spPr>
        <p:txBody>
          <a:bodyPr>
            <a:normAutofit/>
          </a:bodyPr>
          <a:lstStyle/>
          <a:p>
            <a:r>
              <a:rPr lang="en-US" sz="3200" dirty="0"/>
              <a:t>ATRP </a:t>
            </a:r>
            <a:r>
              <a:rPr lang="el-GR" sz="3200" dirty="0"/>
              <a:t>- </a:t>
            </a:r>
            <a:r>
              <a:rPr lang="en-GB" sz="3200" dirty="0"/>
              <a:t>mechanism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F1E0F6-2D0F-98EC-C0A2-1D2F5D4B9519}"/>
                  </a:ext>
                </a:extLst>
              </p:cNvPr>
              <p:cNvSpPr txBox="1"/>
              <p:nvPr/>
            </p:nvSpPr>
            <p:spPr>
              <a:xfrm>
                <a:off x="281763" y="2234051"/>
                <a:ext cx="7963786" cy="1176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b="1" dirty="0"/>
                  <a:t>Step 2 — Propagation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box>
                            <m:boxPr>
                              <m:ctrlPr>
                                <a:rPr lang="ar-AE" sz="1600" b="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sSub>
                                <m:sSub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box>
                        </m:e>
                      </m:groupCh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•</m:t>
                      </m:r>
                    </m:oMath>
                  </m:oMathPara>
                </a14:m>
                <a:endParaRPr lang="ar-AE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radical adds to a monomer (</a:t>
                </a:r>
                <a:r>
                  <a:rPr lang="en-US" sz="1600" b="1" dirty="0"/>
                  <a:t>M</a:t>
                </a:r>
                <a:r>
                  <a:rPr lang="en-US" sz="1600" dirty="0"/>
                  <a:t>), growing the polymer chain by one unit.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continues repeatedly, extending the chain in a </a:t>
                </a:r>
                <a:r>
                  <a:rPr lang="en-US" sz="1600" i="1" dirty="0"/>
                  <a:t>controlled</a:t>
                </a:r>
                <a:r>
                  <a:rPr lang="en-US" sz="1600" dirty="0"/>
                  <a:t> manner.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F1E0F6-2D0F-98EC-C0A2-1D2F5D4B9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3" y="2234051"/>
                <a:ext cx="7963786" cy="1176989"/>
              </a:xfrm>
              <a:prstGeom prst="rect">
                <a:avLst/>
              </a:prstGeom>
              <a:blipFill>
                <a:blip r:embed="rId3"/>
                <a:stretch>
                  <a:fillRect l="-383" t="-1546" b="-51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60E66F-B74E-1CF6-4CE0-6A60A6832B58}"/>
                  </a:ext>
                </a:extLst>
              </p:cNvPr>
              <p:cNvSpPr txBox="1"/>
              <p:nvPr/>
            </p:nvSpPr>
            <p:spPr>
              <a:xfrm>
                <a:off x="281762" y="3499193"/>
                <a:ext cx="8580475" cy="1414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b="1" dirty="0"/>
                  <a:t>Step 3 — Deactivation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–</m:t>
                      </m:r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 i="1">
                              <a:latin typeface="Cambria Math" panose="02040503050406030204" pitchFamily="18" charset="0"/>
                            </a:rPr>
                            <m:t>Mt</m:t>
                          </m:r>
                        </m:e>
                        <m:sup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ar-AE" sz="1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16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 sz="1600" b="0" i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•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box>
                            <m:boxPr>
                              <m:ctrlPr>
                                <a:rPr lang="ar-AE" sz="1600" b="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sSub>
                                <m:sSub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𝑑𝑒𝑎𝑐𝑡</m:t>
                                  </m:r>
                                </m:sub>
                              </m:sSub>
                            </m:e>
                          </m:box>
                        </m:e>
                      </m:groupChr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600" b="0" i="1">
                              <a:latin typeface="Cambria Math" panose="02040503050406030204" pitchFamily="18" charset="0"/>
                            </a:rPr>
                            <m:t>Mt</m:t>
                          </m:r>
                        </m:e>
                        <m:sup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ar-AE" sz="1600" b="0" i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ar-AE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oxidized metal complex can </a:t>
                </a:r>
                <a:r>
                  <a:rPr lang="en-US" sz="1600" i="1" dirty="0"/>
                  <a:t>recapture</a:t>
                </a:r>
                <a:r>
                  <a:rPr lang="en-US" sz="1600" dirty="0"/>
                  <a:t> the radical, reforming the dormant </a:t>
                </a:r>
                <a:r>
                  <a:rPr lang="en-US" sz="1600" b="1" dirty="0"/>
                  <a:t>R–X</a:t>
                </a:r>
                <a:r>
                  <a:rPr lang="en-US" sz="1600" dirty="0"/>
                  <a:t> species.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on/off switching between </a:t>
                </a:r>
                <a:r>
                  <a:rPr lang="en-US" sz="1600" i="1" dirty="0"/>
                  <a:t>active</a:t>
                </a:r>
                <a:r>
                  <a:rPr lang="en-US" sz="1600" dirty="0"/>
                  <a:t> (R•) and </a:t>
                </a:r>
                <a:r>
                  <a:rPr lang="en-US" sz="1600" i="1" dirty="0"/>
                  <a:t>dormant</a:t>
                </a:r>
                <a:r>
                  <a:rPr lang="en-US" sz="1600" dirty="0"/>
                  <a:t> (R–X) states is what gives ATRP its </a:t>
                </a:r>
                <a:r>
                  <a:rPr lang="en-US" sz="1600" b="1" dirty="0"/>
                  <a:t>control</a:t>
                </a:r>
                <a:r>
                  <a:rPr lang="en-US" sz="1600" dirty="0"/>
                  <a:t> — it keeps the radical concentration extremely low, minimizing termination.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B60E66F-B74E-1CF6-4CE0-6A60A6832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2" y="3499193"/>
                <a:ext cx="8580475" cy="1414105"/>
              </a:xfrm>
              <a:prstGeom prst="rect">
                <a:avLst/>
              </a:prstGeom>
              <a:blipFill>
                <a:blip r:embed="rId4"/>
                <a:stretch>
                  <a:fillRect l="-355" t="-1293" b="-47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B1ABBA-5689-31EC-75C5-27C6D54A5DEB}"/>
                  </a:ext>
                </a:extLst>
              </p:cNvPr>
              <p:cNvSpPr txBox="1"/>
              <p:nvPr/>
            </p:nvSpPr>
            <p:spPr>
              <a:xfrm>
                <a:off x="281763" y="4945683"/>
                <a:ext cx="8405038" cy="1167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1600" b="1" dirty="0"/>
                  <a:t>Step 4 — Termination (Unwanted)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•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box>
                            <m:boxPr>
                              <m:ctrlPr>
                                <a:rPr lang="ar-AE" sz="1600" b="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sSub>
                                <m:sSubPr>
                                  <m:ctrlP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ar-AE" sz="1600" b="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box>
                        </m:e>
                      </m:groupCh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ar-AE" sz="1600" b="0" i="1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ar-AE" sz="16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ar-AE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via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disproportionation</m:t>
                      </m:r>
                      <m:r>
                        <m:rPr>
                          <m:nor/>
                        </m:rPr>
                        <a:rPr lang="en-US" sz="1600" b="0" i="1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ar-AE" sz="1600" b="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sz="16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1600" b="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</m:sup>
                      </m:sSup>
                    </m:oMath>
                  </m:oMathPara>
                </a14:m>
                <a:endParaRPr lang="ar-AE" sz="16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Occasionally, two radicals meet and terminate each other.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This produces dead polymer chains and limits chain growth.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B1ABBA-5689-31EC-75C5-27C6D54A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3" y="4945683"/>
                <a:ext cx="8405038" cy="1167884"/>
              </a:xfrm>
              <a:prstGeom prst="rect">
                <a:avLst/>
              </a:prstGeom>
              <a:blipFill>
                <a:blip r:embed="rId5"/>
                <a:stretch>
                  <a:fillRect l="-363" t="-1563" b="-57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81572D4-E147-B174-F8FA-1F36685259DE}"/>
              </a:ext>
            </a:extLst>
          </p:cNvPr>
          <p:cNvSpPr txBox="1"/>
          <p:nvPr/>
        </p:nvSpPr>
        <p:spPr>
          <a:xfrm>
            <a:off x="457200" y="6145952"/>
            <a:ext cx="8580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Only a tiny fraction of radicals exist at any moment → </a:t>
            </a:r>
            <a:r>
              <a:rPr lang="en-US" b="1" dirty="0">
                <a:solidFill>
                  <a:srgbClr val="FF0000"/>
                </a:solidFill>
              </a:rPr>
              <a:t>no runaway reactions, no broad molecular weights</a:t>
            </a:r>
            <a:r>
              <a:rPr lang="en-US" dirty="0">
                <a:solidFill>
                  <a:srgbClr val="FF0000"/>
                </a:solidFill>
              </a:rPr>
              <a:t>, and the polymer grows steadily and predictably.</a:t>
            </a:r>
          </a:p>
        </p:txBody>
      </p:sp>
    </p:spTree>
    <p:extLst>
      <p:ext uri="{BB962C8B-B14F-4D97-AF65-F5344CB8AC3E}">
        <p14:creationId xmlns:p14="http://schemas.microsoft.com/office/powerpoint/2010/main" val="374455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ECF59-75C6-877A-C0E0-A28B082C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80" t="28036" r="16325" b="27385"/>
          <a:stretch>
            <a:fillRect/>
          </a:stretch>
        </p:blipFill>
        <p:spPr>
          <a:xfrm>
            <a:off x="2416375" y="495301"/>
            <a:ext cx="4463649" cy="4115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A7B9FB-477D-D919-2D33-461B157E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7395"/>
            <a:ext cx="8229600" cy="4179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ATRP </a:t>
            </a:r>
            <a:r>
              <a:rPr lang="el-GR" sz="3200" dirty="0"/>
              <a:t>– </a:t>
            </a:r>
            <a:r>
              <a:rPr lang="en-GB" sz="3200" dirty="0"/>
              <a:t>styrene polymerization</a:t>
            </a:r>
            <a:endParaRPr lang="el-G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65E23-391C-AA72-C622-CAF563B5BD90}"/>
              </a:ext>
            </a:extLst>
          </p:cNvPr>
          <p:cNvSpPr txBox="1"/>
          <p:nvPr/>
        </p:nvSpPr>
        <p:spPr>
          <a:xfrm>
            <a:off x="474920" y="5058385"/>
            <a:ext cx="8573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WarnockPro-Regular"/>
              </a:rPr>
              <a:t>Το αλογόνο (</a:t>
            </a:r>
            <a:r>
              <a:rPr lang="en-GB" sz="1800" b="0" i="0" u="none" strike="noStrike" baseline="0" dirty="0">
                <a:latin typeface="WarnockPro-Regular"/>
              </a:rPr>
              <a:t>Br)</a:t>
            </a:r>
            <a:r>
              <a:rPr lang="el-GR" sz="1800" b="0" i="0" u="none" strike="noStrike" baseline="0" dirty="0">
                <a:latin typeface="WarnockPro-Regular"/>
              </a:rPr>
              <a:t> παραμένει στο ένα άκρο της </a:t>
            </a:r>
            <a:r>
              <a:rPr lang="el-GR" sz="1800" b="0" i="0" u="none" strike="noStrike" baseline="0" dirty="0" err="1">
                <a:latin typeface="WarnockPro-Regular"/>
              </a:rPr>
              <a:t>μακροαλύσου</a:t>
            </a:r>
            <a:r>
              <a:rPr lang="el-GR" dirty="0">
                <a:latin typeface="WarnockPro-Regular"/>
              </a:rPr>
              <a:t> (συνήθως δεν δημιουργεί πρόβλημα στο τελικό προϊόν)</a:t>
            </a:r>
            <a:r>
              <a:rPr lang="el-GR" sz="1800" b="0" i="0" u="none" strike="noStrike" baseline="0" dirty="0">
                <a:latin typeface="WarnockPro-Regular"/>
              </a:rPr>
              <a:t>.</a:t>
            </a:r>
            <a:r>
              <a:rPr lang="en-GB" sz="1800" b="0" i="0" u="none" strike="noStrike" baseline="0" dirty="0">
                <a:latin typeface="WarnockPro-Regular"/>
              </a:rPr>
              <a:t> O </a:t>
            </a:r>
            <a:r>
              <a:rPr lang="el-GR" sz="1800" b="0" i="0" u="none" strike="noStrike" baseline="0" dirty="0">
                <a:latin typeface="WarnockPro-Regular"/>
              </a:rPr>
              <a:t>πολυμερισμός μπορεί να συνεχιστεί με προσθήκη ενός δεύτερου μονομερούς – σύνθεση </a:t>
            </a:r>
            <a:r>
              <a:rPr lang="el-GR" sz="1800" b="0" i="0" u="none" strike="noStrike" baseline="0" dirty="0" err="1">
                <a:latin typeface="WarnockPro-Regular"/>
              </a:rPr>
              <a:t>συσταδικών</a:t>
            </a:r>
            <a:r>
              <a:rPr lang="el-GR" sz="1800" b="0" i="0" u="none" strike="noStrike" baseline="0" dirty="0">
                <a:latin typeface="WarnockPro-Regular"/>
              </a:rPr>
              <a:t> </a:t>
            </a:r>
            <a:r>
              <a:rPr lang="el-GR" sz="1800" b="0" i="0" u="none" strike="noStrike" baseline="0" dirty="0" err="1">
                <a:latin typeface="WarnockPro-Regular"/>
              </a:rPr>
              <a:t>συμπολυμερών</a:t>
            </a:r>
            <a:r>
              <a:rPr lang="en-GB" sz="1800" b="0" i="0" u="none" strike="noStrike" baseline="0" dirty="0">
                <a:latin typeface="WarnockPro-Regular"/>
              </a:rPr>
              <a:t>.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61E82-402D-07E9-488C-FC80803578F0}"/>
              </a:ext>
            </a:extLst>
          </p:cNvPr>
          <p:cNvSpPr txBox="1"/>
          <p:nvPr/>
        </p:nvSpPr>
        <p:spPr>
          <a:xfrm>
            <a:off x="474920" y="5940817"/>
            <a:ext cx="8288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FF0000"/>
                </a:solidFill>
                <a:latin typeface="WarnockPro-Regular"/>
              </a:rPr>
              <a:t>H</a:t>
            </a:r>
            <a:r>
              <a:rPr lang="el-GR" sz="1800" b="0" i="0" u="none" strike="noStrike" baseline="0" dirty="0">
                <a:solidFill>
                  <a:srgbClr val="FF0000"/>
                </a:solidFill>
                <a:latin typeface="WarnockPro-Regular"/>
              </a:rPr>
              <a:t> παρουσία μετάλλων στο τελικό προϊόν που μπορεί να συνεπάγεται χρωματισμό ή και τοξικότητα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WarnockPro-Regular"/>
              </a:rPr>
              <a:t> (</a:t>
            </a:r>
            <a:r>
              <a:rPr lang="el-GR" sz="1800" b="0" i="0" u="none" strike="noStrike" baseline="0" dirty="0">
                <a:solidFill>
                  <a:srgbClr val="FF0000"/>
                </a:solidFill>
                <a:latin typeface="WarnockPro-Regular"/>
              </a:rPr>
              <a:t>π.χ. παρουσία προσμίξεων χαλκού)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AA1B0-AEFB-CD9A-CC20-2B0C6970B8FC}"/>
              </a:ext>
            </a:extLst>
          </p:cNvPr>
          <p:cNvSpPr txBox="1"/>
          <p:nvPr/>
        </p:nvSpPr>
        <p:spPr>
          <a:xfrm>
            <a:off x="474920" y="4452952"/>
            <a:ext cx="8782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DPₙ</a:t>
            </a:r>
            <a:r>
              <a:rPr lang="en-US" dirty="0"/>
              <a:t> → </a:t>
            </a:r>
            <a:r>
              <a:rPr lang="en-US" b="1" dirty="0"/>
              <a:t>[monomer]/[initiator]</a:t>
            </a:r>
          </a:p>
          <a:p>
            <a:r>
              <a:rPr lang="el-GR" b="1" dirty="0"/>
              <a:t>Ρυθμός &amp; έλεγχος → ελέγχεται από </a:t>
            </a:r>
            <a:r>
              <a:rPr lang="en-US" b="1" dirty="0"/>
              <a:t>[ligand]</a:t>
            </a:r>
            <a:r>
              <a:rPr lang="en-US" dirty="0"/>
              <a:t>, </a:t>
            </a:r>
            <a:r>
              <a:rPr lang="en-US" b="1" dirty="0"/>
              <a:t>[Cu(I)/Cu(II)]</a:t>
            </a:r>
            <a:r>
              <a:rPr lang="en-US" dirty="0"/>
              <a:t>, solvent, temperature, etc.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602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B8C8BD-9A81-3E7A-8D92-81930853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Πολυμερισμός </a:t>
            </a:r>
            <a:r>
              <a:rPr lang="nl-NL" sz="3600" dirty="0"/>
              <a:t>RAFT</a:t>
            </a:r>
            <a:br>
              <a:rPr lang="el-GR" dirty="0"/>
            </a:br>
            <a:r>
              <a:rPr lang="el-GR" sz="2000" dirty="0"/>
              <a:t>(</a:t>
            </a:r>
            <a:r>
              <a:rPr lang="nl-NL" sz="2000" dirty="0"/>
              <a:t>Reversible Addition Fragmentation chain</a:t>
            </a:r>
            <a:r>
              <a:rPr lang="el-GR" sz="2000" dirty="0"/>
              <a:t> </a:t>
            </a:r>
            <a:r>
              <a:rPr lang="nl-NL" sz="2000" dirty="0"/>
              <a:t>Transfer</a:t>
            </a:r>
            <a:r>
              <a:rPr lang="el-GR" sz="2000" dirty="0"/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876F926-C684-5323-DA57-DEEF6B3F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0" y="787494"/>
            <a:ext cx="7719171" cy="52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7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D0CB-4FE9-D04B-F893-41EE74174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2775E9-CB35-2D40-3B1F-6732700E30BC}"/>
                  </a:ext>
                </a:extLst>
              </p:cNvPr>
              <p:cNvSpPr txBox="1"/>
              <p:nvPr/>
            </p:nvSpPr>
            <p:spPr>
              <a:xfrm>
                <a:off x="350195" y="995309"/>
                <a:ext cx="8472791" cy="428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l-GR" dirty="0"/>
                  <a:t>Σχηματισμός ελεύθερων ριζών που επιτίθενται στα μονομερή (κανονικός πολυμερισμός ελεύθερων ριζών)</a:t>
                </a:r>
              </a:p>
              <a:p>
                <a:pPr marL="342900" indent="-342900">
                  <a:buAutoNum type="arabicPeriod"/>
                </a:pPr>
                <a:r>
                  <a:rPr lang="el-GR" b="1" dirty="0"/>
                  <a:t>Αντιστρεπτή μεταφορά/διάδοση </a:t>
                </a:r>
                <a:r>
                  <a:rPr lang="el-GR" dirty="0"/>
                  <a:t>(</a:t>
                </a:r>
                <a:r>
                  <a:rPr lang="en-US" dirty="0"/>
                  <a:t>reversible addition/fragmentation:</a:t>
                </a:r>
              </a:p>
              <a:p>
                <a:r>
                  <a:rPr lang="el-GR" dirty="0"/>
                  <a:t>Οι αλυσίδες προστίθενται στον </a:t>
                </a:r>
                <a:r>
                  <a:rPr lang="en-US" dirty="0"/>
                  <a:t>RAFT agent (</a:t>
                </a:r>
                <a:r>
                  <a:rPr lang="el-GR" dirty="0"/>
                  <a:t>αντιδραστήριο μεταφοράς τύπου </a:t>
                </a:r>
                <a:r>
                  <a:rPr lang="nl-NL" i="1" dirty="0"/>
                  <a:t>RSC</a:t>
                </a:r>
                <a:r>
                  <a:rPr lang="nl-NL" dirty="0"/>
                  <a:t>(</a:t>
                </a:r>
                <a:r>
                  <a:rPr lang="nl-NL" i="1" dirty="0"/>
                  <a:t>Z</a:t>
                </a:r>
                <a:r>
                  <a:rPr lang="nl-NL" dirty="0"/>
                  <a:t>)=</a:t>
                </a:r>
                <a:r>
                  <a:rPr lang="nl-NL" i="1" dirty="0"/>
                  <a:t>S</a:t>
                </a:r>
                <a:r>
                  <a:rPr lang="el-GR" i="1" dirty="0"/>
                  <a:t>. </a:t>
                </a:r>
                <a:r>
                  <a:rPr lang="el-GR" i="1" dirty="0" err="1"/>
                  <a:t>Σχηματιρμός</a:t>
                </a:r>
                <a:r>
                  <a:rPr lang="el-GR" i="1" dirty="0"/>
                  <a:t> της ενδιάμεσης ρίζας (2) που αποσπάται για να απελευθερώσει μια νέα ρίζα </a:t>
                </a:r>
                <a:r>
                  <a:rPr lang="nl-NL" dirty="0"/>
                  <a:t>(R•)</a:t>
                </a:r>
                <a:r>
                  <a:rPr lang="el-GR" dirty="0"/>
                  <a:t>. </a:t>
                </a:r>
                <a:r>
                  <a:rPr lang="el-GR" i="1" dirty="0"/>
                  <a:t>Τώρα έχουμε δυο είδη: </a:t>
                </a:r>
                <a:r>
                  <a:rPr lang="el-GR" dirty="0"/>
                  <a:t>μια </a:t>
                </a:r>
                <a:r>
                  <a:rPr lang="el-GR" b="1" dirty="0"/>
                  <a:t>αδρανή αλυσίδα </a:t>
                </a:r>
                <a:r>
                  <a:rPr lang="el-GR" dirty="0"/>
                  <a:t>(</a:t>
                </a:r>
                <a:r>
                  <a:rPr lang="en-US" dirty="0"/>
                  <a:t>dormant chain)</a:t>
                </a:r>
                <a:r>
                  <a:rPr lang="el-GR" dirty="0"/>
                  <a:t> </a:t>
                </a:r>
                <a:r>
                  <a:rPr lang="en-US" dirty="0"/>
                  <a:t>(Pₙ–S–C(=S)Z)</a:t>
                </a:r>
                <a:r>
                  <a:rPr lang="el-GR" dirty="0"/>
                  <a:t> και </a:t>
                </a:r>
                <a:r>
                  <a:rPr lang="el-GR" b="1" dirty="0"/>
                  <a:t>μια νέα ρίζα </a:t>
                </a:r>
                <a:r>
                  <a:rPr lang="en-US" b="1" dirty="0"/>
                  <a:t>(R•)</a:t>
                </a:r>
                <a:r>
                  <a:rPr lang="en-US" dirty="0"/>
                  <a:t> </a:t>
                </a:r>
                <a:r>
                  <a:rPr lang="el-GR" dirty="0"/>
                  <a:t>που μπορεί να δώσει μια νέα αλυσίδα</a:t>
                </a:r>
                <a:r>
                  <a:rPr lang="en-US" dirty="0"/>
                  <a:t> (Pₘ•)</a:t>
                </a:r>
                <a:endParaRPr lang="el-GR" i="1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l-GR" b="1" i="1" dirty="0"/>
                  <a:t>Επανέναρξη (</a:t>
                </a:r>
                <a:r>
                  <a:rPr lang="en-US" b="1" i="1" dirty="0"/>
                  <a:t>reinitiation)</a:t>
                </a:r>
                <a:r>
                  <a:rPr lang="en-US" i="1" dirty="0"/>
                  <a:t>: </a:t>
                </a:r>
                <a:r>
                  <a:rPr lang="el-GR" i="1" dirty="0"/>
                  <a:t>από τη νέα ρίζα </a:t>
                </a:r>
                <a:r>
                  <a:rPr lang="en-US" b="1" dirty="0"/>
                  <a:t>R•</a:t>
                </a:r>
                <a:r>
                  <a:rPr lang="el-GR" b="1" dirty="0"/>
                  <a:t> </a:t>
                </a:r>
                <a:r>
                  <a:rPr lang="el-GR" dirty="0"/>
                  <a:t>ξεκινά μια νέα αλυσίδα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nor/>
                      </m:rPr>
                      <a:rPr lang="ar-AE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l-GR" i="1" dirty="0"/>
                  <a:t> μέσω αντίδρασης με ένα μονομερές Μ. Όλες οι αλυσίδες μεγαλώνουν με παρόμοιο ρυθμό και άρα έχουμε ομοιογενές δείγμα.</a:t>
                </a:r>
              </a:p>
              <a:p>
                <a:pPr marL="342900" indent="-342900">
                  <a:buAutoNum type="arabicPeriod" startAt="3"/>
                </a:pPr>
                <a:r>
                  <a:rPr lang="el-GR" i="1" dirty="0"/>
                  <a:t>Ισορροπία/ διάδοση (</a:t>
                </a:r>
                <a:r>
                  <a:rPr lang="en-US" i="1" dirty="0"/>
                  <a:t>equilibrium/chain exchange) </a:t>
                </a:r>
                <a:r>
                  <a:rPr lang="el-GR" i="1" dirty="0"/>
                  <a:t>μεταξύ ενεργών ριζών </a:t>
                </a:r>
                <a:r>
                  <a:rPr lang="nl-NL" dirty="0"/>
                  <a:t>Pₙ•</a:t>
                </a:r>
                <a:r>
                  <a:rPr lang="el-GR" dirty="0"/>
                  <a:t> και αδρανών </a:t>
                </a:r>
                <a:r>
                  <a:rPr lang="en-US" dirty="0"/>
                  <a:t>CTA-</a:t>
                </a:r>
                <a:r>
                  <a:rPr lang="el-GR" dirty="0" err="1"/>
                  <a:t>μακροαλυσίδων</a:t>
                </a:r>
                <a:r>
                  <a:rPr lang="el-GR" dirty="0"/>
                  <a:t> </a:t>
                </a:r>
                <a:r>
                  <a:rPr lang="en-US" dirty="0"/>
                  <a:t>(</a:t>
                </a:r>
                <a:r>
                  <a:rPr lang="pl-PL" dirty="0"/>
                  <a:t>(P–S–C(=S)Z)</a:t>
                </a:r>
                <a:r>
                  <a:rPr lang="en-US" dirty="0"/>
                  <a:t>). </a:t>
                </a:r>
                <a:r>
                  <a:rPr lang="el-GR" dirty="0"/>
                  <a:t>Οι ρίζες συνεχίζουν να προστίθενται και να αποσπώνται μεταφέροντας το ενεργό κέντρο σε πολλές αλυσίδες με συνέπεια όλες οι αλυσίδες να μεγαλώνουν με παρόμοιο ρυθμό. </a:t>
                </a:r>
              </a:p>
              <a:p>
                <a:pPr marL="342900" indent="-342900">
                  <a:buAutoNum type="arabicPeriod" startAt="3"/>
                </a:pPr>
                <a:r>
                  <a:rPr lang="el-GR" b="1" i="1" dirty="0"/>
                  <a:t>Τερματισμός</a:t>
                </a:r>
                <a:r>
                  <a:rPr lang="el-GR" i="1" dirty="0"/>
                  <a:t>: Περιορισμένος τερματισμός με ανακατανομή.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2775E9-CB35-2D40-3B1F-6732700E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5" y="995309"/>
                <a:ext cx="8472791" cy="4281108"/>
              </a:xfrm>
              <a:prstGeom prst="rect">
                <a:avLst/>
              </a:prstGeom>
              <a:blipFill>
                <a:blip r:embed="rId2"/>
                <a:stretch>
                  <a:fillRect l="-576" t="-711" r="-360" b="-12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Τίτλος 1">
            <a:extLst>
              <a:ext uri="{FF2B5EF4-FFF2-40B4-BE49-F238E27FC236}">
                <a16:creationId xmlns:a16="http://schemas.microsoft.com/office/drawing/2014/main" id="{2CBFD82E-40DB-AE40-C71E-9B67D43F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Πολυμερισμός </a:t>
            </a:r>
            <a:r>
              <a:rPr lang="nl-NL" sz="3600" dirty="0"/>
              <a:t>RAFT</a:t>
            </a:r>
            <a:r>
              <a:rPr lang="el-GR" sz="3600" dirty="0"/>
              <a:t> </a:t>
            </a:r>
            <a:br>
              <a:rPr lang="el-GR" dirty="0"/>
            </a:br>
            <a:r>
              <a:rPr lang="el-GR" sz="2000" dirty="0"/>
              <a:t>(</a:t>
            </a:r>
            <a:r>
              <a:rPr lang="nl-NL" sz="2000" dirty="0"/>
              <a:t>Reversible Addition Fragmentation chain</a:t>
            </a:r>
            <a:r>
              <a:rPr lang="el-GR" sz="2000" dirty="0"/>
              <a:t> </a:t>
            </a:r>
            <a:r>
              <a:rPr lang="nl-NL" sz="2000" dirty="0"/>
              <a:t>Transfer</a:t>
            </a:r>
            <a:r>
              <a:rPr lang="el-GR" sz="20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1D972-6186-F460-852A-BFFC82CA3D20}"/>
              </a:ext>
            </a:extLst>
          </p:cNvPr>
          <p:cNvSpPr txBox="1"/>
          <p:nvPr/>
        </p:nvSpPr>
        <p:spPr>
          <a:xfrm>
            <a:off x="457199" y="5799821"/>
            <a:ext cx="8472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i="1" dirty="0">
                <a:solidFill>
                  <a:srgbClr val="0070C0"/>
                </a:solidFill>
              </a:rPr>
              <a:t>Ο RAFT λειτουργεί σαν μεσολαβητής: ανταλλάσσει συνεχώς ενεργές ρίζες μεταξύ των αλυσίδων, έτσι ώστε κάθε αλυσίδα να αναπτύσσεται αργά και ομοιόμορφα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8A861392-62C8-90AC-9882-CAE43FC6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5012"/>
          </a:xfrm>
        </p:spPr>
        <p:txBody>
          <a:bodyPr>
            <a:normAutofit/>
          </a:bodyPr>
          <a:lstStyle/>
          <a:p>
            <a:r>
              <a:rPr lang="el-GR" sz="3600" dirty="0"/>
              <a:t>Αντιδραστήρια μεταφοράς </a:t>
            </a:r>
            <a:r>
              <a:rPr lang="en-US" sz="3600" dirty="0"/>
              <a:t>RAFT</a:t>
            </a:r>
            <a:endParaRPr lang="el-GR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C0702-F35E-41B4-AD7F-BC83E17A200E}"/>
              </a:ext>
            </a:extLst>
          </p:cNvPr>
          <p:cNvSpPr txBox="1"/>
          <p:nvPr/>
        </p:nvSpPr>
        <p:spPr>
          <a:xfrm>
            <a:off x="1655051" y="944333"/>
            <a:ext cx="7184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 </a:t>
            </a:r>
            <a:r>
              <a:rPr lang="el-GR" dirty="0"/>
              <a:t>δραστικότητα του δεσμού </a:t>
            </a:r>
            <a:r>
              <a:rPr lang="nl-NL" i="1" dirty="0"/>
              <a:t>C=S </a:t>
            </a:r>
            <a:r>
              <a:rPr lang="el-GR" dirty="0"/>
              <a:t>είναι απαραίτητη και εξαρτάται από την πλευρική ομάδα Ζ (βοηθά στον σχηματισμό της ενδιάμεσης ρίζας)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ομάδα </a:t>
            </a:r>
            <a:r>
              <a:rPr lang="en-US" dirty="0"/>
              <a:t>R </a:t>
            </a:r>
            <a:r>
              <a:rPr lang="el-GR" dirty="0"/>
              <a:t>επηρεάζει σημαντικά την κινητική της αντίδρασης καθώς υπόκειται σε </a:t>
            </a:r>
            <a:r>
              <a:rPr lang="el-GR" dirty="0" err="1"/>
              <a:t>ομολυτική</a:t>
            </a:r>
            <a:r>
              <a:rPr lang="el-GR" dirty="0"/>
              <a:t> διάσπαση </a:t>
            </a:r>
            <a:r>
              <a:rPr lang="en-US" dirty="0"/>
              <a:t>R•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Γενικά ο </a:t>
            </a:r>
            <a:r>
              <a:rPr lang="en-US" i="1" dirty="0"/>
              <a:t>CTA </a:t>
            </a:r>
            <a:r>
              <a:rPr lang="el-GR" i="1" dirty="0"/>
              <a:t>θα πρέπει να έχει συντελεστή μεταφοράς </a:t>
            </a:r>
            <a:r>
              <a:rPr lang="nl-NL" i="1" dirty="0"/>
              <a:t>C</a:t>
            </a:r>
            <a:r>
              <a:rPr lang="nl-NL" i="1" baseline="-25000" dirty="0"/>
              <a:t>tr</a:t>
            </a:r>
            <a:r>
              <a:rPr lang="nl-NL" i="1" dirty="0"/>
              <a:t>=k</a:t>
            </a:r>
            <a:r>
              <a:rPr lang="nl-NL" i="1" baseline="-25000" dirty="0"/>
              <a:t>tr</a:t>
            </a:r>
            <a:r>
              <a:rPr lang="nl-NL" i="1" dirty="0"/>
              <a:t>/k</a:t>
            </a:r>
            <a:r>
              <a:rPr lang="nl-NL" i="1" baseline="-25000" dirty="0"/>
              <a:t>p</a:t>
            </a:r>
            <a:r>
              <a:rPr lang="el-GR" i="1" dirty="0"/>
              <a:t> &gt; 10 (συνήθως είναι </a:t>
            </a:r>
            <a:r>
              <a:rPr lang="nl-NL" i="1" dirty="0"/>
              <a:t>C</a:t>
            </a:r>
            <a:r>
              <a:rPr lang="nl-NL" i="1" baseline="-25000" dirty="0"/>
              <a:t>tr</a:t>
            </a:r>
            <a:r>
              <a:rPr lang="nl-NL" i="1" dirty="0"/>
              <a:t> </a:t>
            </a:r>
            <a:r>
              <a:rPr lang="el-GR" i="1" dirty="0"/>
              <a:t>100)</a:t>
            </a:r>
            <a:r>
              <a:rPr lang="en-US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Πλέον υπάρχουν εμπορικά διαθέσιμοί αρκετοί </a:t>
            </a:r>
            <a:r>
              <a:rPr lang="en-US" dirty="0"/>
              <a:t>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Πρακτικά, για συνθέσεις με </a:t>
            </a:r>
            <a:r>
              <a:rPr lang="el-GR" dirty="0" err="1"/>
              <a:t>εκκινητή</a:t>
            </a:r>
            <a:r>
              <a:rPr lang="el-GR" dirty="0"/>
              <a:t> ΑΙΒΝ, ο λόγος </a:t>
            </a:r>
            <a:r>
              <a:rPr lang="en-US" dirty="0"/>
              <a:t>CTA/AIBN </a:t>
            </a:r>
            <a:r>
              <a:rPr lang="el-GR" dirty="0"/>
              <a:t>είναι 4-5. Ο βαθμός πολυμερισμού ελέγχεται μέσω του </a:t>
            </a:r>
            <a:r>
              <a:rPr lang="en-US" dirty="0"/>
              <a:t>[monomer]/[CTA]. </a:t>
            </a:r>
            <a:r>
              <a:rPr lang="el-GR" dirty="0"/>
              <a:t>Χρειάζεται περίσσεια </a:t>
            </a:r>
            <a:r>
              <a:rPr lang="en-US" dirty="0"/>
              <a:t>CTA </a:t>
            </a:r>
            <a:r>
              <a:rPr lang="el-GR" dirty="0"/>
              <a:t>για καλό έλεγχο των ριζών. Ο ΑΙΒΝ πρέπει να είναι σε μικρή ποσότητα.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i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65E5A1C-B5A2-578A-8583-A107710C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934"/>
            <a:ext cx="1655051" cy="12621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6B85AD0-8B5F-C8DE-2A03-6FF7C0F8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45" y="4393275"/>
            <a:ext cx="7184149" cy="20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2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1DD1C7C3-A228-B4FB-9088-87F7718D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211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Πολυμερισμός </a:t>
            </a:r>
            <a:r>
              <a:rPr lang="nl-NL" sz="3600" dirty="0"/>
              <a:t>RAFT</a:t>
            </a:r>
            <a:r>
              <a:rPr lang="el-GR" sz="3600" dirty="0"/>
              <a:t> </a:t>
            </a:r>
            <a:br>
              <a:rPr lang="el-GR" dirty="0"/>
            </a:br>
            <a:r>
              <a:rPr lang="el-GR" sz="2000" dirty="0"/>
              <a:t>(</a:t>
            </a:r>
            <a:r>
              <a:rPr lang="nl-NL" sz="2000" dirty="0"/>
              <a:t>Reversible Addition Fragmentation chain</a:t>
            </a:r>
            <a:r>
              <a:rPr lang="el-GR" sz="2000" dirty="0"/>
              <a:t> </a:t>
            </a:r>
            <a:r>
              <a:rPr lang="nl-NL" sz="2000" dirty="0"/>
              <a:t>Transfer</a:t>
            </a:r>
            <a:r>
              <a:rPr lang="el-GR" sz="20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77831-A1B3-C7E0-00F6-3EE58E337F9C}"/>
              </a:ext>
            </a:extLst>
          </p:cNvPr>
          <p:cNvSpPr txBox="1"/>
          <p:nvPr/>
        </p:nvSpPr>
        <p:spPr>
          <a:xfrm>
            <a:off x="815546" y="1076409"/>
            <a:ext cx="78712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u="sng" dirty="0"/>
              <a:t>Πλεονεκτήματα</a:t>
            </a:r>
          </a:p>
          <a:p>
            <a:endParaRPr lang="el-G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Πολύ μεγάλο εύρος μονομερών – σχεδόν όλα όσα μπορούν να </a:t>
            </a:r>
            <a:r>
              <a:rPr lang="el-GR" i="1" dirty="0" err="1"/>
              <a:t>πολυμεριστούν</a:t>
            </a:r>
            <a:r>
              <a:rPr lang="el-GR" i="1" dirty="0"/>
              <a:t> με απλό πολυμερισμό ελεύθερων ριζών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Δεν χρειάζονται </a:t>
            </a:r>
            <a:r>
              <a:rPr lang="el-GR" i="1" dirty="0" err="1"/>
              <a:t>σύμπλοκα</a:t>
            </a:r>
            <a:r>
              <a:rPr lang="el-GR" i="1" dirty="0"/>
              <a:t>/μέταλλα για τη διεξαγωγή του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Συνθήκες παρόμοιες με τον πολυμερισμό ελεύθερων ριζών (πρακτικά, γίνεται απλώς προσθήκη του </a:t>
            </a:r>
            <a:r>
              <a:rPr lang="en-US" dirty="0"/>
              <a:t>CTA)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Μπορεί να γίνει σε νερό και σε ήπιες συνθήκες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αλυσίδες παραμένουν ενεργές </a:t>
            </a:r>
          </a:p>
          <a:p>
            <a:endParaRPr lang="el-GR" dirty="0"/>
          </a:p>
          <a:p>
            <a:r>
              <a:rPr lang="el-GR" i="1" u="sng" dirty="0"/>
              <a:t>Περιορισμοί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</a:t>
            </a:r>
            <a:r>
              <a:rPr lang="en-US" dirty="0"/>
              <a:t>CTA </a:t>
            </a:r>
            <a:r>
              <a:rPr lang="el-GR" dirty="0"/>
              <a:t>μπορεί να χρειαστεί να απομακρυνθεί μέσω αντιδράσεων υδρόλυσης (αποκόπτεται από το τελικό άκρο κάθε αλυσίδας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Τοξικότητα του </a:t>
            </a:r>
            <a:r>
              <a:rPr lang="en-US" dirty="0"/>
              <a:t>CTA </a:t>
            </a:r>
            <a:r>
              <a:rPr lang="el-GR" dirty="0"/>
              <a:t>σε ορισμένες εφαρμογές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Χρωματισμός του τελικού προϊόντος λόγω της παρουσίας </a:t>
            </a:r>
            <a:r>
              <a:rPr lang="en-US" dirty="0"/>
              <a:t>CTA </a:t>
            </a:r>
            <a:r>
              <a:rPr lang="el-GR" dirty="0"/>
              <a:t>στο δείγμα.</a:t>
            </a:r>
          </a:p>
        </p:txBody>
      </p:sp>
    </p:spTree>
    <p:extLst>
      <p:ext uri="{BB962C8B-B14F-4D97-AF65-F5344CB8AC3E}">
        <p14:creationId xmlns:p14="http://schemas.microsoft.com/office/powerpoint/2010/main" val="260319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733"/>
            <a:ext cx="8229600" cy="714190"/>
          </a:xfrm>
        </p:spPr>
        <p:txBody>
          <a:bodyPr>
            <a:normAutofit fontScale="90000"/>
          </a:bodyPr>
          <a:lstStyle/>
          <a:p>
            <a:r>
              <a:rPr lang="el-GR" dirty="0"/>
              <a:t>Μαθησιακά αποτελέσματα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68" y="2241223"/>
            <a:ext cx="8229600" cy="2660716"/>
          </a:xfrm>
        </p:spPr>
        <p:txBody>
          <a:bodyPr>
            <a:normAutofit/>
          </a:bodyPr>
          <a:lstStyle/>
          <a:p>
            <a:r>
              <a:rPr lang="el-GR" sz="2000" dirty="0"/>
              <a:t>Τι είναι ο «ζωντανός»/ελεγχόμενος πολυμερισμός</a:t>
            </a:r>
            <a:endParaRPr sz="2000" dirty="0"/>
          </a:p>
          <a:p>
            <a:r>
              <a:rPr lang="el-GR" sz="2000" dirty="0"/>
              <a:t>Σύγκριση βασικών τεχνικών: ATRP, RAFT, NMP, </a:t>
            </a:r>
            <a:r>
              <a:rPr lang="el-GR" sz="2000" dirty="0" err="1"/>
              <a:t>ανιονικός</a:t>
            </a:r>
            <a:r>
              <a:rPr lang="el-GR" sz="2000" dirty="0"/>
              <a:t>/κατιονικός πολυμερισμός
Κινητική και σχέσεις μοριακού βάρους
Σύνδεση του πολυμερισμού με το σχεδιασμό και τις μακροσκοπικές ιδιότητες 
Ερευνητική συνάφεια και εφαρμογές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450A029-EB01-B96B-DD42-02ABE6C5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45" y="170433"/>
            <a:ext cx="8229600" cy="735012"/>
          </a:xfrm>
        </p:spPr>
        <p:txBody>
          <a:bodyPr>
            <a:noAutofit/>
          </a:bodyPr>
          <a:lstStyle/>
          <a:p>
            <a:r>
              <a:rPr lang="el-GR" sz="2400" dirty="0"/>
              <a:t>Πολυμερισμός </a:t>
            </a:r>
            <a:r>
              <a:rPr lang="nl-NL" sz="2400" dirty="0"/>
              <a:t>RAFT</a:t>
            </a:r>
            <a:r>
              <a:rPr lang="el-GR" sz="2400" dirty="0"/>
              <a:t> </a:t>
            </a:r>
            <a:r>
              <a:rPr lang="en-US" sz="2400" dirty="0"/>
              <a:t>– </a:t>
            </a:r>
            <a:r>
              <a:rPr lang="el-GR" sz="2400" dirty="0"/>
              <a:t>σύνθεση </a:t>
            </a:r>
            <a:r>
              <a:rPr lang="el-GR" sz="2400" dirty="0" err="1"/>
              <a:t>συσταδικών</a:t>
            </a:r>
            <a:r>
              <a:rPr lang="el-GR" sz="2400" dirty="0"/>
              <a:t> </a:t>
            </a:r>
            <a:r>
              <a:rPr lang="el-GR" sz="2400" dirty="0" err="1"/>
              <a:t>συμπολυμερών</a:t>
            </a:r>
            <a:endParaRPr lang="el-GR" sz="2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3DA8C45-EA82-9197-059E-8B4B36BB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82" y="3391435"/>
            <a:ext cx="6895327" cy="2830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5F38C-4EF9-FF3E-85AB-5A901891A590}"/>
              </a:ext>
            </a:extLst>
          </p:cNvPr>
          <p:cNvSpPr txBox="1"/>
          <p:nvPr/>
        </p:nvSpPr>
        <p:spPr>
          <a:xfrm>
            <a:off x="457199" y="964667"/>
            <a:ext cx="84890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Πρώτο βήμα είναι η προσθήκη του πρώτου μονομερούς.</a:t>
            </a:r>
          </a:p>
          <a:p>
            <a:r>
              <a:rPr lang="el-GR" dirty="0"/>
              <a:t>Σχηματισμός της πρώτης συστάδας. Οι αλυσίδες φέρουν </a:t>
            </a:r>
            <a:r>
              <a:rPr lang="en-US" dirty="0"/>
              <a:t>CTA </a:t>
            </a:r>
            <a:r>
              <a:rPr lang="el-GR" dirty="0"/>
              <a:t>ομάδες στα τελικά άκρα τους και μπορούν να δράσουν ως </a:t>
            </a:r>
            <a:r>
              <a:rPr lang="en-US" dirty="0"/>
              <a:t>macro-CTAs</a:t>
            </a:r>
            <a:r>
              <a:rPr lang="el-GR" dirty="0"/>
              <a:t> (το ίδιο συμβαίνει και στον </a:t>
            </a:r>
            <a:r>
              <a:rPr lang="en-US" dirty="0"/>
              <a:t>ATRP, </a:t>
            </a:r>
            <a:r>
              <a:rPr lang="el-GR" dirty="0"/>
              <a:t>όμως εκεί οι αλυσίδες ονομάζονται </a:t>
            </a:r>
            <a:r>
              <a:rPr lang="el-GR" dirty="0" err="1"/>
              <a:t>μακρο-εκκινητές</a:t>
            </a:r>
            <a:r>
              <a:rPr lang="el-GR" dirty="0"/>
              <a:t>)</a:t>
            </a:r>
            <a:r>
              <a:rPr lang="en-US" dirty="0"/>
              <a:t>. </a:t>
            </a:r>
            <a:r>
              <a:rPr lang="el-GR" dirty="0"/>
              <a:t>Με προσθήκη του δεύτερου μονομερούς, έχουμε ανάπτυξη της δεύτερης συστάδας </a:t>
            </a:r>
            <a:r>
              <a:rPr lang="el-GR" dirty="0" err="1"/>
              <a:t>κ.ο.κ.</a:t>
            </a:r>
            <a:r>
              <a:rPr lang="el-GR" dirty="0"/>
              <a:t> Η διαδικασία μπορεί να γίνει σε μια αντίδραση αν αφήνω την πρόοδο να φτάσει στο 100% για κάθε συστάδα (πλήρης μετατροπή των μονομερών σε </a:t>
            </a:r>
            <a:r>
              <a:rPr lang="el-GR" dirty="0" err="1"/>
              <a:t>πολυμερικές</a:t>
            </a:r>
            <a:r>
              <a:rPr lang="el-GR" dirty="0"/>
              <a:t> αλυσίδες πριν γίνει η εισαγωγή του δεύτερου μονομερούς) .</a:t>
            </a:r>
          </a:p>
        </p:txBody>
      </p:sp>
    </p:spTree>
    <p:extLst>
      <p:ext uri="{BB962C8B-B14F-4D97-AF65-F5344CB8AC3E}">
        <p14:creationId xmlns:p14="http://schemas.microsoft.com/office/powerpoint/2010/main" val="112126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8FA372-FBBC-AF4E-E1C8-3FBC1B6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972"/>
            <a:ext cx="8229600" cy="554037"/>
          </a:xfrm>
        </p:spPr>
        <p:txBody>
          <a:bodyPr>
            <a:normAutofit/>
          </a:bodyPr>
          <a:lstStyle/>
          <a:p>
            <a:r>
              <a:rPr lang="el-GR" sz="2800" dirty="0"/>
              <a:t>Απομάκρυνση</a:t>
            </a:r>
            <a:r>
              <a:rPr lang="en-US" sz="2800" dirty="0"/>
              <a:t>/</a:t>
            </a:r>
            <a:r>
              <a:rPr lang="el-GR" sz="2800" dirty="0"/>
              <a:t>τροποποίηση τελικών ομάδων </a:t>
            </a:r>
            <a:r>
              <a:rPr lang="en-US" sz="2800" dirty="0"/>
              <a:t>CTA</a:t>
            </a:r>
            <a:endParaRPr lang="el-GR" sz="28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156222-6784-8BCE-080E-6CE25F287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3767775"/>
            <a:ext cx="3157884" cy="1594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F2EEB-DAFC-F368-FB60-AE1FB9FA3967}"/>
              </a:ext>
            </a:extLst>
          </p:cNvPr>
          <p:cNvSpPr txBox="1"/>
          <p:nvPr/>
        </p:nvSpPr>
        <p:spPr>
          <a:xfrm>
            <a:off x="2505075" y="538021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PMMA </a:t>
            </a:r>
            <a:r>
              <a:rPr lang="el-GR" sz="1400" i="1" dirty="0"/>
              <a:t>πριν (</a:t>
            </a:r>
            <a:r>
              <a:rPr lang="en-US" sz="1400" i="1" dirty="0"/>
              <a:t>a) </a:t>
            </a:r>
            <a:r>
              <a:rPr lang="el-GR" sz="1400" i="1" dirty="0"/>
              <a:t>και μετά </a:t>
            </a:r>
            <a:r>
              <a:rPr lang="en-US" sz="1400" i="1" dirty="0"/>
              <a:t>(b) </a:t>
            </a:r>
            <a:r>
              <a:rPr lang="el-GR" sz="1400" i="1" dirty="0"/>
              <a:t>την απομάκρυνση του </a:t>
            </a:r>
            <a:r>
              <a:rPr lang="en-US" sz="1400" i="1" dirty="0"/>
              <a:t>CTA</a:t>
            </a:r>
            <a:endParaRPr lang="el-GR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94275-5BA8-268E-3411-677ADB7A3E7D}"/>
              </a:ext>
            </a:extLst>
          </p:cNvPr>
          <p:cNvSpPr txBox="1"/>
          <p:nvPr/>
        </p:nvSpPr>
        <p:spPr>
          <a:xfrm>
            <a:off x="323849" y="5670365"/>
            <a:ext cx="8982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/>
              <a:t>Η μέθοδος καθαρισμού καθορίζεται από την τελική εφαρμογή ανάλογα αν υπάρχει ανάγκη για μετατροπή σε ελκυστική ομάδα (π.χ. </a:t>
            </a:r>
            <a:r>
              <a:rPr lang="en-US" i="1" dirty="0"/>
              <a:t>–SH) </a:t>
            </a:r>
            <a:r>
              <a:rPr lang="el-GR" i="1" dirty="0"/>
              <a:t>ή πλήρη αδρανοποίηση των αλυσίδων</a:t>
            </a:r>
            <a:endParaRPr lang="el-GR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CBB40-0A21-2AB1-02B0-DFCDAE44CFC0}"/>
              </a:ext>
            </a:extLst>
          </p:cNvPr>
          <p:cNvSpPr txBox="1"/>
          <p:nvPr/>
        </p:nvSpPr>
        <p:spPr>
          <a:xfrm>
            <a:off x="0" y="6566727"/>
            <a:ext cx="46529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 dirty="0"/>
              <a:t>Polym. Chem., 2010, 1, 149–157</a:t>
            </a:r>
            <a:endParaRPr lang="el-GR" sz="11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B77BC-37AD-0996-F62F-05D0FB2D2B0E}"/>
              </a:ext>
            </a:extLst>
          </p:cNvPr>
          <p:cNvSpPr txBox="1"/>
          <p:nvPr/>
        </p:nvSpPr>
        <p:spPr>
          <a:xfrm>
            <a:off x="2245865" y="6566727"/>
            <a:ext cx="39790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i="1" dirty="0">
                <a:effectLst/>
                <a:latin typeface="Source Sans Pro" panose="020B0503030403020204" pitchFamily="34" charset="0"/>
              </a:rPr>
              <a:t>Polym. Chem.</a:t>
            </a:r>
            <a:r>
              <a:rPr lang="nl-NL" sz="1100" i="0" dirty="0">
                <a:effectLst/>
                <a:latin typeface="Source Sans Pro" panose="020B0503030403020204" pitchFamily="34" charset="0"/>
              </a:rPr>
              <a:t>, 2021,12, 6198-6229</a:t>
            </a:r>
            <a:endParaRPr lang="el-GR" sz="1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CB3756-9947-99A6-16BC-5678B262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3937"/>
            <a:ext cx="7210424" cy="27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5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1A67454-0836-772A-C2A0-89A8F0DC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078"/>
            <a:ext cx="8229600" cy="646331"/>
          </a:xfrm>
        </p:spPr>
        <p:txBody>
          <a:bodyPr>
            <a:noAutofit/>
          </a:bodyPr>
          <a:lstStyle/>
          <a:p>
            <a:r>
              <a:rPr lang="el-GR" sz="2400" dirty="0"/>
              <a:t>Σύνθεση </a:t>
            </a:r>
            <a:r>
              <a:rPr lang="el-GR" sz="2400" dirty="0" err="1"/>
              <a:t>συσταδικών</a:t>
            </a:r>
            <a:r>
              <a:rPr lang="el-GR" sz="2400" dirty="0"/>
              <a:t> </a:t>
            </a:r>
            <a:r>
              <a:rPr lang="el-GR" sz="2400" dirty="0" err="1"/>
              <a:t>συμπολυμερών</a:t>
            </a:r>
            <a:r>
              <a:rPr lang="el-GR" sz="2400" dirty="0"/>
              <a:t> με </a:t>
            </a:r>
            <a:r>
              <a:rPr lang="en-US" sz="2400" dirty="0"/>
              <a:t>ATRP </a:t>
            </a:r>
            <a:r>
              <a:rPr lang="el-GR" sz="2400" dirty="0"/>
              <a:t>και </a:t>
            </a:r>
            <a:r>
              <a:rPr lang="en-US" sz="2400" dirty="0"/>
              <a:t>RAFT</a:t>
            </a:r>
            <a:br>
              <a:rPr lang="el-GR" sz="2400" dirty="0"/>
            </a:br>
            <a:endParaRPr lang="el-GR" sz="2400" dirty="0"/>
          </a:p>
        </p:txBody>
      </p:sp>
      <p:pic>
        <p:nvPicPr>
          <p:cNvPr id="5" name="Picture 4" descr="Polymer synthesis chemistry only ">
            <a:extLst>
              <a:ext uri="{FF2B5EF4-FFF2-40B4-BE49-F238E27FC236}">
                <a16:creationId xmlns:a16="http://schemas.microsoft.com/office/drawing/2014/main" id="{A7F5383B-1AD1-767D-0439-52BE7071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7"/>
          <a:stretch>
            <a:fillRect/>
          </a:stretch>
        </p:blipFill>
        <p:spPr bwMode="auto">
          <a:xfrm>
            <a:off x="1397343" y="813409"/>
            <a:ext cx="7239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9A54DA-3DE5-F92C-CF8F-1DCA1AFA1342}"/>
              </a:ext>
            </a:extLst>
          </p:cNvPr>
          <p:cNvSpPr txBox="1"/>
          <p:nvPr/>
        </p:nvSpPr>
        <p:spPr>
          <a:xfrm>
            <a:off x="11327" y="6484027"/>
            <a:ext cx="86250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0" i="0" dirty="0">
                <a:solidFill>
                  <a:srgbClr val="212121"/>
                </a:solidFill>
                <a:effectLst/>
                <a:latin typeface="BlinkMacSystemFont"/>
              </a:rPr>
              <a:t>Sweet talking double hydrophilic block copolymer vesicles. </a:t>
            </a:r>
            <a:r>
              <a:rPr lang="nl-NL" sz="1400" b="0" i="1" dirty="0">
                <a:solidFill>
                  <a:srgbClr val="212121"/>
                </a:solidFill>
                <a:effectLst/>
                <a:latin typeface="BlinkMacSystemFont"/>
              </a:rPr>
              <a:t>Angew Chem Int Ed Engl</a:t>
            </a:r>
            <a:r>
              <a:rPr lang="nl-NL" sz="1400" b="0" i="0" dirty="0">
                <a:solidFill>
                  <a:srgbClr val="212121"/>
                </a:solidFill>
                <a:effectLst/>
                <a:latin typeface="BlinkMacSystemFont"/>
              </a:rPr>
              <a:t>. 2008;47(26):4847-50. </a:t>
            </a:r>
            <a:endParaRPr lang="el-GR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F942F-FF52-77F5-3734-2673A6E9A1B2}"/>
              </a:ext>
            </a:extLst>
          </p:cNvPr>
          <p:cNvSpPr txBox="1"/>
          <p:nvPr/>
        </p:nvSpPr>
        <p:spPr>
          <a:xfrm>
            <a:off x="444843" y="1679065"/>
            <a:ext cx="861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ATRP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78D86-0B34-ABC0-683C-BC3E53A052FB}"/>
              </a:ext>
            </a:extLst>
          </p:cNvPr>
          <p:cNvSpPr txBox="1"/>
          <p:nvPr/>
        </p:nvSpPr>
        <p:spPr>
          <a:xfrm>
            <a:off x="444843" y="3573164"/>
            <a:ext cx="861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RAFT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BBF56-8AFF-F187-F67A-0BE9E1CC001A}"/>
              </a:ext>
            </a:extLst>
          </p:cNvPr>
          <p:cNvSpPr txBox="1"/>
          <p:nvPr/>
        </p:nvSpPr>
        <p:spPr>
          <a:xfrm>
            <a:off x="1544595" y="5165521"/>
            <a:ext cx="6524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ATRP </a:t>
            </a:r>
            <a:r>
              <a:rPr lang="el-GR" dirty="0">
                <a:solidFill>
                  <a:srgbClr val="FF0000"/>
                </a:solidFill>
              </a:rPr>
              <a:t>και </a:t>
            </a:r>
            <a:r>
              <a:rPr lang="en-US" dirty="0">
                <a:solidFill>
                  <a:srgbClr val="FF0000"/>
                </a:solidFill>
              </a:rPr>
              <a:t>RAFT </a:t>
            </a:r>
            <a:r>
              <a:rPr lang="el-GR" dirty="0">
                <a:solidFill>
                  <a:srgbClr val="FF0000"/>
                </a:solidFill>
              </a:rPr>
              <a:t>επιτρέπουν τη σύνθεση </a:t>
            </a:r>
            <a:r>
              <a:rPr lang="el-GR" dirty="0" err="1">
                <a:solidFill>
                  <a:srgbClr val="FF0000"/>
                </a:solidFill>
              </a:rPr>
              <a:t>συσταδικών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συμπολυμερών</a:t>
            </a:r>
            <a:r>
              <a:rPr lang="el-GR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53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4FA837-DCC1-B075-39B4-8066660E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129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Πολυμερισμός με μηχανισμό διάσπασης-συνδυασμού (</a:t>
            </a:r>
            <a:r>
              <a:rPr lang="en-US" sz="2800" dirty="0"/>
              <a:t>Dissociation Combination Mechanism, DCM)</a:t>
            </a:r>
            <a:br>
              <a:rPr lang="el-GR" sz="2800" dirty="0"/>
            </a:br>
            <a:r>
              <a:rPr lang="el-GR" sz="1800" dirty="0"/>
              <a:t>(περίπτωση </a:t>
            </a:r>
            <a:r>
              <a:rPr lang="en-US" sz="1800" dirty="0"/>
              <a:t>Nitroxide Mediated Polymerization, NMP)</a:t>
            </a:r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836953-D5D4-6F16-A388-228F6769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18" y="1209396"/>
            <a:ext cx="6950280" cy="1513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B4D8D-0583-076E-710F-D5C82CE2DCE5}"/>
              </a:ext>
            </a:extLst>
          </p:cNvPr>
          <p:cNvSpPr txBox="1"/>
          <p:nvPr/>
        </p:nvSpPr>
        <p:spPr>
          <a:xfrm>
            <a:off x="395416" y="2659624"/>
            <a:ext cx="8427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Η αλυσίδα μεγαλώνει σταδιακά και τερματίζει μέσω μια σχετικά σταθερής ρίζας Τ που δεν μπορεί να δράσει ως </a:t>
            </a:r>
            <a:r>
              <a:rPr lang="el-GR" dirty="0" err="1"/>
              <a:t>εκκινητής</a:t>
            </a:r>
            <a:r>
              <a:rPr lang="el-GR" dirty="0"/>
              <a:t>. Έτσι δημιουργείται ισορροπία μεταξύ ενεργής ρίζας και αδρανής αλυσίδας (διπλό βέλος στο σχήμα). Ο τερματισμός με συνένωση πρέπει να είναι μικρός. Ο πολυμερισμός τελειώνει με την κατανάλωση του 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9BDB4-0B89-8470-BD76-C28EFE896F04}"/>
              </a:ext>
            </a:extLst>
          </p:cNvPr>
          <p:cNvSpPr txBox="1"/>
          <p:nvPr/>
        </p:nvSpPr>
        <p:spPr>
          <a:xfrm>
            <a:off x="2002398" y="3886037"/>
            <a:ext cx="4669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WarnockPro-Regular"/>
              </a:rPr>
              <a:t>Σ</a:t>
            </a:r>
            <a:r>
              <a:rPr lang="el-GR" sz="1800" b="1" i="0" u="none" strike="noStrike" baseline="0" dirty="0">
                <a:latin typeface="WarnockPro-Regular"/>
              </a:rPr>
              <a:t>ημαντική κατηγορία</a:t>
            </a:r>
            <a:r>
              <a:rPr lang="en-US" sz="1800" b="1" i="0" u="none" strike="noStrike" baseline="0" dirty="0">
                <a:latin typeface="WarnockPro-Regular"/>
              </a:rPr>
              <a:t> </a:t>
            </a:r>
            <a:r>
              <a:rPr lang="el-GR" sz="1800" b="1" i="0" u="none" strike="noStrike" baseline="0" dirty="0">
                <a:latin typeface="WarnockPro-Regular"/>
              </a:rPr>
              <a:t> ριζών </a:t>
            </a:r>
            <a:r>
              <a:rPr lang="el-GR" sz="1800" b="1" i="1" u="none" strike="noStrike" baseline="0" dirty="0">
                <a:latin typeface="WarnockPro-It"/>
              </a:rPr>
              <a:t>Τ*</a:t>
            </a:r>
            <a:endParaRPr lang="el-GR" b="1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F580EF-8777-EB7F-D3DE-EBD7E8FB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88" y="4281453"/>
            <a:ext cx="3803466" cy="1513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2ACDE9-CAB8-0E81-12AB-1E69C5B9CBD3}"/>
              </a:ext>
            </a:extLst>
          </p:cNvPr>
          <p:cNvSpPr txBox="1"/>
          <p:nvPr/>
        </p:nvSpPr>
        <p:spPr>
          <a:xfrm>
            <a:off x="593124" y="6050079"/>
            <a:ext cx="8427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Ως </a:t>
            </a:r>
            <a:r>
              <a:rPr lang="el-GR" dirty="0" err="1"/>
              <a:t>εκκινητές</a:t>
            </a:r>
            <a:r>
              <a:rPr lang="el-GR" dirty="0"/>
              <a:t> μπορούν να χρησιμοποιηθούν οι συνήθεις όπως στον κανονικό πολυμερισμό ελεύθερων ριζών (π.χ. </a:t>
            </a:r>
            <a:r>
              <a:rPr lang="en-US" dirty="0"/>
              <a:t>AIBN)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184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F68A5E-664A-6940-8F69-B7668D4A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071"/>
            <a:ext cx="8229600" cy="466767"/>
          </a:xfrm>
        </p:spPr>
        <p:txBody>
          <a:bodyPr>
            <a:normAutofit fontScale="90000"/>
          </a:bodyPr>
          <a:lstStyle/>
          <a:p>
            <a:r>
              <a:rPr lang="en-US" dirty="0"/>
              <a:t>NMP – </a:t>
            </a:r>
            <a:r>
              <a:rPr lang="el-GR" dirty="0"/>
              <a:t>παράδειγμα με </a:t>
            </a:r>
            <a:r>
              <a:rPr lang="el-GR" dirty="0" err="1"/>
              <a:t>στυρένιο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8220922-6D39-1B03-233E-89ED686E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32" y="738016"/>
            <a:ext cx="3504536" cy="3259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6B5AF-5DB8-7F52-B0E8-C12E0ABB51E8}"/>
              </a:ext>
            </a:extLst>
          </p:cNvPr>
          <p:cNvSpPr txBox="1"/>
          <p:nvPr/>
        </p:nvSpPr>
        <p:spPr>
          <a:xfrm>
            <a:off x="228599" y="4133957"/>
            <a:ext cx="88041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πολυμερισμός με </a:t>
            </a:r>
            <a:r>
              <a:rPr lang="en-US" dirty="0"/>
              <a:t>TEMPO </a:t>
            </a:r>
            <a:r>
              <a:rPr lang="el-GR" dirty="0"/>
              <a:t>απαιτεί σχετικά υψηλή θερμοκρασία (</a:t>
            </a:r>
            <a:r>
              <a:rPr lang="nl-NL" dirty="0"/>
              <a:t>~120–140 °C).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Στο τέλος της αντίδρασης οι αλυσίδες έχουν ΤΕΜ</a:t>
            </a:r>
            <a:r>
              <a:rPr lang="en-US" dirty="0"/>
              <a:t>PO </a:t>
            </a:r>
            <a:r>
              <a:rPr lang="el-GR" dirty="0"/>
              <a:t>και μπορούν να ενεργοποιηθούν ξανά με την προσθήκη νέου/δεύτερου μονομερούς (</a:t>
            </a:r>
            <a:r>
              <a:rPr lang="el-GR" dirty="0" err="1"/>
              <a:t>συσταδικό</a:t>
            </a:r>
            <a:r>
              <a:rPr lang="el-GR" dirty="0"/>
              <a:t> </a:t>
            </a:r>
            <a:r>
              <a:rPr lang="el-GR" dirty="0" err="1"/>
              <a:t>συμπολυμερές</a:t>
            </a:r>
            <a:r>
              <a:rPr lang="el-GR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 ΝΜ</a:t>
            </a:r>
            <a:r>
              <a:rPr lang="en-US" dirty="0"/>
              <a:t>P </a:t>
            </a:r>
            <a:r>
              <a:rPr lang="el-GR" dirty="0"/>
              <a:t>είναι σχετικά αργός πολυμερισμός λόγω της σταθερότητας τους δεσμού </a:t>
            </a:r>
            <a:r>
              <a:rPr lang="en-US" dirty="0"/>
              <a:t>C-O </a:t>
            </a:r>
            <a:r>
              <a:rPr lang="el-GR" dirty="0"/>
              <a:t>και της παρουσίας λίγων ριζών στο μίγμα.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Πρακτικά, για αντιδράσεις με ΑΙΒΝ </a:t>
            </a:r>
            <a:r>
              <a:rPr lang="el-GR" dirty="0" err="1"/>
              <a:t>εκκινητή</a:t>
            </a:r>
            <a:r>
              <a:rPr lang="el-GR" dirty="0"/>
              <a:t> συνήθως χρειάζεται </a:t>
            </a:r>
            <a:r>
              <a:rPr lang="nl-NL" dirty="0"/>
              <a:t>TEMPO/AIBN ≈ 4–5</a:t>
            </a:r>
            <a:r>
              <a:rPr lang="el-GR" dirty="0"/>
              <a:t>. Ο υπολογισμός του </a:t>
            </a:r>
            <a:r>
              <a:rPr lang="en-US" dirty="0"/>
              <a:t>DP </a:t>
            </a:r>
            <a:r>
              <a:rPr lang="el-GR" dirty="0"/>
              <a:t>γίνεται από τον λόγο [Μ]/[ΤΕΜ</a:t>
            </a:r>
            <a:r>
              <a:rPr lang="en-US" dirty="0"/>
              <a:t>PO]</a:t>
            </a:r>
            <a:r>
              <a:rPr lang="el-GR" dirty="0"/>
              <a:t>, για μετατροπή 100%.</a:t>
            </a:r>
          </a:p>
        </p:txBody>
      </p:sp>
    </p:spTree>
    <p:extLst>
      <p:ext uri="{BB962C8B-B14F-4D97-AF65-F5344CB8AC3E}">
        <p14:creationId xmlns:p14="http://schemas.microsoft.com/office/powerpoint/2010/main" val="2243145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20978EB9-7CC8-745D-BCD7-3BC6A621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129448"/>
            <a:ext cx="8229600" cy="611958"/>
          </a:xfrm>
        </p:spPr>
        <p:txBody>
          <a:bodyPr>
            <a:normAutofit/>
          </a:bodyPr>
          <a:lstStyle/>
          <a:p>
            <a:r>
              <a:rPr lang="el-GR" sz="2800" dirty="0"/>
              <a:t>Σύγκριση μεθόδων </a:t>
            </a:r>
            <a:r>
              <a:rPr lang="en-US" sz="2800" dirty="0"/>
              <a:t>CRP</a:t>
            </a:r>
            <a:endParaRPr lang="el-GR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0E491-FB5E-EAFB-0CC3-EE9725117338}"/>
              </a:ext>
            </a:extLst>
          </p:cNvPr>
          <p:cNvSpPr txBox="1"/>
          <p:nvPr/>
        </p:nvSpPr>
        <p:spPr>
          <a:xfrm>
            <a:off x="352167" y="1161536"/>
            <a:ext cx="8711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WarnockPro-Bold"/>
              </a:rPr>
              <a:t> </a:t>
            </a:r>
            <a:r>
              <a:rPr lang="nl-NL" sz="1800" b="1" i="0" u="none" strike="noStrike" baseline="0" dirty="0">
                <a:latin typeface="WarnockPro-Bold"/>
              </a:rPr>
              <a:t>NMP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Κ</a:t>
            </a:r>
            <a:r>
              <a:rPr lang="el-GR" sz="1800" b="0" i="0" u="none" strike="noStrike" baseline="0" dirty="0">
                <a:latin typeface="WarnockPro-Regular"/>
              </a:rPr>
              <a:t>αθαρά οργανικό σύστημα (απουσία μετάλλων).</a:t>
            </a:r>
            <a:endParaRPr lang="en-US" sz="1800" b="0" i="0" u="none" strike="noStrike" baseline="0" dirty="0">
              <a:latin typeface="Warnock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latin typeface="WarnockPro-Regular"/>
              </a:rPr>
              <a:t>μεγάλο αριθμό μονομερών.</a:t>
            </a:r>
            <a:endParaRPr lang="en-US" sz="1800" b="0" i="0" u="none" strike="noStrike" baseline="0" dirty="0">
              <a:latin typeface="Warnock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Σ</a:t>
            </a:r>
            <a:r>
              <a:rPr lang="el-GR" sz="1800" b="0" i="0" u="none" strike="noStrike" baseline="0" dirty="0">
                <a:latin typeface="WarnockPro-Regular"/>
              </a:rPr>
              <a:t>χετικά υψηλές θερμοκρασίες πολυμερισμού</a:t>
            </a:r>
            <a:r>
              <a:rPr lang="el-GR" dirty="0">
                <a:latin typeface="WarnockPro-Regular"/>
              </a:rPr>
              <a:t>.</a:t>
            </a:r>
            <a:endParaRPr lang="el-GR" sz="1800" b="0" i="0" u="none" strike="noStrike" baseline="0" dirty="0">
              <a:latin typeface="Warnock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latin typeface="WarnockPro-Regular"/>
              </a:rPr>
              <a:t>Σχετικά δύσκολη μετατροπή των τελικών ομάδων σε ομάδες περισσότερο ελκυστικές για εφαρμογές. 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1DE33-BA40-97F1-5DDB-A156019D6D97}"/>
              </a:ext>
            </a:extLst>
          </p:cNvPr>
          <p:cNvSpPr txBox="1"/>
          <p:nvPr/>
        </p:nvSpPr>
        <p:spPr>
          <a:xfrm>
            <a:off x="352167" y="2915862"/>
            <a:ext cx="87115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WarnockPro-Bold"/>
              </a:rPr>
              <a:t> </a:t>
            </a:r>
            <a:r>
              <a:rPr lang="nl-NL" sz="1800" b="1" i="0" u="none" strike="noStrike" baseline="0" dirty="0">
                <a:latin typeface="WarnockPro-Bold"/>
              </a:rPr>
              <a:t>ATRP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latin typeface="WarnockPro-Regular"/>
              </a:rPr>
              <a:t>Μεγάλο εύρος μονομερών (όχι μεγαλύτερο από τον </a:t>
            </a:r>
            <a:r>
              <a:rPr lang="en-US" sz="1800" b="0" i="0" u="none" strike="noStrike" baseline="0" dirty="0">
                <a:latin typeface="WarnockPro-Regular"/>
              </a:rPr>
              <a:t>RAFT)</a:t>
            </a:r>
            <a:r>
              <a:rPr lang="el-GR" sz="1800" b="0" i="0" u="none" strike="noStrike" baseline="0" dirty="0">
                <a:latin typeface="WarnockPro-Regular"/>
              </a:rPr>
              <a:t>.</a:t>
            </a:r>
            <a:endParaRPr lang="en-US" sz="1800" b="0" i="0" u="none" strike="noStrike" baseline="0" dirty="0">
              <a:latin typeface="Warnock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Σχετικά απλές δομές </a:t>
            </a:r>
            <a:r>
              <a:rPr lang="el-GR" dirty="0" err="1">
                <a:latin typeface="WarnockPro-Regular"/>
              </a:rPr>
              <a:t>εκκινητών</a:t>
            </a:r>
            <a:r>
              <a:rPr lang="el-GR" dirty="0">
                <a:latin typeface="Warnock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latin typeface="WarnockPro-Regular"/>
              </a:rPr>
              <a:t>Παρουσία μετάλλ</a:t>
            </a:r>
            <a:r>
              <a:rPr lang="el-GR" dirty="0">
                <a:latin typeface="WarnockPro-Regular"/>
              </a:rPr>
              <a:t>ου μπορεί να μολύνει το τελικό προϊόν.</a:t>
            </a:r>
            <a:endParaRPr lang="en-US" sz="1800" b="0" i="0" u="none" strike="noStrike" baseline="0" dirty="0">
              <a:latin typeface="WarnockPro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Μπορεί να γίνει σε νερό και ήπιες συνθήκες.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BE42B-F6AF-99BA-DEDA-82A9028A73E1}"/>
              </a:ext>
            </a:extLst>
          </p:cNvPr>
          <p:cNvSpPr txBox="1"/>
          <p:nvPr/>
        </p:nvSpPr>
        <p:spPr>
          <a:xfrm>
            <a:off x="352167" y="4393190"/>
            <a:ext cx="8711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u="none" strike="noStrike" baseline="0" dirty="0">
                <a:latin typeface="WarnockPro-Bold"/>
              </a:rPr>
              <a:t> </a:t>
            </a:r>
            <a:r>
              <a:rPr lang="en-US" b="1" dirty="0">
                <a:latin typeface="WarnockPro-Bold"/>
              </a:rPr>
              <a:t>RAFT</a:t>
            </a:r>
            <a:endParaRPr lang="nl-NL" sz="1800" b="1" i="0" u="none" strike="noStrike" baseline="0" dirty="0">
              <a:latin typeface="WarnockPro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Πολύ μ</a:t>
            </a:r>
            <a:r>
              <a:rPr lang="el-GR" sz="1800" b="0" i="0" u="none" strike="noStrike" baseline="0" dirty="0">
                <a:latin typeface="WarnockPro-Regular"/>
              </a:rPr>
              <a:t>εγάλο εύρος μονομερών.</a:t>
            </a:r>
            <a:endParaRPr lang="en-US" dirty="0">
              <a:latin typeface="WarnockPro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WarnockPro-Regular"/>
              </a:rPr>
              <a:t>Μπορεί να γίνει σε νερό και ήπιες συνθήκες.</a:t>
            </a:r>
            <a:endParaRPr lang="el-GR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b="0" i="0" u="none" strike="noStrike" baseline="0" dirty="0">
                <a:latin typeface="WarnockPro-Regular"/>
              </a:rPr>
              <a:t>Ο </a:t>
            </a:r>
            <a:r>
              <a:rPr lang="en-US" sz="1800" b="0" i="0" u="none" strike="noStrike" baseline="0" dirty="0">
                <a:latin typeface="WarnockPro-Regular"/>
              </a:rPr>
              <a:t>CTA </a:t>
            </a:r>
            <a:r>
              <a:rPr lang="el-GR" dirty="0">
                <a:latin typeface="WarnockPro-Regular"/>
              </a:rPr>
              <a:t>μπορεί να μολύνει το τελικό προϊόν.</a:t>
            </a:r>
            <a:endParaRPr lang="en-US" sz="1800" b="0" i="0" u="none" strike="noStrike" baseline="0" dirty="0">
              <a:latin typeface="Warnock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0400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0AA1284-F40D-FF5A-1B3F-A639577F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287"/>
          </a:xfrm>
        </p:spPr>
        <p:txBody>
          <a:bodyPr>
            <a:normAutofit/>
          </a:bodyPr>
          <a:lstStyle/>
          <a:p>
            <a:r>
              <a:rPr lang="el-GR" sz="2800" dirty="0"/>
              <a:t>Τροποποίηση πολυμερών με αντιδράσεις «κλικ»</a:t>
            </a:r>
            <a:endParaRPr lang="el-GR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0326E-214D-F844-5BC6-D4E0AD82E671}"/>
              </a:ext>
            </a:extLst>
          </p:cNvPr>
          <p:cNvSpPr txBox="1"/>
          <p:nvPr/>
        </p:nvSpPr>
        <p:spPr>
          <a:xfrm>
            <a:off x="790833" y="1966521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WarnockPro-Regular"/>
              </a:rPr>
              <a:t>Αντιδράσεις «κλικ» (</a:t>
            </a:r>
            <a:r>
              <a:rPr lang="en-US" b="1" dirty="0">
                <a:latin typeface="WarnockPro-Regular"/>
              </a:rPr>
              <a:t>Sharpless, Nobel prize 2022</a:t>
            </a:r>
            <a:r>
              <a:rPr lang="el-GR" b="1" dirty="0">
                <a:latin typeface="WarnockPro-Regular"/>
              </a:rPr>
              <a:t>)</a:t>
            </a:r>
            <a:endParaRPr lang="el-GR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058D9-91E0-06CB-9E83-1A24661F5EE1}"/>
              </a:ext>
            </a:extLst>
          </p:cNvPr>
          <p:cNvSpPr txBox="1"/>
          <p:nvPr/>
        </p:nvSpPr>
        <p:spPr>
          <a:xfrm>
            <a:off x="790833" y="2867020"/>
            <a:ext cx="7895967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b="1" dirty="0"/>
              <a:t>Χαρακτηριστικά</a:t>
            </a:r>
            <a:r>
              <a:rPr lang="en-US" b="1" dirty="0"/>
              <a:t> </a:t>
            </a:r>
            <a:r>
              <a:rPr lang="el-GR" b="1" dirty="0"/>
              <a:t>«κλικ» αντιδράσεων:</a:t>
            </a:r>
            <a:endParaRPr lang="el-G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Εξαιρετικά υψηλή απόδοση και εκλεκτικότητα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Συνθήκες ήπιες (νερό ή μίγματα διαλυτών)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Δεν επηρεάζεται από άλλες ομάδες → </a:t>
            </a:r>
            <a:r>
              <a:rPr lang="el-GR" i="1" dirty="0" err="1"/>
              <a:t>ορθογωνική</a:t>
            </a:r>
            <a:endParaRPr lang="el-GR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Δημιουργεί σταθερό δεσμό</a:t>
            </a: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Χρησιμοποιείται εκτενώς σε τροποποίηση πολυμερών, επιφανειών, </a:t>
            </a:r>
            <a:r>
              <a:rPr lang="el-GR" dirty="0" err="1"/>
              <a:t>βιομορίων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31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3DE3BC-8F47-17A4-038B-BC94DFC1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340"/>
            <a:ext cx="8229600" cy="439422"/>
          </a:xfrm>
        </p:spPr>
        <p:txBody>
          <a:bodyPr>
            <a:normAutofit fontScale="90000"/>
          </a:bodyPr>
          <a:lstStyle/>
          <a:p>
            <a:r>
              <a:rPr lang="el-GR" dirty="0"/>
              <a:t>Διεργασία </a:t>
            </a:r>
            <a:r>
              <a:rPr lang="en-US" dirty="0" err="1"/>
              <a:t>Huisgen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3B7DF5-CF2D-3FB4-2B3C-C12CA108A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1" y="630313"/>
            <a:ext cx="6768757" cy="1430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970BE-598D-4285-8F2C-AF4149B6EC09}"/>
              </a:ext>
            </a:extLst>
          </p:cNvPr>
          <p:cNvSpPr txBox="1"/>
          <p:nvPr/>
        </p:nvSpPr>
        <p:spPr>
          <a:xfrm>
            <a:off x="206183" y="1882253"/>
            <a:ext cx="8937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αντίδραση έχει χαρακτηριστικά «κλικ» παρουσία </a:t>
            </a:r>
            <a:r>
              <a:rPr lang="en-US" dirty="0"/>
              <a:t>Cu(I) </a:t>
            </a:r>
            <a:r>
              <a:rPr lang="el-GR" dirty="0"/>
              <a:t>ως καταλύτη (</a:t>
            </a:r>
            <a:r>
              <a:rPr lang="en-US" dirty="0"/>
              <a:t>Sharpless, Meldal)</a:t>
            </a:r>
          </a:p>
          <a:p>
            <a:endParaRPr lang="en-US" dirty="0"/>
          </a:p>
          <a:p>
            <a:r>
              <a:rPr lang="en-US" dirty="0"/>
              <a:t>H </a:t>
            </a:r>
            <a:r>
              <a:rPr lang="el-GR" dirty="0"/>
              <a:t>προσθήκη του χαλκού πρέπει να γίνεται προσεκτικά καθώς μετατρέπεται σε καταλυτικά  αδρανή </a:t>
            </a:r>
            <a:r>
              <a:rPr lang="en-US" dirty="0"/>
              <a:t>Cu(II) </a:t>
            </a:r>
            <a:r>
              <a:rPr lang="el-GR" dirty="0"/>
              <a:t>παρουσία αέρα, μπλοκάροντας την αντίδραση. </a:t>
            </a:r>
          </a:p>
          <a:p>
            <a:endParaRPr lang="el-GR" dirty="0"/>
          </a:p>
          <a:p>
            <a:r>
              <a:rPr lang="el-GR" dirty="0"/>
              <a:t>Εύκολη λύση είναι η προσθήκη αναγωγικών μέσων (πχ. </a:t>
            </a:r>
            <a:r>
              <a:rPr lang="el-GR" dirty="0" err="1"/>
              <a:t>ασκορβικό</a:t>
            </a:r>
            <a:r>
              <a:rPr lang="el-GR" dirty="0"/>
              <a:t> νάτριο) παρουσία αλάτων μονοσθενούς χαλκού (πχ. </a:t>
            </a:r>
            <a:r>
              <a:rPr lang="nl-NL" dirty="0"/>
              <a:t>CuSO</a:t>
            </a:r>
            <a:r>
              <a:rPr lang="nl-NL" baseline="-25000" dirty="0"/>
              <a:t>4</a:t>
            </a:r>
            <a:r>
              <a:rPr lang="nl-NL" dirty="0"/>
              <a:t>5H</a:t>
            </a:r>
            <a:r>
              <a:rPr lang="nl-NL" baseline="-25000" dirty="0"/>
              <a:t>2</a:t>
            </a:r>
            <a:r>
              <a:rPr lang="nl-NL" dirty="0"/>
              <a:t>O</a:t>
            </a:r>
            <a:r>
              <a:rPr lang="el-GR" dirty="0"/>
              <a:t>) επιτρέποντας την </a:t>
            </a:r>
            <a:r>
              <a:rPr lang="en-US" dirty="0"/>
              <a:t>in situ </a:t>
            </a:r>
            <a:r>
              <a:rPr lang="el-GR" dirty="0"/>
              <a:t>παραγωγή </a:t>
            </a:r>
            <a:r>
              <a:rPr lang="en-US" dirty="0"/>
              <a:t>Cu(I). 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8479C59-681F-1366-FD40-722E20C8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88" y="3923223"/>
            <a:ext cx="4016751" cy="1335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F3330A-D6DB-5353-2ADC-DCA9728ED4AE}"/>
              </a:ext>
            </a:extLst>
          </p:cNvPr>
          <p:cNvSpPr txBox="1"/>
          <p:nvPr/>
        </p:nvSpPr>
        <p:spPr>
          <a:xfrm>
            <a:off x="74141" y="5443658"/>
            <a:ext cx="89378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Ενδιαφέρουσα είναι η περίπτωση </a:t>
            </a:r>
            <a:r>
              <a:rPr lang="el-GR" dirty="0" err="1"/>
              <a:t>αζιδίου-αλκυνίου</a:t>
            </a:r>
            <a:r>
              <a:rPr lang="el-GR" dirty="0"/>
              <a:t> υπό τάση </a:t>
            </a:r>
            <a:r>
              <a:rPr lang="en-US" dirty="0"/>
              <a:t>(strained alkyne</a:t>
            </a:r>
            <a:r>
              <a:rPr lang="el-GR" dirty="0"/>
              <a:t>, η αντίδραση γίνεται αυθόρμητα απουσία καταλύτη)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897B5-463C-6E02-5791-31BB2F4BAB55}"/>
              </a:ext>
            </a:extLst>
          </p:cNvPr>
          <p:cNvSpPr txBox="1"/>
          <p:nvPr/>
        </p:nvSpPr>
        <p:spPr>
          <a:xfrm>
            <a:off x="621720" y="6328644"/>
            <a:ext cx="8390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Σχηματίζεται: </a:t>
            </a:r>
            <a:r>
              <a:rPr lang="el-GR" dirty="0"/>
              <a:t>→ 1,2,3-Τριαζόλη (σταθερή, μη τοξική, χημικά αδρανής)</a:t>
            </a:r>
          </a:p>
        </p:txBody>
      </p:sp>
    </p:spTree>
    <p:extLst>
      <p:ext uri="{BB962C8B-B14F-4D97-AF65-F5344CB8AC3E}">
        <p14:creationId xmlns:p14="http://schemas.microsoft.com/office/powerpoint/2010/main" val="63824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C2E10E8-59C6-9486-4E97-63C79E3FD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569" y="367784"/>
            <a:ext cx="5604713" cy="4700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3DCEED-E28F-5B98-81ED-C578AB72A4F7}"/>
              </a:ext>
            </a:extLst>
          </p:cNvPr>
          <p:cNvSpPr txBox="1"/>
          <p:nvPr/>
        </p:nvSpPr>
        <p:spPr>
          <a:xfrm>
            <a:off x="1485438" y="5220897"/>
            <a:ext cx="7200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2A25"/>
                </a:solidFill>
                <a:effectLst/>
                <a:latin typeface="Alfred Sans"/>
              </a:rPr>
              <a:t>The Nobel Prize in Chemistry 2022 was awarded jointly to Carolyn R. Bertozzi, Morten Meldal and K. Barry Sharpless "for the development of click chemistry and </a:t>
            </a:r>
            <a:r>
              <a:rPr lang="en-US" b="0" i="0" dirty="0" err="1">
                <a:solidFill>
                  <a:srgbClr val="2E2A25"/>
                </a:solidFill>
                <a:effectLst/>
                <a:latin typeface="Alfred Sans"/>
              </a:rPr>
              <a:t>bioorthogonal</a:t>
            </a:r>
            <a:r>
              <a:rPr lang="en-US" b="0" i="0" dirty="0">
                <a:solidFill>
                  <a:srgbClr val="2E2A25"/>
                </a:solidFill>
                <a:effectLst/>
                <a:latin typeface="Alfred Sans"/>
              </a:rPr>
              <a:t> chemistry"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E86CF-5580-F395-C110-A7E5BBBC14E3}"/>
              </a:ext>
            </a:extLst>
          </p:cNvPr>
          <p:cNvSpPr txBox="1"/>
          <p:nvPr/>
        </p:nvSpPr>
        <p:spPr>
          <a:xfrm>
            <a:off x="1055037" y="6484888"/>
            <a:ext cx="8061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https://www.nobelprize.org/prizes/chemistry/2022/advanced-information/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63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AB4C58D0-C8F6-8FF0-DAB0-889BD70CD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98" y="238125"/>
            <a:ext cx="5268881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030"/>
          </a:xfrm>
        </p:spPr>
        <p:txBody>
          <a:bodyPr>
            <a:normAutofit fontScale="90000"/>
          </a:bodyPr>
          <a:lstStyle/>
          <a:p>
            <a:r>
              <a:rPr lang="el-GR" dirty="0"/>
              <a:t>Εισαγωγή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συμβατικός πολυμερισμός ελεύθερων ριζών οδηγεί σε μεγάλα μοριακά βάρη
Τα ελεγχόμενα/ζωντανά συστήματα αντιδράσεων προσφέρουν </a:t>
            </a:r>
            <a:r>
              <a:rPr lang="el-GR" dirty="0" err="1"/>
              <a:t>μακρομοριακή</a:t>
            </a:r>
            <a:r>
              <a:rPr lang="el-GR" dirty="0"/>
              <a:t> ακρίβεια: </a:t>
            </a:r>
            <a:r>
              <a:rPr lang="el-GR" dirty="0" err="1"/>
              <a:t>συσταδικά</a:t>
            </a:r>
            <a:r>
              <a:rPr lang="el-GR" dirty="0"/>
              <a:t> </a:t>
            </a:r>
            <a:r>
              <a:rPr lang="el-GR" dirty="0" err="1"/>
              <a:t>συμπολυμερή</a:t>
            </a:r>
            <a:r>
              <a:rPr lang="el-GR" dirty="0"/>
              <a:t>, στενή PDI
Κίνητρο για μηχανικούς: έλεγχος = προβλέψιμες ιδιότητες = καλύτερα προϊόντα
Ο ζωντανός πολυμερισμός γεφυρώνει τη χημεία και το σχεδιασμό διεργασιών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5407-CED9-6770-7870-65803BFB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189"/>
            <a:ext cx="8229600" cy="519006"/>
          </a:xfrm>
        </p:spPr>
        <p:txBody>
          <a:bodyPr>
            <a:normAutofit fontScale="90000"/>
          </a:bodyPr>
          <a:lstStyle/>
          <a:p>
            <a:r>
              <a:rPr lang="el-GR" dirty="0"/>
              <a:t>Εμβολιασμένα πολυμερή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51F8F-DB13-2C25-DAA8-FD0A164DC3E7}"/>
              </a:ext>
            </a:extLst>
          </p:cNvPr>
          <p:cNvSpPr txBox="1"/>
          <p:nvPr/>
        </p:nvSpPr>
        <p:spPr>
          <a:xfrm>
            <a:off x="138223" y="6538853"/>
            <a:ext cx="814454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https://www.cmu.edu/maty/materials/Synthesis_of_well_defined_macromolecules/graft-copolymers.html</a:t>
            </a:r>
            <a:endParaRPr lang="el-GR" sz="10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8E460-882E-68BC-A059-B3EB6C2D856A}"/>
              </a:ext>
            </a:extLst>
          </p:cNvPr>
          <p:cNvSpPr txBox="1"/>
          <p:nvPr/>
        </p:nvSpPr>
        <p:spPr>
          <a:xfrm>
            <a:off x="244550" y="1377057"/>
            <a:ext cx="3710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4D5051"/>
                </a:solidFill>
                <a:effectLst/>
                <a:latin typeface="Open Sans" panose="020B0606030504020204" pitchFamily="34" charset="0"/>
              </a:rPr>
              <a:t>Grafting through</a:t>
            </a:r>
            <a:endParaRPr lang="el-GR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  <a:p>
            <a:pPr algn="l">
              <a:buNone/>
            </a:pPr>
            <a:r>
              <a:rPr lang="el-GR" dirty="0">
                <a:solidFill>
                  <a:srgbClr val="4D5051"/>
                </a:solidFill>
                <a:latin typeface="Open Sans" panose="020B0606030504020204" pitchFamily="34" charset="0"/>
              </a:rPr>
              <a:t>(εμβολιασμός μέσω πολυμερισμού)</a:t>
            </a:r>
            <a:endParaRPr lang="en-US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39140-971C-454A-9B33-CEE781364A6E}"/>
              </a:ext>
            </a:extLst>
          </p:cNvPr>
          <p:cNvSpPr txBox="1"/>
          <p:nvPr/>
        </p:nvSpPr>
        <p:spPr>
          <a:xfrm>
            <a:off x="244550" y="2819495"/>
            <a:ext cx="2998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4D5051"/>
                </a:solidFill>
                <a:effectLst/>
                <a:latin typeface="Open Sans" panose="020B0606030504020204" pitchFamily="34" charset="0"/>
              </a:rPr>
              <a:t>Grafting from</a:t>
            </a:r>
            <a:endParaRPr lang="el-GR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  <a:p>
            <a:pPr algn="l">
              <a:buNone/>
            </a:pPr>
            <a:r>
              <a:rPr lang="el-GR" dirty="0">
                <a:solidFill>
                  <a:srgbClr val="4D5051"/>
                </a:solidFill>
                <a:latin typeface="Open Sans" panose="020B0606030504020204" pitchFamily="34" charset="0"/>
              </a:rPr>
              <a:t>(εμβολιασμός από ενεργές θέσεις εκκίνησης)</a:t>
            </a:r>
            <a:endParaRPr lang="en-US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9793B-13A0-EB9D-6BC8-D7F0652D434B}"/>
              </a:ext>
            </a:extLst>
          </p:cNvPr>
          <p:cNvSpPr txBox="1"/>
          <p:nvPr/>
        </p:nvSpPr>
        <p:spPr>
          <a:xfrm>
            <a:off x="244550" y="4540680"/>
            <a:ext cx="3232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dirty="0">
                <a:solidFill>
                  <a:srgbClr val="4D5051"/>
                </a:solidFill>
                <a:effectLst/>
                <a:latin typeface="Open Sans" panose="020B0606030504020204" pitchFamily="34" charset="0"/>
              </a:rPr>
              <a:t>Grafting to</a:t>
            </a:r>
            <a:endParaRPr lang="el-GR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  <a:p>
            <a:pPr algn="l">
              <a:buNone/>
            </a:pPr>
            <a:r>
              <a:rPr lang="el-GR" dirty="0">
                <a:solidFill>
                  <a:srgbClr val="4D5051"/>
                </a:solidFill>
                <a:latin typeface="Open Sans" panose="020B0606030504020204" pitchFamily="34" charset="0"/>
              </a:rPr>
              <a:t>(εμβολιασμός «έτοιμων» αλυσίδων σ</a:t>
            </a:r>
            <a:r>
              <a:rPr lang="el-GR" b="0" i="0" dirty="0">
                <a:solidFill>
                  <a:srgbClr val="4D5051"/>
                </a:solidFill>
                <a:effectLst/>
                <a:latin typeface="Open Sans" panose="020B0606030504020204" pitchFamily="34" charset="0"/>
              </a:rPr>
              <a:t>ε διαθέσιμες θέσεις)</a:t>
            </a:r>
            <a:endParaRPr lang="en-US" b="0" i="0" dirty="0">
              <a:solidFill>
                <a:srgbClr val="4D5051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6" name="Picture 2" descr="graft through">
            <a:extLst>
              <a:ext uri="{FF2B5EF4-FFF2-40B4-BE49-F238E27FC236}">
                <a16:creationId xmlns:a16="http://schemas.microsoft.com/office/drawing/2014/main" id="{DBB9F972-9D8F-7B65-99D4-B3DCE790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37" y="1077777"/>
            <a:ext cx="4221126" cy="13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t from">
            <a:extLst>
              <a:ext uri="{FF2B5EF4-FFF2-40B4-BE49-F238E27FC236}">
                <a16:creationId xmlns:a16="http://schemas.microsoft.com/office/drawing/2014/main" id="{AA9B82B5-E6F2-6A37-0C00-881133FA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01" y="2934382"/>
            <a:ext cx="5730949" cy="8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ft to">
            <a:extLst>
              <a:ext uri="{FF2B5EF4-FFF2-40B4-BE49-F238E27FC236}">
                <a16:creationId xmlns:a16="http://schemas.microsoft.com/office/drawing/2014/main" id="{FC3B4B42-1BC7-5724-AE13-A95CB462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7" y="4142910"/>
            <a:ext cx="4159019" cy="22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519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2D9412F5-CDC3-D414-2765-484BC398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177"/>
            <a:ext cx="8229600" cy="439422"/>
          </a:xfrm>
        </p:spPr>
        <p:txBody>
          <a:bodyPr>
            <a:noAutofit/>
          </a:bodyPr>
          <a:lstStyle/>
          <a:p>
            <a:r>
              <a:rPr lang="el-GR" sz="2400" dirty="0"/>
              <a:t>Μελέτη περίπτωσης</a:t>
            </a:r>
            <a:r>
              <a:rPr lang="en-US" sz="2400" dirty="0"/>
              <a:t> I</a:t>
            </a:r>
            <a:r>
              <a:rPr lang="el-GR" sz="2400" dirty="0"/>
              <a:t> – </a:t>
            </a:r>
            <a:r>
              <a:rPr lang="el-GR" sz="2400" dirty="0" err="1"/>
              <a:t>πολυμερικά</a:t>
            </a:r>
            <a:r>
              <a:rPr lang="el-GR" sz="2400" dirty="0"/>
              <a:t> </a:t>
            </a:r>
            <a:r>
              <a:rPr lang="el-GR" sz="2400" dirty="0" err="1"/>
              <a:t>σύμπλοκα</a:t>
            </a:r>
            <a:r>
              <a:rPr lang="el-GR" sz="2400" dirty="0"/>
              <a:t> φαρμάκων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FEC70860-183E-6B0B-AF23-7C46FC3DD4FD}"/>
              </a:ext>
            </a:extLst>
          </p:cNvPr>
          <p:cNvSpPr txBox="1">
            <a:spLocks/>
          </p:cNvSpPr>
          <p:nvPr/>
        </p:nvSpPr>
        <p:spPr>
          <a:xfrm>
            <a:off x="457200" y="556373"/>
            <a:ext cx="8229600" cy="43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(Polymer-drug conjugates for ovarian cancer)</a:t>
            </a:r>
            <a:endParaRPr lang="el-GR" sz="24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A954067-2913-8DAC-A363-A2276EE17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1143000"/>
            <a:ext cx="7325475" cy="5329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3C22B7-AE75-5AAB-B571-ADE3B2E5C6CE}"/>
              </a:ext>
            </a:extLst>
          </p:cNvPr>
          <p:cNvSpPr txBox="1"/>
          <p:nvPr/>
        </p:nvSpPr>
        <p:spPr>
          <a:xfrm>
            <a:off x="0" y="6519446"/>
            <a:ext cx="5562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Journal of Controlled Release 166 (2013) 66–74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9545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428808F4-7BF6-B270-0F9D-3B2557B9148D}"/>
              </a:ext>
            </a:extLst>
          </p:cNvPr>
          <p:cNvSpPr txBox="1">
            <a:spLocks/>
          </p:cNvSpPr>
          <p:nvPr/>
        </p:nvSpPr>
        <p:spPr>
          <a:xfrm>
            <a:off x="457200" y="479885"/>
            <a:ext cx="8229600" cy="43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(Polymer-drug conjugates)</a:t>
            </a:r>
            <a:endParaRPr lang="el-GR" sz="2400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CBB91199-17B8-32D8-5E93-58102371A1B3}"/>
              </a:ext>
            </a:extLst>
          </p:cNvPr>
          <p:cNvSpPr txBox="1">
            <a:spLocks/>
          </p:cNvSpPr>
          <p:nvPr/>
        </p:nvSpPr>
        <p:spPr>
          <a:xfrm>
            <a:off x="457200" y="827839"/>
            <a:ext cx="8229600" cy="260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RAFT </a:t>
            </a:r>
            <a:r>
              <a:rPr lang="el-GR" sz="2000" dirty="0"/>
              <a:t>πολυμερισμός λειτουργικών μονομερών</a:t>
            </a:r>
            <a:r>
              <a:rPr lang="en-US" sz="2000" dirty="0"/>
              <a:t> </a:t>
            </a:r>
            <a:r>
              <a:rPr lang="el-GR" sz="2000" dirty="0"/>
              <a:t>που φέρουν αντικαρκινικά μόρια.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Σύνθεση πολυμερών με λειτουργικές άκρες</a:t>
            </a:r>
            <a:r>
              <a:rPr lang="en-US" sz="2000" dirty="0"/>
              <a:t> </a:t>
            </a:r>
            <a:r>
              <a:rPr lang="el-GR" sz="2000" dirty="0"/>
              <a:t>για σύνδεση με αντιδράσεις «κλικ»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Προαιρετική χρήση σκιαγραφικών για </a:t>
            </a:r>
            <a:r>
              <a:rPr lang="en-US" sz="2000" dirty="0"/>
              <a:t>in vivo </a:t>
            </a:r>
            <a:r>
              <a:rPr lang="el-GR" sz="2000" dirty="0"/>
              <a:t>απεικόνιση (</a:t>
            </a:r>
            <a:r>
              <a:rPr lang="el-GR" sz="2000" baseline="30000" dirty="0"/>
              <a:t>125</a:t>
            </a:r>
            <a:r>
              <a:rPr lang="en-US" sz="2000" dirty="0"/>
              <a:t>I)</a:t>
            </a:r>
            <a:endParaRPr lang="el-GR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/>
              <a:t>Χρήση </a:t>
            </a:r>
            <a:r>
              <a:rPr lang="en-US" sz="2000" dirty="0"/>
              <a:t>linkers (GFLG, </a:t>
            </a:r>
            <a:r>
              <a:rPr lang="el-GR" sz="2000" dirty="0" err="1"/>
              <a:t>συνδέτες</a:t>
            </a:r>
            <a:r>
              <a:rPr lang="el-GR" sz="2000" dirty="0"/>
              <a:t>) με υψηλή εκλεκτικότητα σε </a:t>
            </a:r>
            <a:r>
              <a:rPr lang="el-GR" sz="2000" dirty="0" err="1"/>
              <a:t>υδρολυτικά</a:t>
            </a:r>
            <a:r>
              <a:rPr lang="el-GR" sz="2000" dirty="0"/>
              <a:t> ένζυμα (</a:t>
            </a:r>
            <a:r>
              <a:rPr lang="en-US" sz="2000" dirty="0"/>
              <a:t>Cathepsin B) </a:t>
            </a:r>
            <a:r>
              <a:rPr lang="el-GR" sz="2000" dirty="0"/>
              <a:t>που </a:t>
            </a:r>
            <a:r>
              <a:rPr lang="el-GR" sz="2000" dirty="0" err="1"/>
              <a:t>υπερεκφράζονται</a:t>
            </a:r>
            <a:r>
              <a:rPr lang="el-GR" sz="2000" dirty="0"/>
              <a:t> σε καρκινικά κύτταρα → επιλεκτική απελευθέρωση φαρμάκων μόνο στην περιοχή του όγκου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CF80152-D5A5-CE04-8D90-4AB6CFD1A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3"/>
          <a:stretch>
            <a:fillRect/>
          </a:stretch>
        </p:blipFill>
        <p:spPr bwMode="auto">
          <a:xfrm>
            <a:off x="2701925" y="3429000"/>
            <a:ext cx="3529013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157B1-A0B2-ADAB-995D-7AA57F2FEEEF}"/>
              </a:ext>
            </a:extLst>
          </p:cNvPr>
          <p:cNvSpPr txBox="1"/>
          <p:nvPr/>
        </p:nvSpPr>
        <p:spPr>
          <a:xfrm>
            <a:off x="2533650" y="64044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1F1F1F"/>
                </a:solidFill>
                <a:latin typeface="ElsevierGulliver"/>
              </a:rPr>
              <a:t>Ο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ElsevierGulliver"/>
              </a:rPr>
              <a:t>rthotopic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 A2780 human ovarian tumor</a:t>
            </a:r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D4DE90-7969-0548-353B-C4647B5B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177"/>
            <a:ext cx="8229600" cy="439422"/>
          </a:xfrm>
        </p:spPr>
        <p:txBody>
          <a:bodyPr>
            <a:noAutofit/>
          </a:bodyPr>
          <a:lstStyle/>
          <a:p>
            <a:r>
              <a:rPr lang="el-GR" sz="2400" dirty="0"/>
              <a:t>Μελέτη περίπτωσης</a:t>
            </a:r>
            <a:r>
              <a:rPr lang="en-US" sz="2400" dirty="0"/>
              <a:t> I</a:t>
            </a:r>
            <a:r>
              <a:rPr lang="el-GR" sz="2400" dirty="0"/>
              <a:t> – </a:t>
            </a:r>
            <a:r>
              <a:rPr lang="el-GR" sz="2400" dirty="0" err="1"/>
              <a:t>πολυμερικά</a:t>
            </a:r>
            <a:r>
              <a:rPr lang="el-GR" sz="2400" dirty="0"/>
              <a:t> </a:t>
            </a:r>
            <a:r>
              <a:rPr lang="el-GR" sz="2400" dirty="0" err="1"/>
              <a:t>σύμπλοκα</a:t>
            </a:r>
            <a:r>
              <a:rPr lang="el-GR" sz="2400" dirty="0"/>
              <a:t> φαρμάκων</a:t>
            </a:r>
          </a:p>
        </p:txBody>
      </p:sp>
    </p:spTree>
    <p:extLst>
      <p:ext uri="{BB962C8B-B14F-4D97-AF65-F5344CB8AC3E}">
        <p14:creationId xmlns:p14="http://schemas.microsoft.com/office/powerpoint/2010/main" val="280984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F3EEC7-6F0A-1AE6-A480-EDD63D05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081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Self-assembled polyelectrolyte drug conjugates with minimal hemolytic activity for precision oncology</a:t>
            </a:r>
            <a:br>
              <a:rPr lang="en-US" sz="1800" dirty="0"/>
            </a:br>
            <a:endParaRPr lang="el-GR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9A2569-5720-5FF7-FA22-27710ED8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4100"/>
            <a:ext cx="8229600" cy="1543050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https://www.sciencedirect.com/science/article/pii/S001430572500607X</a:t>
            </a:r>
            <a:endParaRPr lang="nl-NL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29270FE8-8D07-F7CB-E3D7-B4D9A3D25A38}"/>
              </a:ext>
            </a:extLst>
          </p:cNvPr>
          <p:cNvSpPr txBox="1">
            <a:spLocks/>
          </p:cNvSpPr>
          <p:nvPr/>
        </p:nvSpPr>
        <p:spPr>
          <a:xfrm>
            <a:off x="457200" y="187641"/>
            <a:ext cx="8229600" cy="43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Μελέτη περίπτωσης</a:t>
            </a:r>
            <a:r>
              <a:rPr lang="en-US" sz="2400" dirty="0"/>
              <a:t> II</a:t>
            </a:r>
            <a:r>
              <a:rPr lang="el-GR" sz="2400" dirty="0"/>
              <a:t> – </a:t>
            </a:r>
            <a:r>
              <a:rPr lang="el-GR" sz="2400" dirty="0" err="1"/>
              <a:t>πολυμερικά</a:t>
            </a:r>
            <a:r>
              <a:rPr lang="el-GR" sz="2400" dirty="0"/>
              <a:t> </a:t>
            </a:r>
            <a:r>
              <a:rPr lang="el-GR" sz="2400" dirty="0" err="1"/>
              <a:t>σύμπλοκα</a:t>
            </a:r>
            <a:r>
              <a:rPr lang="el-GR" sz="2400" dirty="0"/>
              <a:t> φαρμάκων</a:t>
            </a:r>
          </a:p>
        </p:txBody>
      </p:sp>
    </p:spTree>
    <p:extLst>
      <p:ext uri="{BB962C8B-B14F-4D97-AF65-F5344CB8AC3E}">
        <p14:creationId xmlns:p14="http://schemas.microsoft.com/office/powerpoint/2010/main" val="3673348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99EFC4F9-FB0B-92C9-EA02-055321818D51}"/>
              </a:ext>
            </a:extLst>
          </p:cNvPr>
          <p:cNvSpPr txBox="1">
            <a:spLocks/>
          </p:cNvSpPr>
          <p:nvPr/>
        </p:nvSpPr>
        <p:spPr>
          <a:xfrm>
            <a:off x="457200" y="7938"/>
            <a:ext cx="8229600" cy="43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/>
              <a:t>Μελέτη περίπτωσης</a:t>
            </a:r>
            <a:r>
              <a:rPr lang="en-US" sz="2000" dirty="0"/>
              <a:t> III</a:t>
            </a:r>
            <a:r>
              <a:rPr lang="el-GR" sz="2000" dirty="0"/>
              <a:t> – </a:t>
            </a:r>
            <a:r>
              <a:rPr lang="en-US" sz="2000" dirty="0"/>
              <a:t>In situ </a:t>
            </a:r>
            <a:r>
              <a:rPr lang="el-GR" sz="2000" dirty="0"/>
              <a:t>πολυμερισμός </a:t>
            </a:r>
            <a:r>
              <a:rPr lang="en-US" sz="2000" dirty="0"/>
              <a:t>RAFT </a:t>
            </a:r>
            <a:r>
              <a:rPr lang="el-GR" sz="2000" dirty="0"/>
              <a:t>σε ζωντανά κύτταρα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90C5F1A-2D00-D823-70E8-E9F5B3D9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28718"/>
            <a:ext cx="6324600" cy="3284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65257-AD09-95BA-F2EA-CCE3B8ECFA5E}"/>
              </a:ext>
            </a:extLst>
          </p:cNvPr>
          <p:cNvSpPr txBox="1"/>
          <p:nvPr/>
        </p:nvSpPr>
        <p:spPr>
          <a:xfrm>
            <a:off x="523874" y="447360"/>
            <a:ext cx="825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1. </a:t>
            </a:r>
            <a:r>
              <a:rPr lang="el-GR" dirty="0"/>
              <a:t>Εγκατάσταση </a:t>
            </a:r>
            <a:r>
              <a:rPr lang="en-US" dirty="0"/>
              <a:t>CTA </a:t>
            </a:r>
            <a:r>
              <a:rPr lang="el-GR" dirty="0"/>
              <a:t>στην κυτταρική μεμβράνη. Πρώτα, πρόδρομη ένωση </a:t>
            </a:r>
            <a:r>
              <a:rPr lang="el-GR" dirty="0" err="1"/>
              <a:t>αλκυνίου</a:t>
            </a:r>
            <a:r>
              <a:rPr lang="el-GR" dirty="0"/>
              <a:t> μέσω </a:t>
            </a:r>
            <a:r>
              <a:rPr lang="el-GR" dirty="0" err="1"/>
              <a:t>αμιδοποίησης</a:t>
            </a:r>
            <a:r>
              <a:rPr lang="el-GR" dirty="0"/>
              <a:t> (1, 2) . Μετά, εισαγωγή </a:t>
            </a:r>
            <a:r>
              <a:rPr lang="en-US" dirty="0"/>
              <a:t>CTA </a:t>
            </a:r>
            <a:r>
              <a:rPr lang="el-GR" dirty="0"/>
              <a:t>με αντίδραση «κλικ» (3).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B93D1-48CF-2062-15C6-198F2C529B29}"/>
              </a:ext>
            </a:extLst>
          </p:cNvPr>
          <p:cNvSpPr txBox="1"/>
          <p:nvPr/>
        </p:nvSpPr>
        <p:spPr>
          <a:xfrm>
            <a:off x="809625" y="4853526"/>
            <a:ext cx="3238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Εναλλακτικά, εγκατάσταση </a:t>
            </a:r>
            <a:r>
              <a:rPr lang="el-GR" dirty="0" err="1"/>
              <a:t>λιπιδικού</a:t>
            </a:r>
            <a:r>
              <a:rPr lang="el-GR" dirty="0"/>
              <a:t>-</a:t>
            </a:r>
            <a:r>
              <a:rPr lang="en-US" dirty="0"/>
              <a:t>CTA </a:t>
            </a:r>
            <a:r>
              <a:rPr lang="el-GR" dirty="0"/>
              <a:t>στην κυτταρική μεμβράνη με απευθείας υδρόφοβη αλληλεπίδραση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A250418-5908-E81B-1A20-88DB1152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198"/>
          <a:stretch>
            <a:fillRect/>
          </a:stretch>
        </p:blipFill>
        <p:spPr>
          <a:xfrm>
            <a:off x="3890965" y="4448698"/>
            <a:ext cx="4086224" cy="2004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FEB4D2-5FF4-359E-E06A-FDE6D446C08F}"/>
              </a:ext>
            </a:extLst>
          </p:cNvPr>
          <p:cNvSpPr txBox="1"/>
          <p:nvPr/>
        </p:nvSpPr>
        <p:spPr>
          <a:xfrm>
            <a:off x="0" y="6489307"/>
            <a:ext cx="6233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Nature Chemistry</a:t>
            </a:r>
            <a:r>
              <a:rPr lang="en-US" sz="1400" b="0" i="0" dirty="0">
                <a:solidFill>
                  <a:srgbClr val="494949"/>
                </a:solidFill>
                <a:effectLst/>
                <a:latin typeface="Open Sans" panose="020B0606030504020204" pitchFamily="34" charset="0"/>
              </a:rPr>
              <a:t>, 30 Jan 2017, 9(6):537-545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252214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CD1E443A-92A5-E5DA-6AB5-34BC9863CEAD}"/>
              </a:ext>
            </a:extLst>
          </p:cNvPr>
          <p:cNvSpPr txBox="1">
            <a:spLocks/>
          </p:cNvSpPr>
          <p:nvPr/>
        </p:nvSpPr>
        <p:spPr>
          <a:xfrm>
            <a:off x="523875" y="134381"/>
            <a:ext cx="8229600" cy="439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/>
              <a:t>Μελέτη περίπτωσης</a:t>
            </a:r>
            <a:r>
              <a:rPr lang="en-US" sz="2000" dirty="0"/>
              <a:t> III</a:t>
            </a:r>
            <a:r>
              <a:rPr lang="el-GR" sz="2000" dirty="0"/>
              <a:t> – </a:t>
            </a:r>
            <a:r>
              <a:rPr lang="en-US" sz="2000" dirty="0"/>
              <a:t>In situ </a:t>
            </a:r>
            <a:r>
              <a:rPr lang="el-GR" sz="2000" dirty="0"/>
              <a:t>πολυμερισμός </a:t>
            </a:r>
            <a:r>
              <a:rPr lang="en-US" sz="2000" dirty="0"/>
              <a:t>RAFT </a:t>
            </a:r>
            <a:r>
              <a:rPr lang="el-GR" sz="2000" dirty="0"/>
              <a:t>σε ζωντανά κύτταρα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91BE29-7F6B-ABA3-BE6F-15C30452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31179"/>
            <a:ext cx="9144000" cy="2671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9029A-B1D9-B3C2-7BD9-C5C9130F732F}"/>
              </a:ext>
            </a:extLst>
          </p:cNvPr>
          <p:cNvSpPr txBox="1"/>
          <p:nvPr/>
        </p:nvSpPr>
        <p:spPr>
          <a:xfrm>
            <a:off x="442912" y="677266"/>
            <a:ext cx="825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/>
              <a:t>Εφαρμογή γρήγορου </a:t>
            </a:r>
            <a:r>
              <a:rPr lang="el-GR" sz="1800" dirty="0" err="1"/>
              <a:t>φωτοπολυμερισμού</a:t>
            </a:r>
            <a:r>
              <a:rPr lang="el-GR" sz="1800" dirty="0"/>
              <a:t> </a:t>
            </a:r>
            <a:r>
              <a:rPr lang="en-US" sz="1800" dirty="0"/>
              <a:t>RAFT </a:t>
            </a:r>
            <a:r>
              <a:rPr lang="el-GR" sz="1800" dirty="0"/>
              <a:t>παρουσία  τροποποιημένων κυττάρων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A511F9C-65E1-2D0F-EF9B-AF476F74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88" y="4217973"/>
            <a:ext cx="2414026" cy="2445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6CE7A-6629-53B0-46C4-1D329F1C3618}"/>
              </a:ext>
            </a:extLst>
          </p:cNvPr>
          <p:cNvSpPr txBox="1"/>
          <p:nvPr/>
        </p:nvSpPr>
        <p:spPr>
          <a:xfrm>
            <a:off x="5856072" y="4840549"/>
            <a:ext cx="28450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Έλεγχος του κυτταρικού </a:t>
            </a:r>
            <a:r>
              <a:rPr lang="el-GR" sz="1800" dirty="0" err="1"/>
              <a:t>φαινότυπου</a:t>
            </a:r>
            <a:r>
              <a:rPr lang="el-GR" dirty="0"/>
              <a:t> χωρίς γονιδιακές παρεμβάσεις </a:t>
            </a:r>
          </a:p>
          <a:p>
            <a:pPr algn="ctr"/>
            <a:r>
              <a:rPr lang="el-GR" dirty="0"/>
              <a:t>(;) </a:t>
            </a:r>
          </a:p>
        </p:txBody>
      </p:sp>
    </p:spTree>
    <p:extLst>
      <p:ext uri="{BB962C8B-B14F-4D97-AF65-F5344CB8AC3E}">
        <p14:creationId xmlns:p14="http://schemas.microsoft.com/office/powerpoint/2010/main" val="4086356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5AB0-88D4-8A04-09B3-AF8CC5C2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148"/>
          </a:xfrm>
        </p:spPr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603AF-3D09-3FE4-9E1D-2C30EF10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7206"/>
            <a:ext cx="8229600" cy="4525963"/>
          </a:xfrm>
        </p:spPr>
        <p:txBody>
          <a:bodyPr>
            <a:noAutofit/>
          </a:bodyPr>
          <a:lstStyle/>
          <a:p>
            <a:r>
              <a:rPr lang="el-GR" sz="2800" dirty="0"/>
              <a:t>Οι ιοντικοί πολυμερισμοί παραμένουν ελκυστικοί για τη σύνθεση καλά καθορισμένων πολυμερών, όχι όμως χωρίς δυσκολίες</a:t>
            </a:r>
          </a:p>
          <a:p>
            <a:r>
              <a:rPr lang="el-GR" sz="2800" dirty="0"/>
              <a:t>Ο ελεγχόμενοι πολυμερισμοί ελεύθερων ριζών λύνουν πολλά από τα προβλήματα των ιοντικών πολυμερισμών</a:t>
            </a:r>
          </a:p>
          <a:p>
            <a:r>
              <a:rPr lang="el-GR" sz="2800" dirty="0"/>
              <a:t>Ο συνδυασμός ζωντανών πολυμερισμών με μεθόδους τροποποίησης (π.χ. μέσω αντιδράσεων «κλικ») επιτρέπει τη δημιουργία πολύπλοκων λειτουργικών δομών.</a:t>
            </a:r>
          </a:p>
        </p:txBody>
      </p:sp>
    </p:spTree>
    <p:extLst>
      <p:ext uri="{BB962C8B-B14F-4D97-AF65-F5344CB8AC3E}">
        <p14:creationId xmlns:p14="http://schemas.microsoft.com/office/powerpoint/2010/main" val="9986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Αρχές ζωντανού Πολυμερισμού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Απουσία τερματισμού αλυσίδας ή μεταφορά αλυσίδας
Τα ενεργά κέντρα παραμένουν καθ' όλη τη διάρκεια της αντίδρασης
Το μοριακό βάρος αυξάνεται γραμμικά με τη μετατροπή
Η διασπορά τείνει στο 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FE1113-F224-3B16-26A0-5651840A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74" y="93884"/>
            <a:ext cx="8229600" cy="820516"/>
          </a:xfrm>
        </p:spPr>
        <p:txBody>
          <a:bodyPr/>
          <a:lstStyle/>
          <a:p>
            <a:r>
              <a:rPr lang="el-GR" dirty="0"/>
              <a:t>Αρχές ζωντανού Πολυμερισμού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C90E7-D841-4840-F616-DBC15E0315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7" t="26491" r="17340" b="23625"/>
          <a:stretch>
            <a:fillRect/>
          </a:stretch>
        </p:blipFill>
        <p:spPr>
          <a:xfrm>
            <a:off x="2167016" y="955580"/>
            <a:ext cx="4520863" cy="4988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55BA2-1E97-B93A-746E-948C5B7CEC7F}"/>
              </a:ext>
            </a:extLst>
          </p:cNvPr>
          <p:cNvSpPr txBox="1"/>
          <p:nvPr/>
        </p:nvSpPr>
        <p:spPr>
          <a:xfrm>
            <a:off x="818706" y="6220046"/>
            <a:ext cx="775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800" b="0" i="0" u="none" strike="noStrike" baseline="0" dirty="0">
                <a:latin typeface="WarnockPro-Regular"/>
              </a:rPr>
              <a:t>δυνατότητα παραγωγής πολυμερών με στενή κατανομή μοριακών βαρών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22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Ζωντανός κατιονικός πολυμερισμός: Βασικές αρχές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 Έναρξη: </a:t>
            </a:r>
            <a:r>
              <a:rPr lang="el-GR" dirty="0" err="1"/>
              <a:t>ηλεκτρονιόφιλα</a:t>
            </a:r>
            <a:r>
              <a:rPr lang="el-GR" dirty="0"/>
              <a:t> είδη (π.χ. R–X + οξέα </a:t>
            </a:r>
            <a:r>
              <a:rPr lang="el-GR" dirty="0" err="1"/>
              <a:t>Lewis</a:t>
            </a:r>
            <a:r>
              <a:rPr lang="el-GR" dirty="0"/>
              <a:t> όπως BF₃· </a:t>
            </a:r>
            <a:r>
              <a:rPr lang="el-GR" dirty="0" err="1"/>
              <a:t>OEt</a:t>
            </a:r>
            <a:r>
              <a:rPr lang="el-GR" dirty="0"/>
              <a:t>₂, </a:t>
            </a:r>
            <a:r>
              <a:rPr lang="el-GR" dirty="0" err="1"/>
              <a:t>TiCl</a:t>
            </a:r>
            <a:r>
              <a:rPr lang="el-GR" dirty="0"/>
              <a:t>₄, </a:t>
            </a:r>
            <a:r>
              <a:rPr lang="el-GR" dirty="0" err="1"/>
              <a:t>AlCl</a:t>
            </a:r>
            <a:r>
              <a:rPr lang="el-GR" dirty="0"/>
              <a:t>₃)
Επέκταση αλυσίδας: στο άκρο της </a:t>
            </a:r>
            <a:r>
              <a:rPr lang="el-GR" dirty="0" err="1"/>
              <a:t>καρβοκατιονικής</a:t>
            </a:r>
            <a:r>
              <a:rPr lang="el-GR" dirty="0"/>
              <a:t> αλυσίδας προστίθεται μονομερές → νέο ενεργό κέντρο (</a:t>
            </a:r>
            <a:r>
              <a:rPr lang="el-GR" dirty="0" err="1"/>
              <a:t>P⁺n</a:t>
            </a:r>
            <a:r>
              <a:rPr lang="el-GR" dirty="0"/>
              <a:t>)
Ο τερματισμός καταστέλλεται μέσω σταθεροποίησης ζεύγους ιόντων ή αναστρέψιμης κάλυψης (</a:t>
            </a:r>
            <a:r>
              <a:rPr lang="en-US" dirty="0"/>
              <a:t>reversible capping)</a:t>
            </a:r>
            <a:r>
              <a:rPr lang="el-GR" dirty="0"/>
              <a:t> (P–X)
Δυναμική ισορροπία: ενεργή (P⁺) ⇌ αδρανής (P–X) διατηρεί τη ζωντάνια
Κοινά μονομερή: </a:t>
            </a:r>
            <a:r>
              <a:rPr lang="el-GR" dirty="0" err="1"/>
              <a:t>ισοβουτυλένιο</a:t>
            </a:r>
            <a:r>
              <a:rPr lang="el-GR" dirty="0"/>
              <a:t>, </a:t>
            </a:r>
            <a:r>
              <a:rPr lang="el-GR" dirty="0" err="1"/>
              <a:t>βινυλικός</a:t>
            </a:r>
            <a:r>
              <a:rPr lang="el-GR" dirty="0"/>
              <a:t> αιθέρας, </a:t>
            </a:r>
            <a:r>
              <a:rPr lang="en-US" dirty="0"/>
              <a:t>p</a:t>
            </a:r>
            <a:r>
              <a:rPr lang="el-GR" dirty="0"/>
              <a:t>-</a:t>
            </a:r>
            <a:r>
              <a:rPr lang="el-GR" dirty="0" err="1"/>
              <a:t>μεθοξυστυρένιο</a:t>
            </a:r>
            <a:r>
              <a:rPr lang="el-GR" dirty="0"/>
              <a:t>
Τυπικές συνθήκες: άνυδροι, χαμηλής θερμοκρασίας (&lt; 0 °C), μη </a:t>
            </a:r>
            <a:r>
              <a:rPr lang="el-GR" dirty="0" err="1"/>
              <a:t>πυρηνόφιλοι</a:t>
            </a:r>
            <a:r>
              <a:rPr lang="el-GR" dirty="0"/>
              <a:t> διαλύτες (</a:t>
            </a:r>
            <a:r>
              <a:rPr lang="el-GR" dirty="0" err="1"/>
              <a:t>CH₂Cl</a:t>
            </a:r>
            <a:r>
              <a:rPr lang="el-GR" dirty="0"/>
              <a:t>₂, </a:t>
            </a:r>
            <a:r>
              <a:rPr lang="el-GR" dirty="0" err="1"/>
              <a:t>εξάνιο</a:t>
            </a:r>
            <a:r>
              <a:rPr lang="el-GR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B69597-90C9-75C8-EABB-9B5E0EFC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5071"/>
            <a:ext cx="8229600" cy="540908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Παράδειγμα - </a:t>
            </a:r>
            <a:r>
              <a:rPr lang="el-GR" dirty="0" err="1"/>
              <a:t>ισοβουτυλένιο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DF20C4-D72B-5F98-589A-D234213D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75" y="1145732"/>
            <a:ext cx="6061049" cy="1286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8B6A4-FAFF-AA05-2711-E2DEAD8ADFDC}"/>
              </a:ext>
            </a:extLst>
          </p:cNvPr>
          <p:cNvSpPr txBox="1"/>
          <p:nvPr/>
        </p:nvSpPr>
        <p:spPr>
          <a:xfrm>
            <a:off x="815546" y="9610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έναρξη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836722E-6317-7F7A-A23F-8C8DD1B9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252" y="2340246"/>
            <a:ext cx="5167525" cy="2633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32F63-B9D4-EA4D-1155-5DC130455C04}"/>
              </a:ext>
            </a:extLst>
          </p:cNvPr>
          <p:cNvSpPr txBox="1"/>
          <p:nvPr/>
        </p:nvSpPr>
        <p:spPr>
          <a:xfrm>
            <a:off x="815546" y="21555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Επέκταση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76CDE1D-990A-971A-4CF1-8569485B7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596" y="4905063"/>
            <a:ext cx="4048836" cy="807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888444-8808-9B85-A3F8-0CE8C2F84D5F}"/>
              </a:ext>
            </a:extLst>
          </p:cNvPr>
          <p:cNvSpPr txBox="1"/>
          <p:nvPr/>
        </p:nvSpPr>
        <p:spPr>
          <a:xfrm>
            <a:off x="726646" y="47203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τερματισμός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8046937E-0FF0-02CE-C778-E1239DA47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022" y="5822578"/>
            <a:ext cx="5591955" cy="962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808881-2956-877B-1231-CB1FA745C09B}"/>
              </a:ext>
            </a:extLst>
          </p:cNvPr>
          <p:cNvSpPr txBox="1"/>
          <p:nvPr/>
        </p:nvSpPr>
        <p:spPr>
          <a:xfrm>
            <a:off x="1196546" y="56297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297905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Εφαρμογές και Περιορισμοί</a:t>
            </a:r>
            <a:endParaRPr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u="sng" dirty="0"/>
              <a:t>Εφαρμογές</a:t>
            </a:r>
          </a:p>
          <a:p>
            <a:r>
              <a:rPr lang="el-GR" dirty="0" err="1"/>
              <a:t>Πολυισοβουτυλένιο</a:t>
            </a:r>
            <a:r>
              <a:rPr lang="el-GR" dirty="0"/>
              <a:t> (PIB): λιπαντικά, </a:t>
            </a:r>
            <a:r>
              <a:rPr lang="el-GR" dirty="0" err="1"/>
              <a:t>στεγανωτικά</a:t>
            </a:r>
            <a:r>
              <a:rPr lang="el-GR" dirty="0"/>
              <a:t>, ιατρικές κόλλες, καουτσούκ, προστατευτικές επιστρώσεις, κλπ.
</a:t>
            </a:r>
            <a:r>
              <a:rPr lang="el-GR" dirty="0" err="1"/>
              <a:t>Συσταδικά</a:t>
            </a:r>
            <a:r>
              <a:rPr lang="el-GR" dirty="0"/>
              <a:t> </a:t>
            </a:r>
            <a:r>
              <a:rPr lang="el-GR" dirty="0" err="1"/>
              <a:t>συμπολυμερή</a:t>
            </a:r>
            <a:r>
              <a:rPr lang="en-US" dirty="0"/>
              <a:t>:</a:t>
            </a:r>
            <a:r>
              <a:rPr lang="el-GR" dirty="0"/>
              <a:t> Είναι δυνατό εάν και τα δύο μπλοκ </a:t>
            </a:r>
            <a:r>
              <a:rPr lang="el-GR" dirty="0" err="1"/>
              <a:t>πολυμερίζονται</a:t>
            </a:r>
            <a:r>
              <a:rPr lang="el-GR" dirty="0"/>
              <a:t> κατιονικά (π.χ. PIB-b-PVE) μέσω διαδοχικής προσθήκης</a:t>
            </a:r>
          </a:p>
          <a:p>
            <a:pPr marL="0" indent="0">
              <a:buNone/>
            </a:pPr>
            <a:endParaRPr lang="el-GR" u="sng" dirty="0"/>
          </a:p>
          <a:p>
            <a:pPr marL="0" indent="0">
              <a:buNone/>
            </a:pPr>
            <a:r>
              <a:rPr lang="el-GR" u="sng" dirty="0"/>
              <a:t>Περιορισμοί &amp; ζητήματα κλιμάκωσης</a:t>
            </a:r>
            <a:r>
              <a:rPr lang="el-GR" dirty="0"/>
              <a:t>:</a:t>
            </a:r>
          </a:p>
          <a:p>
            <a:r>
              <a:rPr lang="el-GR" dirty="0"/>
              <a:t>Χρειάζονται εξαιρετικά καθαρές συνθήκες πολύ χαμηλής θερμοκρασίας (-80</a:t>
            </a:r>
            <a:r>
              <a:rPr lang="el-GR" baseline="30000" dirty="0"/>
              <a:t>ο</a:t>
            </a:r>
            <a:r>
              <a:rPr lang="en-US" dirty="0"/>
              <a:t>C)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Υψηλή ευαισθησία στα ίχνη νερού/</a:t>
            </a:r>
            <a:r>
              <a:rPr lang="el-GR" dirty="0" err="1"/>
              <a:t>πυρηνόφιλων</a:t>
            </a:r>
            <a:r>
              <a:rPr lang="el-GR" dirty="0"/>
              <a:t> 
Ο έλεγχος θερμοκρασίας αποτελεί πρόκληση σε μεγάλη κλίμακα
η ανάκτηση  του καταλύτη προσθέτουν σε κόστος και πολυπλοκότητα
Περιορισμένο εύρος μονομερών σε σύγκριση με τις μεθόδους RAFT/ATRP/</a:t>
            </a:r>
            <a:r>
              <a:rPr lang="el-GR" dirty="0" err="1"/>
              <a:t>ανιονικό</a:t>
            </a:r>
            <a:endParaRPr lang="en-US" dirty="0"/>
          </a:p>
          <a:p>
            <a:r>
              <a:rPr lang="el-GR" dirty="0"/>
              <a:t>Υψηλή ευαισθησία σε ακαθαρσίες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858837"/>
          </a:xfrm>
        </p:spPr>
        <p:txBody>
          <a:bodyPr>
            <a:normAutofit/>
          </a:bodyPr>
          <a:lstStyle/>
          <a:p>
            <a:r>
              <a:rPr lang="el-GR" sz="2400" dirty="0"/>
              <a:t>Ζωντανός </a:t>
            </a:r>
            <a:r>
              <a:rPr lang="el-GR" sz="2400" dirty="0" err="1"/>
              <a:t>ανιονικός</a:t>
            </a:r>
            <a:r>
              <a:rPr lang="el-GR" sz="2400" dirty="0"/>
              <a:t> πολυμερισμός: Βασικά χαρακτηριστικά</a:t>
            </a:r>
            <a:endParaRPr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52850"/>
            <a:ext cx="8229600" cy="3078163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Έναρξη μέσω ισχυρών </a:t>
            </a:r>
            <a:r>
              <a:rPr lang="el-GR" sz="2000" dirty="0" err="1"/>
              <a:t>πυρηνόφιλων</a:t>
            </a:r>
            <a:r>
              <a:rPr lang="el-GR" sz="2000" dirty="0"/>
              <a:t> (π.χ. </a:t>
            </a:r>
            <a:r>
              <a:rPr lang="en-US" sz="2000" dirty="0"/>
              <a:t>BuLi</a:t>
            </a:r>
            <a:r>
              <a:rPr lang="el-GR" sz="2000" dirty="0"/>
              <a:t>, </a:t>
            </a:r>
            <a:r>
              <a:rPr lang="el-GR" sz="2000" dirty="0" err="1"/>
              <a:t>αλκύλια</a:t>
            </a:r>
            <a:r>
              <a:rPr lang="el-GR" sz="2000" dirty="0"/>
              <a:t> </a:t>
            </a:r>
            <a:r>
              <a:rPr lang="el-GR" sz="2000" dirty="0" err="1"/>
              <a:t>Na</a:t>
            </a:r>
            <a:r>
              <a:rPr lang="el-GR" sz="2000" dirty="0"/>
              <a:t>⁺/K⁺)
Απουσία τερματισμού ή μεταφοράς αλυσίδας 
Ενεργό κέντρο: </a:t>
            </a:r>
            <a:r>
              <a:rPr lang="el-GR" sz="2000" dirty="0" err="1"/>
              <a:t>καρβανιόν</a:t>
            </a:r>
            <a:r>
              <a:rPr lang="el-GR" sz="2000" dirty="0"/>
              <a:t> σταθεροποιημένο με το αντίθετο ιόν (</a:t>
            </a:r>
            <a:r>
              <a:rPr lang="el-GR" sz="2000" dirty="0" err="1"/>
              <a:t>Li</a:t>
            </a:r>
            <a:r>
              <a:rPr lang="el-GR" sz="2000" dirty="0"/>
              <a:t>⁺, </a:t>
            </a:r>
            <a:r>
              <a:rPr lang="el-GR" sz="2000" dirty="0" err="1"/>
              <a:t>Na</a:t>
            </a:r>
            <a:r>
              <a:rPr lang="el-GR" sz="2000" dirty="0"/>
              <a:t>⁺)
Απαιτεί αυστηρά άνυδρο περιβάλλον χωρίς οξυγόνο
Το μοριακό βάρος αυξάνεται γραμμικά με τη μετατροπή
Επιτρέπει αρχιτεκτονικές </a:t>
            </a:r>
            <a:r>
              <a:rPr lang="el-GR" sz="2000" dirty="0" err="1"/>
              <a:t>συσταδικών</a:t>
            </a:r>
            <a:r>
              <a:rPr lang="el-GR" sz="2000" dirty="0"/>
              <a:t> </a:t>
            </a:r>
            <a:r>
              <a:rPr lang="el-GR" sz="2000" dirty="0" err="1"/>
              <a:t>συμπολυμερών</a:t>
            </a:r>
            <a:r>
              <a:rPr lang="el-GR" sz="2000" dirty="0"/>
              <a:t>, αστεριών και εμβολιασμένων πολυμερών
Τυπικά μονομερή: </a:t>
            </a:r>
            <a:r>
              <a:rPr lang="el-GR" sz="2000" dirty="0" err="1"/>
              <a:t>στυρόλιο</a:t>
            </a:r>
            <a:r>
              <a:rPr lang="el-GR" sz="2000" dirty="0"/>
              <a:t>, </a:t>
            </a:r>
            <a:r>
              <a:rPr lang="el-GR" sz="2000" dirty="0" err="1"/>
              <a:t>βουταδιένιο</a:t>
            </a:r>
            <a:r>
              <a:rPr lang="el-GR" sz="2000" dirty="0"/>
              <a:t>, </a:t>
            </a:r>
            <a:r>
              <a:rPr lang="el-GR" sz="2000" dirty="0" err="1"/>
              <a:t>ισοπρένιο</a:t>
            </a:r>
            <a:r>
              <a:rPr lang="el-GR" sz="2000" dirty="0"/>
              <a:t>, </a:t>
            </a:r>
            <a:r>
              <a:rPr lang="el-GR" sz="2000" dirty="0" err="1"/>
              <a:t>μεθακρυλικός</a:t>
            </a:r>
            <a:r>
              <a:rPr lang="el-GR" sz="2000" dirty="0"/>
              <a:t> </a:t>
            </a:r>
            <a:r>
              <a:rPr lang="el-GR" sz="2000" dirty="0" err="1"/>
              <a:t>μεθυλεστέρας</a:t>
            </a:r>
            <a:endParaRPr sz="2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ABEF078-2DBD-54D1-3415-405F124D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13" y="1128460"/>
            <a:ext cx="7016633" cy="2619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2694</Words>
  <Application>Microsoft Office PowerPoint</Application>
  <PresentationFormat>Προβολή στην οθόνη (4:3)</PresentationFormat>
  <Paragraphs>200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9" baseType="lpstr">
      <vt:lpstr>Alfred Sans</vt:lpstr>
      <vt:lpstr>Arial</vt:lpstr>
      <vt:lpstr>BlinkMacSystemFont</vt:lpstr>
      <vt:lpstr>Calibri</vt:lpstr>
      <vt:lpstr>Cambria Math</vt:lpstr>
      <vt:lpstr>ElsevierGulliver</vt:lpstr>
      <vt:lpstr>Open Sans</vt:lpstr>
      <vt:lpstr>Source Sans Pro</vt:lpstr>
      <vt:lpstr>WarnockPro-Bold</vt:lpstr>
      <vt:lpstr>WarnockPro-It</vt:lpstr>
      <vt:lpstr>WarnockPro-Regular</vt:lpstr>
      <vt:lpstr>Wingdings</vt:lpstr>
      <vt:lpstr>Office Theme</vt:lpstr>
      <vt:lpstr>Ελεγχόμενος - «Ζωντανός» Πολυμερισμός: Πολυμερή ακριβείας</vt:lpstr>
      <vt:lpstr>Μαθησιακά αποτελέσματα</vt:lpstr>
      <vt:lpstr>Εισαγωγή</vt:lpstr>
      <vt:lpstr>Αρχές ζωντανού Πολυμερισμού</vt:lpstr>
      <vt:lpstr>Αρχές ζωντανού Πολυμερισμού</vt:lpstr>
      <vt:lpstr>Ζωντανός κατιονικός πολυμερισμός: Βασικές αρχές</vt:lpstr>
      <vt:lpstr>Παράδειγμα - ισοβουτυλένιο</vt:lpstr>
      <vt:lpstr>Εφαρμογές και Περιορισμοί</vt:lpstr>
      <vt:lpstr>Ζωντανός ανιονικός πολυμερισμός: Βασικά χαρακτηριστικά</vt:lpstr>
      <vt:lpstr>Παρουσίαση του PowerPoint</vt:lpstr>
      <vt:lpstr>Ζωντανός ανιονικός πολυμερισμός: Βασικά χαρακτηριστικά</vt:lpstr>
      <vt:lpstr>Ελεγχόμενοι πολυμεροσμοί ελεύθερων ριζών (CRPs)</vt:lpstr>
      <vt:lpstr>ATRP – Γενικός μηχανισμός</vt:lpstr>
      <vt:lpstr>ATRP - mechanism</vt:lpstr>
      <vt:lpstr>ATRP – styrene polymerization</vt:lpstr>
      <vt:lpstr>Πολυμερισμός RAFT (Reversible Addition Fragmentation chain Transfer)</vt:lpstr>
      <vt:lpstr>Πολυμερισμός RAFT  (Reversible Addition Fragmentation chain Transfer)</vt:lpstr>
      <vt:lpstr>Αντιδραστήρια μεταφοράς RAFT</vt:lpstr>
      <vt:lpstr>Πολυμερισμός RAFT  (Reversible Addition Fragmentation chain Transfer)</vt:lpstr>
      <vt:lpstr>Πολυμερισμός RAFT – σύνθεση συσταδικών συμπολυμερών</vt:lpstr>
      <vt:lpstr>Απομάκρυνση/τροποποίηση τελικών ομάδων CTA</vt:lpstr>
      <vt:lpstr>Σύνθεση συσταδικών συμπολυμερών με ATRP και RAFT </vt:lpstr>
      <vt:lpstr>Πολυμερισμός με μηχανισμό διάσπασης-συνδυασμού (Dissociation Combination Mechanism, DCM) (περίπτωση Nitroxide Mediated Polymerization, NMP)</vt:lpstr>
      <vt:lpstr>NMP – παράδειγμα με στυρένιο</vt:lpstr>
      <vt:lpstr>Σύγκριση μεθόδων CRP</vt:lpstr>
      <vt:lpstr>Τροποποίηση πολυμερών με αντιδράσεις «κλικ»</vt:lpstr>
      <vt:lpstr>Διεργασία Huisgen</vt:lpstr>
      <vt:lpstr>Παρουσίαση του PowerPoint</vt:lpstr>
      <vt:lpstr>Παρουσίαση του PowerPoint</vt:lpstr>
      <vt:lpstr>Εμβολιασμένα πολυμερή</vt:lpstr>
      <vt:lpstr>Μελέτη περίπτωσης I – πολυμερικά σύμπλοκα φαρμάκων</vt:lpstr>
      <vt:lpstr>Μελέτη περίπτωσης I – πολυμερικά σύμπλοκα φαρμάκων</vt:lpstr>
      <vt:lpstr>Self-assembled polyelectrolyte drug conjugates with minimal hemolytic activity for precision oncology </vt:lpstr>
      <vt:lpstr>Παρουσίαση του PowerPoint</vt:lpstr>
      <vt:lpstr>Παρουσίαση του PowerPoint</vt:lpstr>
      <vt:lpstr>Συμπεράσματα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George</dc:creator>
  <cp:keywords/>
  <dc:description>generated using python-pptx</dc:description>
  <cp:lastModifiedBy>Πασπαράκης Γεώργιος</cp:lastModifiedBy>
  <cp:revision>1</cp:revision>
  <dcterms:created xsi:type="dcterms:W3CDTF">2013-01-27T09:14:16Z</dcterms:created>
  <dcterms:modified xsi:type="dcterms:W3CDTF">2025-11-14T07:11:39Z</dcterms:modified>
  <cp:category/>
</cp:coreProperties>
</file>