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287" r:id="rId2"/>
    <p:sldId id="279" r:id="rId3"/>
    <p:sldId id="288" r:id="rId4"/>
    <p:sldId id="289" r:id="rId5"/>
    <p:sldId id="281" r:id="rId6"/>
    <p:sldId id="290" r:id="rId7"/>
    <p:sldId id="291" r:id="rId8"/>
    <p:sldId id="292" r:id="rId9"/>
    <p:sldId id="293" r:id="rId10"/>
    <p:sldId id="294" r:id="rId11"/>
    <p:sldId id="295" r:id="rId12"/>
    <p:sldId id="268" r:id="rId13"/>
    <p:sldId id="269" r:id="rId14"/>
    <p:sldId id="270" r:id="rId15"/>
    <p:sldId id="271" r:id="rId16"/>
    <p:sldId id="276" r:id="rId17"/>
    <p:sldId id="272" r:id="rId18"/>
    <p:sldId id="277" r:id="rId19"/>
    <p:sldId id="283" r:id="rId20"/>
    <p:sldId id="280" r:id="rId21"/>
    <p:sldId id="284" r:id="rId22"/>
    <p:sldId id="278" r:id="rId23"/>
    <p:sldId id="285" r:id="rId24"/>
    <p:sldId id="286" r:id="rId25"/>
    <p:sldId id="273" r:id="rId26"/>
    <p:sldId id="274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os Mataras" initials="DM" lastIdx="0" clrIdx="0">
    <p:extLst>
      <p:ext uri="{19B8F6BF-5375-455C-9EA6-DF929625EA0E}">
        <p15:presenceInfo xmlns:p15="http://schemas.microsoft.com/office/powerpoint/2012/main" userId="34a27a5b00c686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5F0"/>
    <a:srgbClr val="0033CC"/>
    <a:srgbClr val="788991"/>
    <a:srgbClr val="C5A682"/>
    <a:srgbClr val="A87676"/>
    <a:srgbClr val="000000"/>
    <a:srgbClr val="B00000"/>
    <a:srgbClr val="DEE2E5"/>
    <a:srgbClr val="75848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49" autoAdjust="0"/>
  </p:normalViewPr>
  <p:slideViewPr>
    <p:cSldViewPr showGuides="1">
      <p:cViewPr varScale="1">
        <p:scale>
          <a:sx n="72" d="100"/>
          <a:sy n="72" d="100"/>
        </p:scale>
        <p:origin x="126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2866" y="43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250000000000001E-2"/>
          <c:y val="5.7969980314960699E-3"/>
          <c:w val="0.76327280183727031"/>
          <c:h val="0.8192030019685039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E9-4EDE-9C39-42E55CB3BB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DE9-4EDE-9C39-42E55CB3BB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DE9-4EDE-9C39-42E55CB3BB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DE9-4EDE-9C39-42E55CB3BB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Κυτταρίνη</c:v>
                </c:pt>
                <c:pt idx="1">
                  <c:v>Ημικυτταρίνη</c:v>
                </c:pt>
                <c:pt idx="2">
                  <c:v>Λιγνίνη</c:v>
                </c:pt>
                <c:pt idx="3">
                  <c:v>Λοιπά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A-4945-8B3D-71B53FEC7D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AC7D6-4B67-4C85-9B57-CB5D8B193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F54990-98FA-420C-B399-0DCA5C0D8B5C}">
      <dgm:prSet/>
      <dgm:spPr/>
      <dgm:t>
        <a:bodyPr/>
        <a:lstStyle/>
        <a:p>
          <a:r>
            <a:rPr lang="el-GR" dirty="0"/>
            <a:t>Τα στερεά απόβλητα της ζυθοποιίας είναι το κύριο υποπροϊόν από την παραγωγή βύνης (</a:t>
          </a:r>
          <a:r>
            <a:rPr lang="el-GR" dirty="0" err="1"/>
            <a:t>λιγνοκυτταρινούχο</a:t>
          </a:r>
          <a:r>
            <a:rPr lang="el-GR" dirty="0"/>
            <a:t> υλικό) και αντιπροσωπεύουν περίπου το 85% των συνολικών  προϊόντων που παράγονται.</a:t>
          </a:r>
          <a:endParaRPr lang="en-US" dirty="0"/>
        </a:p>
      </dgm:t>
    </dgm:pt>
    <dgm:pt modelId="{70C15580-D5B2-48DB-B8C7-2AD33061FA6C}" type="parTrans" cxnId="{47B4A378-6774-48B9-ACAE-7B412EBA2D2D}">
      <dgm:prSet/>
      <dgm:spPr/>
      <dgm:t>
        <a:bodyPr/>
        <a:lstStyle/>
        <a:p>
          <a:endParaRPr lang="en-US"/>
        </a:p>
      </dgm:t>
    </dgm:pt>
    <dgm:pt modelId="{185A1050-E289-4FA1-B682-AAACC9EBFEFC}" type="sibTrans" cxnId="{47B4A378-6774-48B9-ACAE-7B412EBA2D2D}">
      <dgm:prSet/>
      <dgm:spPr/>
      <dgm:t>
        <a:bodyPr/>
        <a:lstStyle/>
        <a:p>
          <a:endParaRPr lang="en-US"/>
        </a:p>
      </dgm:t>
    </dgm:pt>
    <dgm:pt modelId="{85996B38-FDEF-475A-93A5-990152287028}">
      <dgm:prSet/>
      <dgm:spPr/>
      <dgm:t>
        <a:bodyPr/>
        <a:lstStyle/>
        <a:p>
          <a:r>
            <a:rPr lang="el-GR" dirty="0"/>
            <a:t>Διαθέσιμα σε μεγάλες ποσότητες στην διάρκεια του έτους, αλλά η κύρια εφαρμογή τους έχει περιοριστεί σε ζωοτροφές.</a:t>
          </a:r>
          <a:endParaRPr lang="en-US" dirty="0"/>
        </a:p>
      </dgm:t>
    </dgm:pt>
    <dgm:pt modelId="{0CD6F94B-B3E6-4E59-81A9-0811AF2F7BE2}" type="parTrans" cxnId="{E2FD324A-546D-4E6C-AFFD-AB1509040450}">
      <dgm:prSet/>
      <dgm:spPr/>
      <dgm:t>
        <a:bodyPr/>
        <a:lstStyle/>
        <a:p>
          <a:endParaRPr lang="en-US"/>
        </a:p>
      </dgm:t>
    </dgm:pt>
    <dgm:pt modelId="{F7512AD6-8288-46F4-9CD0-B71D0E54220F}" type="sibTrans" cxnId="{E2FD324A-546D-4E6C-AFFD-AB1509040450}">
      <dgm:prSet/>
      <dgm:spPr/>
      <dgm:t>
        <a:bodyPr/>
        <a:lstStyle/>
        <a:p>
          <a:endParaRPr lang="en-US"/>
        </a:p>
      </dgm:t>
    </dgm:pt>
    <dgm:pt modelId="{39F7E79A-936A-49FF-9C1F-96C83B2DD9DB}">
      <dgm:prSet/>
      <dgm:spPr/>
      <dgm:t>
        <a:bodyPr/>
        <a:lstStyle/>
        <a:p>
          <a:r>
            <a:rPr lang="el-GR" dirty="0"/>
            <a:t>Επιπλέον, λόγω της πλούσιας περιεκτικότητας τους σε πρωτεΐνη και φυτικές ίνες αξιοποιούνται ως συμπληρώματα διατροφής.</a:t>
          </a:r>
          <a:endParaRPr lang="en-US" dirty="0"/>
        </a:p>
      </dgm:t>
    </dgm:pt>
    <dgm:pt modelId="{1378218B-154F-49FC-A03A-1232F43B13A9}" type="parTrans" cxnId="{3F1B9BCD-5344-4F41-A087-FE26FB82CE66}">
      <dgm:prSet/>
      <dgm:spPr/>
      <dgm:t>
        <a:bodyPr/>
        <a:lstStyle/>
        <a:p>
          <a:endParaRPr lang="en-US"/>
        </a:p>
      </dgm:t>
    </dgm:pt>
    <dgm:pt modelId="{050F6315-362C-427B-B52A-0F5EA4641428}" type="sibTrans" cxnId="{3F1B9BCD-5344-4F41-A087-FE26FB82CE66}">
      <dgm:prSet/>
      <dgm:spPr/>
      <dgm:t>
        <a:bodyPr/>
        <a:lstStyle/>
        <a:p>
          <a:endParaRPr lang="en-US"/>
        </a:p>
      </dgm:t>
    </dgm:pt>
    <dgm:pt modelId="{D989537C-3439-4E9A-90AD-944996ECBE28}" type="pres">
      <dgm:prSet presAssocID="{359AC7D6-4B67-4C85-9B57-CB5D8B193EF7}" presName="linear" presStyleCnt="0">
        <dgm:presLayoutVars>
          <dgm:animLvl val="lvl"/>
          <dgm:resizeHandles val="exact"/>
        </dgm:presLayoutVars>
      </dgm:prSet>
      <dgm:spPr/>
    </dgm:pt>
    <dgm:pt modelId="{A138D162-5C7A-4ACE-A636-584AFBE4CE82}" type="pres">
      <dgm:prSet presAssocID="{6AF54990-98FA-420C-B399-0DCA5C0D8B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389A68-63D7-46C9-9084-3DE4E429B7B7}" type="pres">
      <dgm:prSet presAssocID="{185A1050-E289-4FA1-B682-AAACC9EBFEFC}" presName="spacer" presStyleCnt="0"/>
      <dgm:spPr/>
    </dgm:pt>
    <dgm:pt modelId="{112C68C3-233B-4C2C-AF75-5C8009E57155}" type="pres">
      <dgm:prSet presAssocID="{85996B38-FDEF-475A-93A5-9901522870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D3392D-D6A4-447C-8A7D-F3C564A72B6D}" type="pres">
      <dgm:prSet presAssocID="{F7512AD6-8288-46F4-9CD0-B71D0E54220F}" presName="spacer" presStyleCnt="0"/>
      <dgm:spPr/>
    </dgm:pt>
    <dgm:pt modelId="{28534485-3DA4-433B-B53E-74259C5DEF3C}" type="pres">
      <dgm:prSet presAssocID="{39F7E79A-936A-49FF-9C1F-96C83B2DD9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51B309-F0A3-4525-890D-23821532D733}" type="presOf" srcId="{6AF54990-98FA-420C-B399-0DCA5C0D8B5C}" destId="{A138D162-5C7A-4ACE-A636-584AFBE4CE82}" srcOrd="0" destOrd="0" presId="urn:microsoft.com/office/officeart/2005/8/layout/vList2"/>
    <dgm:cxn modelId="{E2FD324A-546D-4E6C-AFFD-AB1509040450}" srcId="{359AC7D6-4B67-4C85-9B57-CB5D8B193EF7}" destId="{85996B38-FDEF-475A-93A5-990152287028}" srcOrd="1" destOrd="0" parTransId="{0CD6F94B-B3E6-4E59-81A9-0811AF2F7BE2}" sibTransId="{F7512AD6-8288-46F4-9CD0-B71D0E54220F}"/>
    <dgm:cxn modelId="{0CAABB77-14DB-4F9F-9378-DF7848D4862C}" type="presOf" srcId="{85996B38-FDEF-475A-93A5-990152287028}" destId="{112C68C3-233B-4C2C-AF75-5C8009E57155}" srcOrd="0" destOrd="0" presId="urn:microsoft.com/office/officeart/2005/8/layout/vList2"/>
    <dgm:cxn modelId="{47B4A378-6774-48B9-ACAE-7B412EBA2D2D}" srcId="{359AC7D6-4B67-4C85-9B57-CB5D8B193EF7}" destId="{6AF54990-98FA-420C-B399-0DCA5C0D8B5C}" srcOrd="0" destOrd="0" parTransId="{70C15580-D5B2-48DB-B8C7-2AD33061FA6C}" sibTransId="{185A1050-E289-4FA1-B682-AAACC9EBFEFC}"/>
    <dgm:cxn modelId="{AB3DD8BE-8D8A-4630-9987-FFBDC2F3DAA2}" type="presOf" srcId="{359AC7D6-4B67-4C85-9B57-CB5D8B193EF7}" destId="{D989537C-3439-4E9A-90AD-944996ECBE28}" srcOrd="0" destOrd="0" presId="urn:microsoft.com/office/officeart/2005/8/layout/vList2"/>
    <dgm:cxn modelId="{88B0D2C5-A92C-4CD7-B656-5585820B3BC0}" type="presOf" srcId="{39F7E79A-936A-49FF-9C1F-96C83B2DD9DB}" destId="{28534485-3DA4-433B-B53E-74259C5DEF3C}" srcOrd="0" destOrd="0" presId="urn:microsoft.com/office/officeart/2005/8/layout/vList2"/>
    <dgm:cxn modelId="{3F1B9BCD-5344-4F41-A087-FE26FB82CE66}" srcId="{359AC7D6-4B67-4C85-9B57-CB5D8B193EF7}" destId="{39F7E79A-936A-49FF-9C1F-96C83B2DD9DB}" srcOrd="2" destOrd="0" parTransId="{1378218B-154F-49FC-A03A-1232F43B13A9}" sibTransId="{050F6315-362C-427B-B52A-0F5EA4641428}"/>
    <dgm:cxn modelId="{2B060BC0-5BEA-4CCE-B106-208C5AC946A5}" type="presParOf" srcId="{D989537C-3439-4E9A-90AD-944996ECBE28}" destId="{A138D162-5C7A-4ACE-A636-584AFBE4CE82}" srcOrd="0" destOrd="0" presId="urn:microsoft.com/office/officeart/2005/8/layout/vList2"/>
    <dgm:cxn modelId="{D89D23BA-B414-45BF-A99A-7F3AD99ADD8B}" type="presParOf" srcId="{D989537C-3439-4E9A-90AD-944996ECBE28}" destId="{E1389A68-63D7-46C9-9084-3DE4E429B7B7}" srcOrd="1" destOrd="0" presId="urn:microsoft.com/office/officeart/2005/8/layout/vList2"/>
    <dgm:cxn modelId="{5301E165-0AC6-4E5E-8010-218B4D71DFD0}" type="presParOf" srcId="{D989537C-3439-4E9A-90AD-944996ECBE28}" destId="{112C68C3-233B-4C2C-AF75-5C8009E57155}" srcOrd="2" destOrd="0" presId="urn:microsoft.com/office/officeart/2005/8/layout/vList2"/>
    <dgm:cxn modelId="{192E23D2-1BCB-479F-8044-3234DEAF5CF3}" type="presParOf" srcId="{D989537C-3439-4E9A-90AD-944996ECBE28}" destId="{6FD3392D-D6A4-447C-8A7D-F3C564A72B6D}" srcOrd="3" destOrd="0" presId="urn:microsoft.com/office/officeart/2005/8/layout/vList2"/>
    <dgm:cxn modelId="{428DA5FD-0DA8-4886-9078-1437832141F8}" type="presParOf" srcId="{D989537C-3439-4E9A-90AD-944996ECBE28}" destId="{28534485-3DA4-433B-B53E-74259C5DEF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034526-A116-42BA-BA1C-8F95C440882E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439B5A-E7F6-4FA4-B686-1F7E4C1CCB30}">
      <dgm:prSet/>
      <dgm:spPr/>
      <dgm:t>
        <a:bodyPr/>
        <a:lstStyle/>
        <a:p>
          <a:r>
            <a:rPr lang="el-GR" u="sng"/>
            <a:t>Αναερόβια ζύμωση </a:t>
          </a:r>
          <a:r>
            <a:rPr lang="en-US" u="sng"/>
            <a:t>:</a:t>
          </a:r>
          <a:endParaRPr lang="en-US"/>
        </a:p>
      </dgm:t>
    </dgm:pt>
    <dgm:pt modelId="{F6259F46-20C2-4FAC-93F3-56375901A8A6}" type="parTrans" cxnId="{373B32E0-9F67-4706-87D8-6B9E15752DCC}">
      <dgm:prSet/>
      <dgm:spPr/>
      <dgm:t>
        <a:bodyPr/>
        <a:lstStyle/>
        <a:p>
          <a:endParaRPr lang="en-US"/>
        </a:p>
      </dgm:t>
    </dgm:pt>
    <dgm:pt modelId="{25749F3E-ABEC-4E22-ABCB-1137B67B62D4}" type="sibTrans" cxnId="{373B32E0-9F67-4706-87D8-6B9E15752DCC}">
      <dgm:prSet/>
      <dgm:spPr/>
      <dgm:t>
        <a:bodyPr/>
        <a:lstStyle/>
        <a:p>
          <a:endParaRPr lang="en-US"/>
        </a:p>
      </dgm:t>
    </dgm:pt>
    <dgm:pt modelId="{D8BC886C-C49C-44EA-83C4-32DEF86179E5}">
      <dgm:prSet/>
      <dgm:spPr/>
      <dgm:t>
        <a:bodyPr/>
        <a:lstStyle/>
        <a:p>
          <a:r>
            <a:rPr lang="el-GR"/>
            <a:t>Παραγωγή βιοαερίου (60-70% </a:t>
          </a:r>
          <a:r>
            <a:rPr lang="en-US"/>
            <a:t>CH4</a:t>
          </a:r>
          <a:r>
            <a:rPr lang="el-GR"/>
            <a:t>)</a:t>
          </a:r>
          <a:endParaRPr lang="en-US"/>
        </a:p>
      </dgm:t>
    </dgm:pt>
    <dgm:pt modelId="{D141FF0D-60C6-4495-B52F-62CD6F01C71E}" type="parTrans" cxnId="{A30126D3-6A3E-4874-AE55-25EB89235FE8}">
      <dgm:prSet/>
      <dgm:spPr/>
      <dgm:t>
        <a:bodyPr/>
        <a:lstStyle/>
        <a:p>
          <a:endParaRPr lang="en-US"/>
        </a:p>
      </dgm:t>
    </dgm:pt>
    <dgm:pt modelId="{ED677C3F-1DD7-4A72-9694-CC9E15378AAB}" type="sibTrans" cxnId="{A30126D3-6A3E-4874-AE55-25EB89235FE8}">
      <dgm:prSet/>
      <dgm:spPr/>
      <dgm:t>
        <a:bodyPr/>
        <a:lstStyle/>
        <a:p>
          <a:endParaRPr lang="en-US"/>
        </a:p>
      </dgm:t>
    </dgm:pt>
    <dgm:pt modelId="{C4AD79F7-BCA2-485A-859C-4DD4C5D8CBD2}">
      <dgm:prSet/>
      <dgm:spPr/>
      <dgm:t>
        <a:bodyPr/>
        <a:lstStyle/>
        <a:p>
          <a:r>
            <a:rPr lang="el-GR" u="sng"/>
            <a:t>Πρώτο στάδιο</a:t>
          </a:r>
          <a:r>
            <a:rPr lang="en-US" u="sng"/>
            <a:t>:</a:t>
          </a:r>
          <a:r>
            <a:rPr lang="el-GR" u="sng"/>
            <a:t> Υδρόλυση</a:t>
          </a:r>
          <a:endParaRPr lang="en-US"/>
        </a:p>
      </dgm:t>
    </dgm:pt>
    <dgm:pt modelId="{AB24AAE3-492C-480F-A5DF-4F5A2A511663}" type="parTrans" cxnId="{7B6B0A18-20A0-4E6B-B155-A33A1A134E7D}">
      <dgm:prSet/>
      <dgm:spPr/>
      <dgm:t>
        <a:bodyPr/>
        <a:lstStyle/>
        <a:p>
          <a:endParaRPr lang="en-US"/>
        </a:p>
      </dgm:t>
    </dgm:pt>
    <dgm:pt modelId="{2DFDADB9-98D0-450B-8219-3D0DB7911E13}" type="sibTrans" cxnId="{7B6B0A18-20A0-4E6B-B155-A33A1A134E7D}">
      <dgm:prSet/>
      <dgm:spPr/>
      <dgm:t>
        <a:bodyPr/>
        <a:lstStyle/>
        <a:p>
          <a:endParaRPr lang="en-US"/>
        </a:p>
      </dgm:t>
    </dgm:pt>
    <dgm:pt modelId="{122E9199-37A7-41FD-8378-E180A8365B27}">
      <dgm:prSet/>
      <dgm:spPr/>
      <dgm:t>
        <a:bodyPr/>
        <a:lstStyle/>
        <a:p>
          <a:r>
            <a:rPr lang="el-GR" dirty="0"/>
            <a:t>Θερμική και χημική επεξεργασία στους 70 βαθμούς Κελσίου .</a:t>
          </a:r>
          <a:endParaRPr lang="en-US" dirty="0"/>
        </a:p>
      </dgm:t>
    </dgm:pt>
    <dgm:pt modelId="{3F83E32C-B910-419F-95B1-2BB82642FEE2}" type="parTrans" cxnId="{04A1CC99-319F-4E65-B7F1-2D16E0E5D284}">
      <dgm:prSet/>
      <dgm:spPr/>
      <dgm:t>
        <a:bodyPr/>
        <a:lstStyle/>
        <a:p>
          <a:endParaRPr lang="en-US"/>
        </a:p>
      </dgm:t>
    </dgm:pt>
    <dgm:pt modelId="{8D8B8AF4-7ABA-4B05-A340-97BFC719863F}" type="sibTrans" cxnId="{04A1CC99-319F-4E65-B7F1-2D16E0E5D284}">
      <dgm:prSet/>
      <dgm:spPr/>
      <dgm:t>
        <a:bodyPr/>
        <a:lstStyle/>
        <a:p>
          <a:endParaRPr lang="en-US"/>
        </a:p>
      </dgm:t>
    </dgm:pt>
    <dgm:pt modelId="{7D1A7AAD-8095-4BD8-BE0B-09B0BBA4D0A3}">
      <dgm:prSet/>
      <dgm:spPr/>
      <dgm:t>
        <a:bodyPr/>
        <a:lstStyle/>
        <a:p>
          <a:r>
            <a:rPr lang="el-GR" u="sng"/>
            <a:t>Δεύτερο στάδιο</a:t>
          </a:r>
          <a:r>
            <a:rPr lang="en-US" u="sng"/>
            <a:t>: </a:t>
          </a:r>
          <a:r>
            <a:rPr lang="el-GR" u="sng"/>
            <a:t>Μεθανική ζύμωση</a:t>
          </a:r>
          <a:endParaRPr lang="en-US"/>
        </a:p>
      </dgm:t>
    </dgm:pt>
    <dgm:pt modelId="{A34A8FBB-CCE1-40ED-80D5-359AAE563E52}" type="parTrans" cxnId="{9E4A59F4-A8D6-4242-966F-3EC3FB6DC75B}">
      <dgm:prSet/>
      <dgm:spPr/>
      <dgm:t>
        <a:bodyPr/>
        <a:lstStyle/>
        <a:p>
          <a:endParaRPr lang="en-US"/>
        </a:p>
      </dgm:t>
    </dgm:pt>
    <dgm:pt modelId="{7B591B3D-172C-4093-A24D-21725CC9D2E0}" type="sibTrans" cxnId="{9E4A59F4-A8D6-4242-966F-3EC3FB6DC75B}">
      <dgm:prSet/>
      <dgm:spPr/>
      <dgm:t>
        <a:bodyPr/>
        <a:lstStyle/>
        <a:p>
          <a:endParaRPr lang="en-US"/>
        </a:p>
      </dgm:t>
    </dgm:pt>
    <dgm:pt modelId="{9027E59C-7CC8-434D-B51F-48CD043F672E}">
      <dgm:prSet/>
      <dgm:spPr/>
      <dgm:t>
        <a:bodyPr/>
        <a:lstStyle/>
        <a:p>
          <a:r>
            <a:rPr lang="el-GR" dirty="0"/>
            <a:t>Μετατροπή  </a:t>
          </a:r>
          <a:r>
            <a:rPr lang="el-GR" dirty="0" err="1"/>
            <a:t>μακρομόριων</a:t>
          </a:r>
          <a:r>
            <a:rPr lang="el-GR" dirty="0"/>
            <a:t> σε  λιπαρά οξέα και  οργανικών οξέων σε μεθάνιο .</a:t>
          </a:r>
          <a:endParaRPr lang="en-US" dirty="0"/>
        </a:p>
      </dgm:t>
    </dgm:pt>
    <dgm:pt modelId="{5835EF73-9D48-4B7B-B5A4-AE10F56CED32}" type="parTrans" cxnId="{BE255F46-44C0-4832-AAF7-B0015C55A0D2}">
      <dgm:prSet/>
      <dgm:spPr/>
      <dgm:t>
        <a:bodyPr/>
        <a:lstStyle/>
        <a:p>
          <a:endParaRPr lang="en-US"/>
        </a:p>
      </dgm:t>
    </dgm:pt>
    <dgm:pt modelId="{F518979B-AC36-4FFF-A373-1138E948C161}" type="sibTrans" cxnId="{BE255F46-44C0-4832-AAF7-B0015C55A0D2}">
      <dgm:prSet/>
      <dgm:spPr/>
      <dgm:t>
        <a:bodyPr/>
        <a:lstStyle/>
        <a:p>
          <a:endParaRPr lang="en-US"/>
        </a:p>
      </dgm:t>
    </dgm:pt>
    <dgm:pt modelId="{40F54608-2B6C-4551-A15D-314E08C49A3E}" type="pres">
      <dgm:prSet presAssocID="{41034526-A116-42BA-BA1C-8F95C440882E}" presName="Name0" presStyleCnt="0">
        <dgm:presLayoutVars>
          <dgm:dir/>
          <dgm:resizeHandles val="exact"/>
        </dgm:presLayoutVars>
      </dgm:prSet>
      <dgm:spPr/>
    </dgm:pt>
    <dgm:pt modelId="{FF753516-C846-4D16-8B0A-6DBD86DFD2B3}" type="pres">
      <dgm:prSet presAssocID="{50439B5A-E7F6-4FA4-B686-1F7E4C1CCB30}" presName="node" presStyleLbl="node1" presStyleIdx="0" presStyleCnt="6">
        <dgm:presLayoutVars>
          <dgm:bulletEnabled val="1"/>
        </dgm:presLayoutVars>
      </dgm:prSet>
      <dgm:spPr/>
    </dgm:pt>
    <dgm:pt modelId="{F272AEDC-B96D-4F8B-92CE-A229E596FA7E}" type="pres">
      <dgm:prSet presAssocID="{25749F3E-ABEC-4E22-ABCB-1137B67B62D4}" presName="sibTrans" presStyleLbl="sibTrans1D1" presStyleIdx="0" presStyleCnt="5"/>
      <dgm:spPr/>
    </dgm:pt>
    <dgm:pt modelId="{37D37275-E1BE-46B6-94F8-9F8DCC2F5632}" type="pres">
      <dgm:prSet presAssocID="{25749F3E-ABEC-4E22-ABCB-1137B67B62D4}" presName="connectorText" presStyleLbl="sibTrans1D1" presStyleIdx="0" presStyleCnt="5"/>
      <dgm:spPr/>
    </dgm:pt>
    <dgm:pt modelId="{CB8CCBFE-C488-46B3-863F-482C3D25CDC8}" type="pres">
      <dgm:prSet presAssocID="{D8BC886C-C49C-44EA-83C4-32DEF86179E5}" presName="node" presStyleLbl="node1" presStyleIdx="1" presStyleCnt="6">
        <dgm:presLayoutVars>
          <dgm:bulletEnabled val="1"/>
        </dgm:presLayoutVars>
      </dgm:prSet>
      <dgm:spPr/>
    </dgm:pt>
    <dgm:pt modelId="{8DAA63FE-0D74-44EA-A821-80BC5B99011E}" type="pres">
      <dgm:prSet presAssocID="{ED677C3F-1DD7-4A72-9694-CC9E15378AAB}" presName="sibTrans" presStyleLbl="sibTrans1D1" presStyleIdx="1" presStyleCnt="5"/>
      <dgm:spPr/>
    </dgm:pt>
    <dgm:pt modelId="{8B35C012-BED7-4ED8-9F16-DEAAA829D041}" type="pres">
      <dgm:prSet presAssocID="{ED677C3F-1DD7-4A72-9694-CC9E15378AAB}" presName="connectorText" presStyleLbl="sibTrans1D1" presStyleIdx="1" presStyleCnt="5"/>
      <dgm:spPr/>
    </dgm:pt>
    <dgm:pt modelId="{708DF334-E28D-41ED-973A-F407BB509740}" type="pres">
      <dgm:prSet presAssocID="{C4AD79F7-BCA2-485A-859C-4DD4C5D8CBD2}" presName="node" presStyleLbl="node1" presStyleIdx="2" presStyleCnt="6">
        <dgm:presLayoutVars>
          <dgm:bulletEnabled val="1"/>
        </dgm:presLayoutVars>
      </dgm:prSet>
      <dgm:spPr/>
    </dgm:pt>
    <dgm:pt modelId="{4354F0CE-68A6-4B9E-8610-5DF5F0641533}" type="pres">
      <dgm:prSet presAssocID="{2DFDADB9-98D0-450B-8219-3D0DB7911E13}" presName="sibTrans" presStyleLbl="sibTrans1D1" presStyleIdx="2" presStyleCnt="5"/>
      <dgm:spPr/>
    </dgm:pt>
    <dgm:pt modelId="{B9037F77-1C80-48F0-ADD4-DD6DF77E2593}" type="pres">
      <dgm:prSet presAssocID="{2DFDADB9-98D0-450B-8219-3D0DB7911E13}" presName="connectorText" presStyleLbl="sibTrans1D1" presStyleIdx="2" presStyleCnt="5"/>
      <dgm:spPr/>
    </dgm:pt>
    <dgm:pt modelId="{C35B4F4B-752D-473D-91C7-D79F417E5052}" type="pres">
      <dgm:prSet presAssocID="{122E9199-37A7-41FD-8378-E180A8365B27}" presName="node" presStyleLbl="node1" presStyleIdx="3" presStyleCnt="6">
        <dgm:presLayoutVars>
          <dgm:bulletEnabled val="1"/>
        </dgm:presLayoutVars>
      </dgm:prSet>
      <dgm:spPr/>
    </dgm:pt>
    <dgm:pt modelId="{E7654B15-F704-40B2-8B8F-38A6C2FBC63F}" type="pres">
      <dgm:prSet presAssocID="{8D8B8AF4-7ABA-4B05-A340-97BFC719863F}" presName="sibTrans" presStyleLbl="sibTrans1D1" presStyleIdx="3" presStyleCnt="5"/>
      <dgm:spPr/>
    </dgm:pt>
    <dgm:pt modelId="{076A2E0B-B202-4DA7-9856-4CDB17BAA520}" type="pres">
      <dgm:prSet presAssocID="{8D8B8AF4-7ABA-4B05-A340-97BFC719863F}" presName="connectorText" presStyleLbl="sibTrans1D1" presStyleIdx="3" presStyleCnt="5"/>
      <dgm:spPr/>
    </dgm:pt>
    <dgm:pt modelId="{BFE532D7-8185-49C9-A1BD-3C27C6307B4B}" type="pres">
      <dgm:prSet presAssocID="{7D1A7AAD-8095-4BD8-BE0B-09B0BBA4D0A3}" presName="node" presStyleLbl="node1" presStyleIdx="4" presStyleCnt="6">
        <dgm:presLayoutVars>
          <dgm:bulletEnabled val="1"/>
        </dgm:presLayoutVars>
      </dgm:prSet>
      <dgm:spPr/>
    </dgm:pt>
    <dgm:pt modelId="{A9FB0CB9-302F-4864-9E12-F6BCE5AA1D22}" type="pres">
      <dgm:prSet presAssocID="{7B591B3D-172C-4093-A24D-21725CC9D2E0}" presName="sibTrans" presStyleLbl="sibTrans1D1" presStyleIdx="4" presStyleCnt="5"/>
      <dgm:spPr/>
    </dgm:pt>
    <dgm:pt modelId="{4DCFF76B-774F-45D8-9355-378D7F6C5F09}" type="pres">
      <dgm:prSet presAssocID="{7B591B3D-172C-4093-A24D-21725CC9D2E0}" presName="connectorText" presStyleLbl="sibTrans1D1" presStyleIdx="4" presStyleCnt="5"/>
      <dgm:spPr/>
    </dgm:pt>
    <dgm:pt modelId="{4891958B-8872-4B0F-89BB-67F6D1547BBC}" type="pres">
      <dgm:prSet presAssocID="{9027E59C-7CC8-434D-B51F-48CD043F672E}" presName="node" presStyleLbl="node1" presStyleIdx="5" presStyleCnt="6">
        <dgm:presLayoutVars>
          <dgm:bulletEnabled val="1"/>
        </dgm:presLayoutVars>
      </dgm:prSet>
      <dgm:spPr/>
    </dgm:pt>
  </dgm:ptLst>
  <dgm:cxnLst>
    <dgm:cxn modelId="{D9BB190F-8F36-470A-A2A7-3B07C5A71770}" type="presOf" srcId="{8D8B8AF4-7ABA-4B05-A340-97BFC719863F}" destId="{E7654B15-F704-40B2-8B8F-38A6C2FBC63F}" srcOrd="0" destOrd="0" presId="urn:microsoft.com/office/officeart/2016/7/layout/RepeatingBendingProcessNew"/>
    <dgm:cxn modelId="{7B6B0A18-20A0-4E6B-B155-A33A1A134E7D}" srcId="{41034526-A116-42BA-BA1C-8F95C440882E}" destId="{C4AD79F7-BCA2-485A-859C-4DD4C5D8CBD2}" srcOrd="2" destOrd="0" parTransId="{AB24AAE3-492C-480F-A5DF-4F5A2A511663}" sibTransId="{2DFDADB9-98D0-450B-8219-3D0DB7911E13}"/>
    <dgm:cxn modelId="{B845042C-2BDF-41A4-9D3D-C6C2994BFCF4}" type="presOf" srcId="{25749F3E-ABEC-4E22-ABCB-1137B67B62D4}" destId="{F272AEDC-B96D-4F8B-92CE-A229E596FA7E}" srcOrd="0" destOrd="0" presId="urn:microsoft.com/office/officeart/2016/7/layout/RepeatingBendingProcessNew"/>
    <dgm:cxn modelId="{BE255F46-44C0-4832-AAF7-B0015C55A0D2}" srcId="{41034526-A116-42BA-BA1C-8F95C440882E}" destId="{9027E59C-7CC8-434D-B51F-48CD043F672E}" srcOrd="5" destOrd="0" parTransId="{5835EF73-9D48-4B7B-B5A4-AE10F56CED32}" sibTransId="{F518979B-AC36-4FFF-A373-1138E948C161}"/>
    <dgm:cxn modelId="{04564C58-4D6E-4A49-B2A9-FBD618868C52}" type="presOf" srcId="{7D1A7AAD-8095-4BD8-BE0B-09B0BBA4D0A3}" destId="{BFE532D7-8185-49C9-A1BD-3C27C6307B4B}" srcOrd="0" destOrd="0" presId="urn:microsoft.com/office/officeart/2016/7/layout/RepeatingBendingProcessNew"/>
    <dgm:cxn modelId="{BC6A5359-7CE4-4C33-8D3E-094853E89274}" type="presOf" srcId="{7B591B3D-172C-4093-A24D-21725CC9D2E0}" destId="{A9FB0CB9-302F-4864-9E12-F6BCE5AA1D22}" srcOrd="0" destOrd="0" presId="urn:microsoft.com/office/officeart/2016/7/layout/RepeatingBendingProcessNew"/>
    <dgm:cxn modelId="{E564B081-7983-4B89-81E6-BDCF6DA502D8}" type="presOf" srcId="{25749F3E-ABEC-4E22-ABCB-1137B67B62D4}" destId="{37D37275-E1BE-46B6-94F8-9F8DCC2F5632}" srcOrd="1" destOrd="0" presId="urn:microsoft.com/office/officeart/2016/7/layout/RepeatingBendingProcessNew"/>
    <dgm:cxn modelId="{7A722F88-365A-4FAC-B5BA-F6EF9848A331}" type="presOf" srcId="{C4AD79F7-BCA2-485A-859C-4DD4C5D8CBD2}" destId="{708DF334-E28D-41ED-973A-F407BB509740}" srcOrd="0" destOrd="0" presId="urn:microsoft.com/office/officeart/2016/7/layout/RepeatingBendingProcessNew"/>
    <dgm:cxn modelId="{405E2B91-9343-45B1-8F4B-5FD3CAF88D0C}" type="presOf" srcId="{2DFDADB9-98D0-450B-8219-3D0DB7911E13}" destId="{4354F0CE-68A6-4B9E-8610-5DF5F0641533}" srcOrd="0" destOrd="0" presId="urn:microsoft.com/office/officeart/2016/7/layout/RepeatingBendingProcessNew"/>
    <dgm:cxn modelId="{04A1CC99-319F-4E65-B7F1-2D16E0E5D284}" srcId="{41034526-A116-42BA-BA1C-8F95C440882E}" destId="{122E9199-37A7-41FD-8378-E180A8365B27}" srcOrd="3" destOrd="0" parTransId="{3F83E32C-B910-419F-95B1-2BB82642FEE2}" sibTransId="{8D8B8AF4-7ABA-4B05-A340-97BFC719863F}"/>
    <dgm:cxn modelId="{E969A1A6-E9EF-43BE-808D-86080480EF2F}" type="presOf" srcId="{D8BC886C-C49C-44EA-83C4-32DEF86179E5}" destId="{CB8CCBFE-C488-46B3-863F-482C3D25CDC8}" srcOrd="0" destOrd="0" presId="urn:microsoft.com/office/officeart/2016/7/layout/RepeatingBendingProcessNew"/>
    <dgm:cxn modelId="{4E896DA9-1D86-441C-8135-5A24B4CE8580}" type="presOf" srcId="{ED677C3F-1DD7-4A72-9694-CC9E15378AAB}" destId="{8B35C012-BED7-4ED8-9F16-DEAAA829D041}" srcOrd="1" destOrd="0" presId="urn:microsoft.com/office/officeart/2016/7/layout/RepeatingBendingProcessNew"/>
    <dgm:cxn modelId="{3CEFD7AB-D693-4125-943B-B937280FCAA4}" type="presOf" srcId="{50439B5A-E7F6-4FA4-B686-1F7E4C1CCB30}" destId="{FF753516-C846-4D16-8B0A-6DBD86DFD2B3}" srcOrd="0" destOrd="0" presId="urn:microsoft.com/office/officeart/2016/7/layout/RepeatingBendingProcessNew"/>
    <dgm:cxn modelId="{F60F85BA-41FD-4AAE-8173-5A472FDD4AE4}" type="presOf" srcId="{2DFDADB9-98D0-450B-8219-3D0DB7911E13}" destId="{B9037F77-1C80-48F0-ADD4-DD6DF77E2593}" srcOrd="1" destOrd="0" presId="urn:microsoft.com/office/officeart/2016/7/layout/RepeatingBendingProcessNew"/>
    <dgm:cxn modelId="{7136AAC7-C9F4-4377-813A-E02D652BF95B}" type="presOf" srcId="{9027E59C-7CC8-434D-B51F-48CD043F672E}" destId="{4891958B-8872-4B0F-89BB-67F6D1547BBC}" srcOrd="0" destOrd="0" presId="urn:microsoft.com/office/officeart/2016/7/layout/RepeatingBendingProcessNew"/>
    <dgm:cxn modelId="{CB9CF2C9-4EAE-4338-8A2E-B8C310EBB348}" type="presOf" srcId="{41034526-A116-42BA-BA1C-8F95C440882E}" destId="{40F54608-2B6C-4551-A15D-314E08C49A3E}" srcOrd="0" destOrd="0" presId="urn:microsoft.com/office/officeart/2016/7/layout/RepeatingBendingProcessNew"/>
    <dgm:cxn modelId="{A30126D3-6A3E-4874-AE55-25EB89235FE8}" srcId="{41034526-A116-42BA-BA1C-8F95C440882E}" destId="{D8BC886C-C49C-44EA-83C4-32DEF86179E5}" srcOrd="1" destOrd="0" parTransId="{D141FF0D-60C6-4495-B52F-62CD6F01C71E}" sibTransId="{ED677C3F-1DD7-4A72-9694-CC9E15378AAB}"/>
    <dgm:cxn modelId="{E14536D4-EB82-46E2-827B-325690304D2F}" type="presOf" srcId="{122E9199-37A7-41FD-8378-E180A8365B27}" destId="{C35B4F4B-752D-473D-91C7-D79F417E5052}" srcOrd="0" destOrd="0" presId="urn:microsoft.com/office/officeart/2016/7/layout/RepeatingBendingProcessNew"/>
    <dgm:cxn modelId="{B8EEB4D8-DE6C-45A6-83AB-9130B6D706E1}" type="presOf" srcId="{ED677C3F-1DD7-4A72-9694-CC9E15378AAB}" destId="{8DAA63FE-0D74-44EA-A821-80BC5B99011E}" srcOrd="0" destOrd="0" presId="urn:microsoft.com/office/officeart/2016/7/layout/RepeatingBendingProcessNew"/>
    <dgm:cxn modelId="{373B32E0-9F67-4706-87D8-6B9E15752DCC}" srcId="{41034526-A116-42BA-BA1C-8F95C440882E}" destId="{50439B5A-E7F6-4FA4-B686-1F7E4C1CCB30}" srcOrd="0" destOrd="0" parTransId="{F6259F46-20C2-4FAC-93F3-56375901A8A6}" sibTransId="{25749F3E-ABEC-4E22-ABCB-1137B67B62D4}"/>
    <dgm:cxn modelId="{C787E2E2-675B-4959-A3D1-C04B714AC199}" type="presOf" srcId="{8D8B8AF4-7ABA-4B05-A340-97BFC719863F}" destId="{076A2E0B-B202-4DA7-9856-4CDB17BAA520}" srcOrd="1" destOrd="0" presId="urn:microsoft.com/office/officeart/2016/7/layout/RepeatingBendingProcessNew"/>
    <dgm:cxn modelId="{9E4A59F4-A8D6-4242-966F-3EC3FB6DC75B}" srcId="{41034526-A116-42BA-BA1C-8F95C440882E}" destId="{7D1A7AAD-8095-4BD8-BE0B-09B0BBA4D0A3}" srcOrd="4" destOrd="0" parTransId="{A34A8FBB-CCE1-40ED-80D5-359AAE563E52}" sibTransId="{7B591B3D-172C-4093-A24D-21725CC9D2E0}"/>
    <dgm:cxn modelId="{9914CFF9-7517-4891-AE19-D3C7FD621C1F}" type="presOf" srcId="{7B591B3D-172C-4093-A24D-21725CC9D2E0}" destId="{4DCFF76B-774F-45D8-9355-378D7F6C5F09}" srcOrd="1" destOrd="0" presId="urn:microsoft.com/office/officeart/2016/7/layout/RepeatingBendingProcessNew"/>
    <dgm:cxn modelId="{B9E5A83B-555F-44E6-9D69-5AA60584E2CB}" type="presParOf" srcId="{40F54608-2B6C-4551-A15D-314E08C49A3E}" destId="{FF753516-C846-4D16-8B0A-6DBD86DFD2B3}" srcOrd="0" destOrd="0" presId="urn:microsoft.com/office/officeart/2016/7/layout/RepeatingBendingProcessNew"/>
    <dgm:cxn modelId="{C3B1DFCB-2F89-4B72-A0AA-8AA3E186C750}" type="presParOf" srcId="{40F54608-2B6C-4551-A15D-314E08C49A3E}" destId="{F272AEDC-B96D-4F8B-92CE-A229E596FA7E}" srcOrd="1" destOrd="0" presId="urn:microsoft.com/office/officeart/2016/7/layout/RepeatingBendingProcessNew"/>
    <dgm:cxn modelId="{52514137-CB90-46C7-87F9-B647B68B9B97}" type="presParOf" srcId="{F272AEDC-B96D-4F8B-92CE-A229E596FA7E}" destId="{37D37275-E1BE-46B6-94F8-9F8DCC2F5632}" srcOrd="0" destOrd="0" presId="urn:microsoft.com/office/officeart/2016/7/layout/RepeatingBendingProcessNew"/>
    <dgm:cxn modelId="{9FED68DF-0C53-451D-B841-3FC3F719CB77}" type="presParOf" srcId="{40F54608-2B6C-4551-A15D-314E08C49A3E}" destId="{CB8CCBFE-C488-46B3-863F-482C3D25CDC8}" srcOrd="2" destOrd="0" presId="urn:microsoft.com/office/officeart/2016/7/layout/RepeatingBendingProcessNew"/>
    <dgm:cxn modelId="{8CEE5B78-0A4C-45A9-BEF0-8D599D787B0E}" type="presParOf" srcId="{40F54608-2B6C-4551-A15D-314E08C49A3E}" destId="{8DAA63FE-0D74-44EA-A821-80BC5B99011E}" srcOrd="3" destOrd="0" presId="urn:microsoft.com/office/officeart/2016/7/layout/RepeatingBendingProcessNew"/>
    <dgm:cxn modelId="{9B68DB3F-F17D-48A2-BA29-487053166533}" type="presParOf" srcId="{8DAA63FE-0D74-44EA-A821-80BC5B99011E}" destId="{8B35C012-BED7-4ED8-9F16-DEAAA829D041}" srcOrd="0" destOrd="0" presId="urn:microsoft.com/office/officeart/2016/7/layout/RepeatingBendingProcessNew"/>
    <dgm:cxn modelId="{FA662E9C-35ED-419E-A1EB-715EC5061FF2}" type="presParOf" srcId="{40F54608-2B6C-4551-A15D-314E08C49A3E}" destId="{708DF334-E28D-41ED-973A-F407BB509740}" srcOrd="4" destOrd="0" presId="urn:microsoft.com/office/officeart/2016/7/layout/RepeatingBendingProcessNew"/>
    <dgm:cxn modelId="{6E3A6FE0-5329-4F9A-A404-68A1DBB78F92}" type="presParOf" srcId="{40F54608-2B6C-4551-A15D-314E08C49A3E}" destId="{4354F0CE-68A6-4B9E-8610-5DF5F0641533}" srcOrd="5" destOrd="0" presId="urn:microsoft.com/office/officeart/2016/7/layout/RepeatingBendingProcessNew"/>
    <dgm:cxn modelId="{7F14C292-2A99-4000-B16A-06BF4E21C517}" type="presParOf" srcId="{4354F0CE-68A6-4B9E-8610-5DF5F0641533}" destId="{B9037F77-1C80-48F0-ADD4-DD6DF77E2593}" srcOrd="0" destOrd="0" presId="urn:microsoft.com/office/officeart/2016/7/layout/RepeatingBendingProcessNew"/>
    <dgm:cxn modelId="{3B2AAE8E-6303-434B-8B77-028BD7DA9858}" type="presParOf" srcId="{40F54608-2B6C-4551-A15D-314E08C49A3E}" destId="{C35B4F4B-752D-473D-91C7-D79F417E5052}" srcOrd="6" destOrd="0" presId="urn:microsoft.com/office/officeart/2016/7/layout/RepeatingBendingProcessNew"/>
    <dgm:cxn modelId="{35F90612-A33F-4AD4-9822-3668F1A80631}" type="presParOf" srcId="{40F54608-2B6C-4551-A15D-314E08C49A3E}" destId="{E7654B15-F704-40B2-8B8F-38A6C2FBC63F}" srcOrd="7" destOrd="0" presId="urn:microsoft.com/office/officeart/2016/7/layout/RepeatingBendingProcessNew"/>
    <dgm:cxn modelId="{F993F04B-2AA6-481D-A829-4E39E030A362}" type="presParOf" srcId="{E7654B15-F704-40B2-8B8F-38A6C2FBC63F}" destId="{076A2E0B-B202-4DA7-9856-4CDB17BAA520}" srcOrd="0" destOrd="0" presId="urn:microsoft.com/office/officeart/2016/7/layout/RepeatingBendingProcessNew"/>
    <dgm:cxn modelId="{DF5145EF-C5AA-4ACF-B515-67A8B69C2423}" type="presParOf" srcId="{40F54608-2B6C-4551-A15D-314E08C49A3E}" destId="{BFE532D7-8185-49C9-A1BD-3C27C6307B4B}" srcOrd="8" destOrd="0" presId="urn:microsoft.com/office/officeart/2016/7/layout/RepeatingBendingProcessNew"/>
    <dgm:cxn modelId="{D3B4A8DF-C31D-4832-B3D0-A103A61BBDAD}" type="presParOf" srcId="{40F54608-2B6C-4551-A15D-314E08C49A3E}" destId="{A9FB0CB9-302F-4864-9E12-F6BCE5AA1D22}" srcOrd="9" destOrd="0" presId="urn:microsoft.com/office/officeart/2016/7/layout/RepeatingBendingProcessNew"/>
    <dgm:cxn modelId="{1A1D07EB-47E4-476C-9AD3-3147ACA334BA}" type="presParOf" srcId="{A9FB0CB9-302F-4864-9E12-F6BCE5AA1D22}" destId="{4DCFF76B-774F-45D8-9355-378D7F6C5F09}" srcOrd="0" destOrd="0" presId="urn:microsoft.com/office/officeart/2016/7/layout/RepeatingBendingProcessNew"/>
    <dgm:cxn modelId="{CBA81169-0B1B-40A7-B83D-CE5FF6EA2E65}" type="presParOf" srcId="{40F54608-2B6C-4551-A15D-314E08C49A3E}" destId="{4891958B-8872-4B0F-89BB-67F6D1547BB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764251-FD0D-49E8-8042-F5615D9A9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7AEFEF-29FC-4BAB-940C-1B87F65CC2AF}">
      <dgm:prSet/>
      <dgm:spPr/>
      <dgm:t>
        <a:bodyPr/>
        <a:lstStyle/>
        <a:p>
          <a:r>
            <a:rPr lang="el-GR"/>
            <a:t>Λόγω της υψηλής περιεκτικότητας σε κυτταρίνη και λιγνίνη, τα υπολείμματα μπορούν να αντικαταστήσουν το πριονίδι στην παραγωγή τούβλων για την αύξηση του πορώδες.</a:t>
          </a:r>
          <a:endParaRPr lang="en-US"/>
        </a:p>
      </dgm:t>
    </dgm:pt>
    <dgm:pt modelId="{BD9135F9-6DA6-4788-9976-892F09722BBF}" type="parTrans" cxnId="{A9F0A23D-7F85-4287-B8A5-66008710F8C3}">
      <dgm:prSet/>
      <dgm:spPr/>
      <dgm:t>
        <a:bodyPr/>
        <a:lstStyle/>
        <a:p>
          <a:endParaRPr lang="en-US"/>
        </a:p>
      </dgm:t>
    </dgm:pt>
    <dgm:pt modelId="{A02814EF-636C-4E40-8675-F3E934D91D1A}" type="sibTrans" cxnId="{A9F0A23D-7F85-4287-B8A5-66008710F8C3}">
      <dgm:prSet/>
      <dgm:spPr/>
      <dgm:t>
        <a:bodyPr/>
        <a:lstStyle/>
        <a:p>
          <a:endParaRPr lang="en-US"/>
        </a:p>
      </dgm:t>
    </dgm:pt>
    <dgm:pt modelId="{6B5AF5CF-1C77-4620-85B2-5DFF66284F05}">
      <dgm:prSet/>
      <dgm:spPr/>
      <dgm:t>
        <a:bodyPr/>
        <a:lstStyle/>
        <a:p>
          <a:r>
            <a:rPr lang="el-GR"/>
            <a:t>Βελτίωσαν τα χαρακτηριστικά, δεν επηρέασαν το χρώμα ή την ποιότητα τούβλου και δεν απαιτήθηκε οποιαδήποτε αλλαγή στις διεργασίες παραγωγής.</a:t>
          </a:r>
          <a:endParaRPr lang="en-US"/>
        </a:p>
      </dgm:t>
    </dgm:pt>
    <dgm:pt modelId="{BB209945-50AF-4B24-A2B2-B41542118574}" type="parTrans" cxnId="{B242CC8C-CA19-41F3-B52F-7E7D872E17C8}">
      <dgm:prSet/>
      <dgm:spPr/>
      <dgm:t>
        <a:bodyPr/>
        <a:lstStyle/>
        <a:p>
          <a:endParaRPr lang="en-US"/>
        </a:p>
      </dgm:t>
    </dgm:pt>
    <dgm:pt modelId="{0FAEC6B6-BC6A-4F26-82B1-6833BCD90157}" type="sibTrans" cxnId="{B242CC8C-CA19-41F3-B52F-7E7D872E17C8}">
      <dgm:prSet/>
      <dgm:spPr/>
      <dgm:t>
        <a:bodyPr/>
        <a:lstStyle/>
        <a:p>
          <a:endParaRPr lang="en-US"/>
        </a:p>
      </dgm:t>
    </dgm:pt>
    <dgm:pt modelId="{6BFF5D2B-1525-426B-BCB3-F19B48AA5DD5}" type="pres">
      <dgm:prSet presAssocID="{2E764251-FD0D-49E8-8042-F5615D9A9EF7}" presName="linear" presStyleCnt="0">
        <dgm:presLayoutVars>
          <dgm:animLvl val="lvl"/>
          <dgm:resizeHandles val="exact"/>
        </dgm:presLayoutVars>
      </dgm:prSet>
      <dgm:spPr/>
    </dgm:pt>
    <dgm:pt modelId="{D884A81E-16A7-4FAE-B2C6-5D81F84981BD}" type="pres">
      <dgm:prSet presAssocID="{B67AEFEF-29FC-4BAB-940C-1B87F65CC2A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432DB3-4DFC-4CC6-83D3-C0868F83CF0E}" type="pres">
      <dgm:prSet presAssocID="{A02814EF-636C-4E40-8675-F3E934D91D1A}" presName="spacer" presStyleCnt="0"/>
      <dgm:spPr/>
    </dgm:pt>
    <dgm:pt modelId="{975BF8DF-2AEE-4983-A117-990A959D5EEF}" type="pres">
      <dgm:prSet presAssocID="{6B5AF5CF-1C77-4620-85B2-5DFF66284F0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DEBF0A-79BA-4CAA-B6A1-23C072BA2446}" type="presOf" srcId="{B67AEFEF-29FC-4BAB-940C-1B87F65CC2AF}" destId="{D884A81E-16A7-4FAE-B2C6-5D81F84981BD}" srcOrd="0" destOrd="0" presId="urn:microsoft.com/office/officeart/2005/8/layout/vList2"/>
    <dgm:cxn modelId="{A9F0A23D-7F85-4287-B8A5-66008710F8C3}" srcId="{2E764251-FD0D-49E8-8042-F5615D9A9EF7}" destId="{B67AEFEF-29FC-4BAB-940C-1B87F65CC2AF}" srcOrd="0" destOrd="0" parTransId="{BD9135F9-6DA6-4788-9976-892F09722BBF}" sibTransId="{A02814EF-636C-4E40-8675-F3E934D91D1A}"/>
    <dgm:cxn modelId="{837FFF58-EDA2-4F23-BD72-C589E97BFEFE}" type="presOf" srcId="{6B5AF5CF-1C77-4620-85B2-5DFF66284F05}" destId="{975BF8DF-2AEE-4983-A117-990A959D5EEF}" srcOrd="0" destOrd="0" presId="urn:microsoft.com/office/officeart/2005/8/layout/vList2"/>
    <dgm:cxn modelId="{B242CC8C-CA19-41F3-B52F-7E7D872E17C8}" srcId="{2E764251-FD0D-49E8-8042-F5615D9A9EF7}" destId="{6B5AF5CF-1C77-4620-85B2-5DFF66284F05}" srcOrd="1" destOrd="0" parTransId="{BB209945-50AF-4B24-A2B2-B41542118574}" sibTransId="{0FAEC6B6-BC6A-4F26-82B1-6833BCD90157}"/>
    <dgm:cxn modelId="{840F1FDC-E365-4C5C-8267-DB4555F9AFA8}" type="presOf" srcId="{2E764251-FD0D-49E8-8042-F5615D9A9EF7}" destId="{6BFF5D2B-1525-426B-BCB3-F19B48AA5DD5}" srcOrd="0" destOrd="0" presId="urn:microsoft.com/office/officeart/2005/8/layout/vList2"/>
    <dgm:cxn modelId="{1E850163-7B4C-4260-8558-FA86BAC203ED}" type="presParOf" srcId="{6BFF5D2B-1525-426B-BCB3-F19B48AA5DD5}" destId="{D884A81E-16A7-4FAE-B2C6-5D81F84981BD}" srcOrd="0" destOrd="0" presId="urn:microsoft.com/office/officeart/2005/8/layout/vList2"/>
    <dgm:cxn modelId="{7CF8DD99-31D2-4051-B166-20C3F2EEDC58}" type="presParOf" srcId="{6BFF5D2B-1525-426B-BCB3-F19B48AA5DD5}" destId="{AC432DB3-4DFC-4CC6-83D3-C0868F83CF0E}" srcOrd="1" destOrd="0" presId="urn:microsoft.com/office/officeart/2005/8/layout/vList2"/>
    <dgm:cxn modelId="{47EB2BE4-9D1C-43CC-8D7D-EB8602B4FC4A}" type="presParOf" srcId="{6BFF5D2B-1525-426B-BCB3-F19B48AA5DD5}" destId="{975BF8DF-2AEE-4983-A117-990A959D5E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87FE2F-4551-439D-A511-9663302D9A9F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3A279-57C5-4D22-A1B4-638CFF2925A2}">
      <dgm:prSet/>
      <dgm:spPr/>
      <dgm:t>
        <a:bodyPr/>
        <a:lstStyle/>
        <a:p>
          <a:r>
            <a:rPr lang="el-GR"/>
            <a:t>Αξιοποίηση  για παραγωγή καυσίμων δεύτερης γενιάς  ( βιοαιθανόλη,βιοντίζελ)</a:t>
          </a:r>
          <a:endParaRPr lang="en-US"/>
        </a:p>
      </dgm:t>
    </dgm:pt>
    <dgm:pt modelId="{96187AE7-DFFD-4907-B425-D5B798CD6975}" type="parTrans" cxnId="{0FFAE7EC-209B-4D35-B024-5722D771ABD0}">
      <dgm:prSet/>
      <dgm:spPr/>
      <dgm:t>
        <a:bodyPr/>
        <a:lstStyle/>
        <a:p>
          <a:endParaRPr lang="en-US" sz="1200"/>
        </a:p>
      </dgm:t>
    </dgm:pt>
    <dgm:pt modelId="{D68A67FC-9FCC-44FD-B25E-6A868AC399CB}" type="sibTrans" cxnId="{0FFAE7EC-209B-4D35-B024-5722D771ABD0}">
      <dgm:prSet/>
      <dgm:spPr/>
      <dgm:t>
        <a:bodyPr/>
        <a:lstStyle/>
        <a:p>
          <a:endParaRPr lang="en-US"/>
        </a:p>
      </dgm:t>
    </dgm:pt>
    <dgm:pt modelId="{C67CA23B-B5E2-46EB-A33E-C31F5BEF11E7}">
      <dgm:prSet/>
      <dgm:spPr/>
      <dgm:t>
        <a:bodyPr/>
        <a:lstStyle/>
        <a:p>
          <a:r>
            <a:rPr lang="el-GR"/>
            <a:t>Συνεργασία και διάθεση σε διάφορους φορείς(πανεπιστημία κ.λ.π) για καινοτόμες μεθόδους αξιοποίησης τους</a:t>
          </a:r>
          <a:endParaRPr lang="en-US"/>
        </a:p>
      </dgm:t>
    </dgm:pt>
    <dgm:pt modelId="{1CC63E75-E941-474A-A3F3-8F6936410E77}" type="parTrans" cxnId="{4AE76C04-6CEB-4A50-9178-4506E8C916ED}">
      <dgm:prSet/>
      <dgm:spPr/>
      <dgm:t>
        <a:bodyPr/>
        <a:lstStyle/>
        <a:p>
          <a:endParaRPr lang="en-US" sz="1200"/>
        </a:p>
      </dgm:t>
    </dgm:pt>
    <dgm:pt modelId="{CD67E15C-C524-4F78-8B91-15960F8A90ED}" type="sibTrans" cxnId="{4AE76C04-6CEB-4A50-9178-4506E8C916ED}">
      <dgm:prSet/>
      <dgm:spPr/>
      <dgm:t>
        <a:bodyPr/>
        <a:lstStyle/>
        <a:p>
          <a:endParaRPr lang="en-US"/>
        </a:p>
      </dgm:t>
    </dgm:pt>
    <dgm:pt modelId="{04966026-11FE-4EEE-8774-24DBF0665102}">
      <dgm:prSet/>
      <dgm:spPr/>
      <dgm:t>
        <a:bodyPr/>
        <a:lstStyle/>
        <a:p>
          <a:r>
            <a:rPr lang="el-GR"/>
            <a:t>Χρήση ως προσθετικά υλικά σε βιομηχανικές κατασκευές</a:t>
          </a:r>
          <a:endParaRPr lang="en-US"/>
        </a:p>
      </dgm:t>
    </dgm:pt>
    <dgm:pt modelId="{8610C35E-7722-4F3F-A7EE-F48371B234A8}" type="parTrans" cxnId="{203F9F90-8357-4A7D-A9D8-7C9184918470}">
      <dgm:prSet/>
      <dgm:spPr/>
      <dgm:t>
        <a:bodyPr/>
        <a:lstStyle/>
        <a:p>
          <a:endParaRPr lang="en-US" sz="1200"/>
        </a:p>
      </dgm:t>
    </dgm:pt>
    <dgm:pt modelId="{FA7326FE-F0D7-48E0-B912-6EDC434297A4}" type="sibTrans" cxnId="{203F9F90-8357-4A7D-A9D8-7C9184918470}">
      <dgm:prSet/>
      <dgm:spPr/>
      <dgm:t>
        <a:bodyPr/>
        <a:lstStyle/>
        <a:p>
          <a:endParaRPr lang="en-US"/>
        </a:p>
      </dgm:t>
    </dgm:pt>
    <dgm:pt modelId="{E13AF1D6-CD32-493F-B65F-07592126ABF1}">
      <dgm:prSet/>
      <dgm:spPr/>
      <dgm:t>
        <a:bodyPr/>
        <a:lstStyle/>
        <a:p>
          <a:r>
            <a:rPr lang="el-GR"/>
            <a:t>Χρήση ως πρώτη ύλη για παραγωγή περισσοτέρων τροφίμων</a:t>
          </a:r>
          <a:endParaRPr lang="en-US"/>
        </a:p>
      </dgm:t>
    </dgm:pt>
    <dgm:pt modelId="{B26603F7-8D34-4367-9E1E-86A663860AD1}" type="parTrans" cxnId="{BD7AB4C1-01F2-4DCE-AE9F-9C82310D52E1}">
      <dgm:prSet/>
      <dgm:spPr/>
      <dgm:t>
        <a:bodyPr/>
        <a:lstStyle/>
        <a:p>
          <a:endParaRPr lang="en-US" sz="1200"/>
        </a:p>
      </dgm:t>
    </dgm:pt>
    <dgm:pt modelId="{8F56DB59-7A5B-4866-85ED-CEF05CEB07E1}" type="sibTrans" cxnId="{BD7AB4C1-01F2-4DCE-AE9F-9C82310D52E1}">
      <dgm:prSet/>
      <dgm:spPr/>
      <dgm:t>
        <a:bodyPr/>
        <a:lstStyle/>
        <a:p>
          <a:endParaRPr lang="en-US"/>
        </a:p>
      </dgm:t>
    </dgm:pt>
    <dgm:pt modelId="{E540924F-666C-4C45-8E4A-92799E118185}">
      <dgm:prSet/>
      <dgm:spPr/>
      <dgm:t>
        <a:bodyPr/>
        <a:lstStyle/>
        <a:p>
          <a:r>
            <a:rPr lang="el-GR" dirty="0"/>
            <a:t>Μείωση εκπομπής </a:t>
          </a:r>
          <a:r>
            <a:rPr lang="en-US" dirty="0"/>
            <a:t>CO2 </a:t>
          </a:r>
          <a:r>
            <a:rPr lang="el-GR" dirty="0"/>
            <a:t>από την καύση τους</a:t>
          </a:r>
          <a:endParaRPr lang="en-US" dirty="0"/>
        </a:p>
      </dgm:t>
    </dgm:pt>
    <dgm:pt modelId="{653821DF-1564-4758-A963-15741CC06101}" type="parTrans" cxnId="{E49DDDD7-30D1-4EF7-9A73-BB70DFDF6283}">
      <dgm:prSet/>
      <dgm:spPr/>
      <dgm:t>
        <a:bodyPr/>
        <a:lstStyle/>
        <a:p>
          <a:endParaRPr lang="en-US" sz="1200"/>
        </a:p>
      </dgm:t>
    </dgm:pt>
    <dgm:pt modelId="{C4ECC318-83C1-429C-9821-C8B88791F059}" type="sibTrans" cxnId="{E49DDDD7-30D1-4EF7-9A73-BB70DFDF6283}">
      <dgm:prSet/>
      <dgm:spPr/>
      <dgm:t>
        <a:bodyPr/>
        <a:lstStyle/>
        <a:p>
          <a:endParaRPr lang="en-US"/>
        </a:p>
      </dgm:t>
    </dgm:pt>
    <dgm:pt modelId="{EE2AC655-3B31-43A3-81F1-5104463158D0}" type="pres">
      <dgm:prSet presAssocID="{F487FE2F-4551-439D-A511-9663302D9A9F}" presName="cycle" presStyleCnt="0">
        <dgm:presLayoutVars>
          <dgm:dir/>
          <dgm:resizeHandles val="exact"/>
        </dgm:presLayoutVars>
      </dgm:prSet>
      <dgm:spPr/>
    </dgm:pt>
    <dgm:pt modelId="{9B90DD12-8688-430F-B78D-3EF9DD2EE1EC}" type="pres">
      <dgm:prSet presAssocID="{8B73A279-57C5-4D22-A1B4-638CFF2925A2}" presName="dummy" presStyleCnt="0"/>
      <dgm:spPr/>
    </dgm:pt>
    <dgm:pt modelId="{DC7A89FA-3C1E-4766-B649-0D0456153C21}" type="pres">
      <dgm:prSet presAssocID="{8B73A279-57C5-4D22-A1B4-638CFF2925A2}" presName="node" presStyleLbl="revTx" presStyleIdx="0" presStyleCnt="5">
        <dgm:presLayoutVars>
          <dgm:bulletEnabled val="1"/>
        </dgm:presLayoutVars>
      </dgm:prSet>
      <dgm:spPr/>
    </dgm:pt>
    <dgm:pt modelId="{5A001233-41A6-44F0-B231-FE25E1494F01}" type="pres">
      <dgm:prSet presAssocID="{D68A67FC-9FCC-44FD-B25E-6A868AC399CB}" presName="sibTrans" presStyleLbl="node1" presStyleIdx="0" presStyleCnt="5"/>
      <dgm:spPr/>
    </dgm:pt>
    <dgm:pt modelId="{5C6BA794-875F-4404-B1F1-408442E8605F}" type="pres">
      <dgm:prSet presAssocID="{C67CA23B-B5E2-46EB-A33E-C31F5BEF11E7}" presName="dummy" presStyleCnt="0"/>
      <dgm:spPr/>
    </dgm:pt>
    <dgm:pt modelId="{BD60E262-0EC3-4DDB-89E7-C0324F99AD40}" type="pres">
      <dgm:prSet presAssocID="{C67CA23B-B5E2-46EB-A33E-C31F5BEF11E7}" presName="node" presStyleLbl="revTx" presStyleIdx="1" presStyleCnt="5">
        <dgm:presLayoutVars>
          <dgm:bulletEnabled val="1"/>
        </dgm:presLayoutVars>
      </dgm:prSet>
      <dgm:spPr/>
    </dgm:pt>
    <dgm:pt modelId="{22E95A6C-DC38-4157-82A3-C3039CA63FC9}" type="pres">
      <dgm:prSet presAssocID="{CD67E15C-C524-4F78-8B91-15960F8A90ED}" presName="sibTrans" presStyleLbl="node1" presStyleIdx="1" presStyleCnt="5"/>
      <dgm:spPr/>
    </dgm:pt>
    <dgm:pt modelId="{3950273A-D3BD-48F7-979A-58EF84E31A22}" type="pres">
      <dgm:prSet presAssocID="{04966026-11FE-4EEE-8774-24DBF0665102}" presName="dummy" presStyleCnt="0"/>
      <dgm:spPr/>
    </dgm:pt>
    <dgm:pt modelId="{3C3A47AA-944B-4EC9-9526-08CC7F9A42E5}" type="pres">
      <dgm:prSet presAssocID="{04966026-11FE-4EEE-8774-24DBF0665102}" presName="node" presStyleLbl="revTx" presStyleIdx="2" presStyleCnt="5">
        <dgm:presLayoutVars>
          <dgm:bulletEnabled val="1"/>
        </dgm:presLayoutVars>
      </dgm:prSet>
      <dgm:spPr/>
    </dgm:pt>
    <dgm:pt modelId="{A9E5D1FF-A22A-4022-BE25-AE92BD9B2350}" type="pres">
      <dgm:prSet presAssocID="{FA7326FE-F0D7-48E0-B912-6EDC434297A4}" presName="sibTrans" presStyleLbl="node1" presStyleIdx="2" presStyleCnt="5"/>
      <dgm:spPr/>
    </dgm:pt>
    <dgm:pt modelId="{E640AA99-BA84-4461-B3E9-E25BCD5EA888}" type="pres">
      <dgm:prSet presAssocID="{E13AF1D6-CD32-493F-B65F-07592126ABF1}" presName="dummy" presStyleCnt="0"/>
      <dgm:spPr/>
    </dgm:pt>
    <dgm:pt modelId="{BF85B02A-AA0E-4718-B3C3-BDBF102584E3}" type="pres">
      <dgm:prSet presAssocID="{E13AF1D6-CD32-493F-B65F-07592126ABF1}" presName="node" presStyleLbl="revTx" presStyleIdx="3" presStyleCnt="5">
        <dgm:presLayoutVars>
          <dgm:bulletEnabled val="1"/>
        </dgm:presLayoutVars>
      </dgm:prSet>
      <dgm:spPr/>
    </dgm:pt>
    <dgm:pt modelId="{BDA3452C-678F-49A2-9289-1B7117762739}" type="pres">
      <dgm:prSet presAssocID="{8F56DB59-7A5B-4866-85ED-CEF05CEB07E1}" presName="sibTrans" presStyleLbl="node1" presStyleIdx="3" presStyleCnt="5"/>
      <dgm:spPr/>
    </dgm:pt>
    <dgm:pt modelId="{C4D45017-2372-4026-9597-4BBAAC8BD266}" type="pres">
      <dgm:prSet presAssocID="{E540924F-666C-4C45-8E4A-92799E118185}" presName="dummy" presStyleCnt="0"/>
      <dgm:spPr/>
    </dgm:pt>
    <dgm:pt modelId="{7FBB0D76-3F7C-455D-9641-E5F94C551434}" type="pres">
      <dgm:prSet presAssocID="{E540924F-666C-4C45-8E4A-92799E118185}" presName="node" presStyleLbl="revTx" presStyleIdx="4" presStyleCnt="5">
        <dgm:presLayoutVars>
          <dgm:bulletEnabled val="1"/>
        </dgm:presLayoutVars>
      </dgm:prSet>
      <dgm:spPr/>
    </dgm:pt>
    <dgm:pt modelId="{A094A103-340D-406D-BBF3-900C1108758C}" type="pres">
      <dgm:prSet presAssocID="{C4ECC318-83C1-429C-9821-C8B88791F059}" presName="sibTrans" presStyleLbl="node1" presStyleIdx="4" presStyleCnt="5"/>
      <dgm:spPr/>
    </dgm:pt>
  </dgm:ptLst>
  <dgm:cxnLst>
    <dgm:cxn modelId="{4AE76C04-6CEB-4A50-9178-4506E8C916ED}" srcId="{F487FE2F-4551-439D-A511-9663302D9A9F}" destId="{C67CA23B-B5E2-46EB-A33E-C31F5BEF11E7}" srcOrd="1" destOrd="0" parTransId="{1CC63E75-E941-474A-A3F3-8F6936410E77}" sibTransId="{CD67E15C-C524-4F78-8B91-15960F8A90ED}"/>
    <dgm:cxn modelId="{46F02B05-C9E1-4763-8C8B-8F0E508A4907}" type="presOf" srcId="{8F56DB59-7A5B-4866-85ED-CEF05CEB07E1}" destId="{BDA3452C-678F-49A2-9289-1B7117762739}" srcOrd="0" destOrd="0" presId="urn:microsoft.com/office/officeart/2005/8/layout/cycle1"/>
    <dgm:cxn modelId="{A3E9EF24-9B4D-4D63-A7B9-B4161C55A8DB}" type="presOf" srcId="{C4ECC318-83C1-429C-9821-C8B88791F059}" destId="{A094A103-340D-406D-BBF3-900C1108758C}" srcOrd="0" destOrd="0" presId="urn:microsoft.com/office/officeart/2005/8/layout/cycle1"/>
    <dgm:cxn modelId="{9FE8DC26-9E63-4F0D-9B0C-B92EE2DEC76C}" type="presOf" srcId="{8B73A279-57C5-4D22-A1B4-638CFF2925A2}" destId="{DC7A89FA-3C1E-4766-B649-0D0456153C21}" srcOrd="0" destOrd="0" presId="urn:microsoft.com/office/officeart/2005/8/layout/cycle1"/>
    <dgm:cxn modelId="{1377F22D-71F8-44BD-9C7E-BC1976608A89}" type="presOf" srcId="{C67CA23B-B5E2-46EB-A33E-C31F5BEF11E7}" destId="{BD60E262-0EC3-4DDB-89E7-C0324F99AD40}" srcOrd="0" destOrd="0" presId="urn:microsoft.com/office/officeart/2005/8/layout/cycle1"/>
    <dgm:cxn modelId="{49109A33-582A-4406-A33F-4441877FBA9F}" type="presOf" srcId="{D68A67FC-9FCC-44FD-B25E-6A868AC399CB}" destId="{5A001233-41A6-44F0-B231-FE25E1494F01}" srcOrd="0" destOrd="0" presId="urn:microsoft.com/office/officeart/2005/8/layout/cycle1"/>
    <dgm:cxn modelId="{B9214E48-BE74-4361-941E-6EE6A6423C26}" type="presOf" srcId="{F487FE2F-4551-439D-A511-9663302D9A9F}" destId="{EE2AC655-3B31-43A3-81F1-5104463158D0}" srcOrd="0" destOrd="0" presId="urn:microsoft.com/office/officeart/2005/8/layout/cycle1"/>
    <dgm:cxn modelId="{3753B155-45F6-4EEC-9F33-24D6697FBAB0}" type="presOf" srcId="{FA7326FE-F0D7-48E0-B912-6EDC434297A4}" destId="{A9E5D1FF-A22A-4022-BE25-AE92BD9B2350}" srcOrd="0" destOrd="0" presId="urn:microsoft.com/office/officeart/2005/8/layout/cycle1"/>
    <dgm:cxn modelId="{203F9F90-8357-4A7D-A9D8-7C9184918470}" srcId="{F487FE2F-4551-439D-A511-9663302D9A9F}" destId="{04966026-11FE-4EEE-8774-24DBF0665102}" srcOrd="2" destOrd="0" parTransId="{8610C35E-7722-4F3F-A7EE-F48371B234A8}" sibTransId="{FA7326FE-F0D7-48E0-B912-6EDC434297A4}"/>
    <dgm:cxn modelId="{A73D1CBC-A737-4774-BCE2-E27D38F3C034}" type="presOf" srcId="{04966026-11FE-4EEE-8774-24DBF0665102}" destId="{3C3A47AA-944B-4EC9-9526-08CC7F9A42E5}" srcOrd="0" destOrd="0" presId="urn:microsoft.com/office/officeart/2005/8/layout/cycle1"/>
    <dgm:cxn modelId="{BD7AB4C1-01F2-4DCE-AE9F-9C82310D52E1}" srcId="{F487FE2F-4551-439D-A511-9663302D9A9F}" destId="{E13AF1D6-CD32-493F-B65F-07592126ABF1}" srcOrd="3" destOrd="0" parTransId="{B26603F7-8D34-4367-9E1E-86A663860AD1}" sibTransId="{8F56DB59-7A5B-4866-85ED-CEF05CEB07E1}"/>
    <dgm:cxn modelId="{E49DDDD7-30D1-4EF7-9A73-BB70DFDF6283}" srcId="{F487FE2F-4551-439D-A511-9663302D9A9F}" destId="{E540924F-666C-4C45-8E4A-92799E118185}" srcOrd="4" destOrd="0" parTransId="{653821DF-1564-4758-A963-15741CC06101}" sibTransId="{C4ECC318-83C1-429C-9821-C8B88791F059}"/>
    <dgm:cxn modelId="{86F9AEEA-779C-40C0-BC20-266B457D49CB}" type="presOf" srcId="{CD67E15C-C524-4F78-8B91-15960F8A90ED}" destId="{22E95A6C-DC38-4157-82A3-C3039CA63FC9}" srcOrd="0" destOrd="0" presId="urn:microsoft.com/office/officeart/2005/8/layout/cycle1"/>
    <dgm:cxn modelId="{0FFAE7EC-209B-4D35-B024-5722D771ABD0}" srcId="{F487FE2F-4551-439D-A511-9663302D9A9F}" destId="{8B73A279-57C5-4D22-A1B4-638CFF2925A2}" srcOrd="0" destOrd="0" parTransId="{96187AE7-DFFD-4907-B425-D5B798CD6975}" sibTransId="{D68A67FC-9FCC-44FD-B25E-6A868AC399CB}"/>
    <dgm:cxn modelId="{2EBB5EEE-FB69-4836-BE11-BD42F667D185}" type="presOf" srcId="{E13AF1D6-CD32-493F-B65F-07592126ABF1}" destId="{BF85B02A-AA0E-4718-B3C3-BDBF102584E3}" srcOrd="0" destOrd="0" presId="urn:microsoft.com/office/officeart/2005/8/layout/cycle1"/>
    <dgm:cxn modelId="{728CBCF1-CFE5-4C20-A740-BEBE4ED8753A}" type="presOf" srcId="{E540924F-666C-4C45-8E4A-92799E118185}" destId="{7FBB0D76-3F7C-455D-9641-E5F94C551434}" srcOrd="0" destOrd="0" presId="urn:microsoft.com/office/officeart/2005/8/layout/cycle1"/>
    <dgm:cxn modelId="{EC21D68F-0BFD-461B-861B-D96B77D015D8}" type="presParOf" srcId="{EE2AC655-3B31-43A3-81F1-5104463158D0}" destId="{9B90DD12-8688-430F-B78D-3EF9DD2EE1EC}" srcOrd="0" destOrd="0" presId="urn:microsoft.com/office/officeart/2005/8/layout/cycle1"/>
    <dgm:cxn modelId="{F038066D-7A9A-4AA1-8EC3-D4D49AAC7471}" type="presParOf" srcId="{EE2AC655-3B31-43A3-81F1-5104463158D0}" destId="{DC7A89FA-3C1E-4766-B649-0D0456153C21}" srcOrd="1" destOrd="0" presId="urn:microsoft.com/office/officeart/2005/8/layout/cycle1"/>
    <dgm:cxn modelId="{D385A403-B898-4B52-9CC1-8E83259DC805}" type="presParOf" srcId="{EE2AC655-3B31-43A3-81F1-5104463158D0}" destId="{5A001233-41A6-44F0-B231-FE25E1494F01}" srcOrd="2" destOrd="0" presId="urn:microsoft.com/office/officeart/2005/8/layout/cycle1"/>
    <dgm:cxn modelId="{3F9C2133-75A9-4EA1-A783-9932792EAEB0}" type="presParOf" srcId="{EE2AC655-3B31-43A3-81F1-5104463158D0}" destId="{5C6BA794-875F-4404-B1F1-408442E8605F}" srcOrd="3" destOrd="0" presId="urn:microsoft.com/office/officeart/2005/8/layout/cycle1"/>
    <dgm:cxn modelId="{FB7C0E59-EECC-4ECB-96ED-7E45425D56FE}" type="presParOf" srcId="{EE2AC655-3B31-43A3-81F1-5104463158D0}" destId="{BD60E262-0EC3-4DDB-89E7-C0324F99AD40}" srcOrd="4" destOrd="0" presId="urn:microsoft.com/office/officeart/2005/8/layout/cycle1"/>
    <dgm:cxn modelId="{DB2AC299-01BC-4A13-803D-0F91004AA057}" type="presParOf" srcId="{EE2AC655-3B31-43A3-81F1-5104463158D0}" destId="{22E95A6C-DC38-4157-82A3-C3039CA63FC9}" srcOrd="5" destOrd="0" presId="urn:microsoft.com/office/officeart/2005/8/layout/cycle1"/>
    <dgm:cxn modelId="{F0B313DD-5825-4A71-9588-12B1DCA479CA}" type="presParOf" srcId="{EE2AC655-3B31-43A3-81F1-5104463158D0}" destId="{3950273A-D3BD-48F7-979A-58EF84E31A22}" srcOrd="6" destOrd="0" presId="urn:microsoft.com/office/officeart/2005/8/layout/cycle1"/>
    <dgm:cxn modelId="{B8A7F2C0-7876-469F-B35B-DCC3B4DA935C}" type="presParOf" srcId="{EE2AC655-3B31-43A3-81F1-5104463158D0}" destId="{3C3A47AA-944B-4EC9-9526-08CC7F9A42E5}" srcOrd="7" destOrd="0" presId="urn:microsoft.com/office/officeart/2005/8/layout/cycle1"/>
    <dgm:cxn modelId="{0A27EDAE-FBF6-432E-8D3B-2C219CE00607}" type="presParOf" srcId="{EE2AC655-3B31-43A3-81F1-5104463158D0}" destId="{A9E5D1FF-A22A-4022-BE25-AE92BD9B2350}" srcOrd="8" destOrd="0" presId="urn:microsoft.com/office/officeart/2005/8/layout/cycle1"/>
    <dgm:cxn modelId="{E465F44E-9541-49A3-86CE-1C1EEB7435DF}" type="presParOf" srcId="{EE2AC655-3B31-43A3-81F1-5104463158D0}" destId="{E640AA99-BA84-4461-B3E9-E25BCD5EA888}" srcOrd="9" destOrd="0" presId="urn:microsoft.com/office/officeart/2005/8/layout/cycle1"/>
    <dgm:cxn modelId="{46AC758D-2A2E-4AA5-B7F1-14C338A21E23}" type="presParOf" srcId="{EE2AC655-3B31-43A3-81F1-5104463158D0}" destId="{BF85B02A-AA0E-4718-B3C3-BDBF102584E3}" srcOrd="10" destOrd="0" presId="urn:microsoft.com/office/officeart/2005/8/layout/cycle1"/>
    <dgm:cxn modelId="{5F8A9FBD-D020-4F90-A48C-8373F61B46EE}" type="presParOf" srcId="{EE2AC655-3B31-43A3-81F1-5104463158D0}" destId="{BDA3452C-678F-49A2-9289-1B7117762739}" srcOrd="11" destOrd="0" presId="urn:microsoft.com/office/officeart/2005/8/layout/cycle1"/>
    <dgm:cxn modelId="{24ED96D6-8A13-48EC-B8F5-22BAC3510029}" type="presParOf" srcId="{EE2AC655-3B31-43A3-81F1-5104463158D0}" destId="{C4D45017-2372-4026-9597-4BBAAC8BD266}" srcOrd="12" destOrd="0" presId="urn:microsoft.com/office/officeart/2005/8/layout/cycle1"/>
    <dgm:cxn modelId="{1554947F-1F51-4902-9A2B-7BA77C0999C2}" type="presParOf" srcId="{EE2AC655-3B31-43A3-81F1-5104463158D0}" destId="{7FBB0D76-3F7C-455D-9641-E5F94C551434}" srcOrd="13" destOrd="0" presId="urn:microsoft.com/office/officeart/2005/8/layout/cycle1"/>
    <dgm:cxn modelId="{6B8C6AEC-76B8-4699-84F6-E0455CC3029E}" type="presParOf" srcId="{EE2AC655-3B31-43A3-81F1-5104463158D0}" destId="{A094A103-340D-406D-BBF3-900C1108758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DC064-9BE3-451D-80DE-F23E1D4B6A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05D9A5-B30A-4EF0-B1C6-23A58258E8D6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Το κριθάρι διαβρέχεται για διάστημα 2-5 ημερών, μουλιάζει σε ζεστό νερό και στη συνέχεια αφήνεται για λίγες ημέρες να βλαστήσει, υπό ελεγχόμενες συνθήκες.</a:t>
          </a:r>
        </a:p>
      </dgm:t>
    </dgm:pt>
    <dgm:pt modelId="{6C481698-9967-4EC4-8548-21EF54056704}" type="parTrans" cxnId="{A8E79707-91CC-4A2D-B1C5-589E1943559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5015133B-0D20-4B33-94D0-6DC3A0507C7C}" type="sibTrans" cxnId="{A8E79707-91CC-4A2D-B1C5-589E1943559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07F53BD-AB9B-48BA-BD37-904B56E52B4B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Η βύνη που λαμβάνεται με την εκβλάστηση υποβάλλεται σε ξήρανση και εν συνεχεία σε φρύξη.</a:t>
          </a:r>
        </a:p>
      </dgm:t>
    </dgm:pt>
    <dgm:pt modelId="{66067AFD-B36D-43DF-B18A-E2ACF77C8D52}" type="parTrans" cxnId="{EFFDA160-F772-4082-99E0-0000439DE4B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EA280E7A-B421-476D-8D67-AE041A827230}" type="sibTrans" cxnId="{EFFDA160-F772-4082-99E0-0000439DE4B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E9802801-0079-40FA-A5D2-AB5BA3D6D116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Στο τελικό στάδιο της βυνοποίησης γίνεται κοσκίνισμα της ξηρής βύνης και απομακρύνονται άλλα ανεπιθύμητα συστατικά. </a:t>
          </a:r>
        </a:p>
      </dgm:t>
    </dgm:pt>
    <dgm:pt modelId="{CB301E2A-5E9C-4BB2-9F4E-6077F55D2687}" type="parTrans" cxnId="{AECC4F96-C0B8-4613-A078-966B70C6B7EB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F2C95BBC-67AB-40E7-A226-6DAA98E13AE0}" type="sibTrans" cxnId="{AECC4F96-C0B8-4613-A078-966B70C6B7EB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1DEC5815-5504-4FE9-B9B6-76A60EE002A2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Η παραγόμενη βύνη αλέθεται και αναμειγνύεται με αλεύρι και διπλάσια έως τετραπλάσια ποσότητα ζεστού νερού.</a:t>
          </a:r>
        </a:p>
      </dgm:t>
    </dgm:pt>
    <dgm:pt modelId="{FF1D309F-7BE1-487E-9743-C12ECF042880}" type="parTrans" cxnId="{0D104DEA-2783-41E0-AE59-D56836D8A9A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BF6A5093-41F6-4A30-AC57-610A08B4E4AD}" type="sibTrans" cxnId="{0D104DEA-2783-41E0-AE59-D56836D8A9A9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FD952F68-A946-43FD-877C-2B29FA20F78A}">
      <dgm:prSet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Μέσα σ' αυτό το συνολικό μείγμα, γίνεται η εκχύλιση του αμύλου και των υπόλοιπων διαλυτών συστατικών της βύνης. </a:t>
          </a:r>
        </a:p>
      </dgm:t>
    </dgm:pt>
    <dgm:pt modelId="{CA16D80A-DFB5-47CC-82D2-35470EF2D9B5}" type="parTrans" cxnId="{CF03C6B4-ACC5-49F5-9BFA-6C4361379A58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0B76C627-F8D7-46F7-93B6-996284485567}" type="sibTrans" cxnId="{CF03C6B4-ACC5-49F5-9BFA-6C4361379A58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DC910AF4-7100-4DB5-A686-A4DFEAF3E9AC}" type="pres">
      <dgm:prSet presAssocID="{1F5DC064-9BE3-451D-80DE-F23E1D4B6A0F}" presName="outerComposite" presStyleCnt="0">
        <dgm:presLayoutVars>
          <dgm:chMax val="5"/>
          <dgm:dir/>
          <dgm:resizeHandles val="exact"/>
        </dgm:presLayoutVars>
      </dgm:prSet>
      <dgm:spPr/>
    </dgm:pt>
    <dgm:pt modelId="{0740D27D-8B95-493D-9476-BC8DA1D57809}" type="pres">
      <dgm:prSet presAssocID="{1F5DC064-9BE3-451D-80DE-F23E1D4B6A0F}" presName="dummyMaxCanvas" presStyleCnt="0">
        <dgm:presLayoutVars/>
      </dgm:prSet>
      <dgm:spPr/>
    </dgm:pt>
    <dgm:pt modelId="{C67EBA95-94C9-47CC-BDD1-7D783F8C42CF}" type="pres">
      <dgm:prSet presAssocID="{1F5DC064-9BE3-451D-80DE-F23E1D4B6A0F}" presName="FiveNodes_1" presStyleLbl="node1" presStyleIdx="0" presStyleCnt="5">
        <dgm:presLayoutVars>
          <dgm:bulletEnabled val="1"/>
        </dgm:presLayoutVars>
      </dgm:prSet>
      <dgm:spPr/>
    </dgm:pt>
    <dgm:pt modelId="{0771DB63-74A8-45CB-89E2-C7EF1A100385}" type="pres">
      <dgm:prSet presAssocID="{1F5DC064-9BE3-451D-80DE-F23E1D4B6A0F}" presName="FiveNodes_2" presStyleLbl="node1" presStyleIdx="1" presStyleCnt="5">
        <dgm:presLayoutVars>
          <dgm:bulletEnabled val="1"/>
        </dgm:presLayoutVars>
      </dgm:prSet>
      <dgm:spPr/>
    </dgm:pt>
    <dgm:pt modelId="{FC490846-94CE-4660-B4B4-A5D856485470}" type="pres">
      <dgm:prSet presAssocID="{1F5DC064-9BE3-451D-80DE-F23E1D4B6A0F}" presName="FiveNodes_3" presStyleLbl="node1" presStyleIdx="2" presStyleCnt="5">
        <dgm:presLayoutVars>
          <dgm:bulletEnabled val="1"/>
        </dgm:presLayoutVars>
      </dgm:prSet>
      <dgm:spPr/>
    </dgm:pt>
    <dgm:pt modelId="{51DC4548-BB5B-477E-B662-CED6D8C7E16B}" type="pres">
      <dgm:prSet presAssocID="{1F5DC064-9BE3-451D-80DE-F23E1D4B6A0F}" presName="FiveNodes_4" presStyleLbl="node1" presStyleIdx="3" presStyleCnt="5">
        <dgm:presLayoutVars>
          <dgm:bulletEnabled val="1"/>
        </dgm:presLayoutVars>
      </dgm:prSet>
      <dgm:spPr/>
    </dgm:pt>
    <dgm:pt modelId="{847F66A9-5731-40E7-8D28-17C80352D902}" type="pres">
      <dgm:prSet presAssocID="{1F5DC064-9BE3-451D-80DE-F23E1D4B6A0F}" presName="FiveNodes_5" presStyleLbl="node1" presStyleIdx="4" presStyleCnt="5">
        <dgm:presLayoutVars>
          <dgm:bulletEnabled val="1"/>
        </dgm:presLayoutVars>
      </dgm:prSet>
      <dgm:spPr/>
    </dgm:pt>
    <dgm:pt modelId="{4695DC51-771A-4D02-B1BC-765A7E9985E7}" type="pres">
      <dgm:prSet presAssocID="{1F5DC064-9BE3-451D-80DE-F23E1D4B6A0F}" presName="FiveConn_1-2" presStyleLbl="fgAccFollowNode1" presStyleIdx="0" presStyleCnt="4">
        <dgm:presLayoutVars>
          <dgm:bulletEnabled val="1"/>
        </dgm:presLayoutVars>
      </dgm:prSet>
      <dgm:spPr/>
    </dgm:pt>
    <dgm:pt modelId="{66A9F781-7320-4687-8881-796E2FF4E2F8}" type="pres">
      <dgm:prSet presAssocID="{1F5DC064-9BE3-451D-80DE-F23E1D4B6A0F}" presName="FiveConn_2-3" presStyleLbl="fgAccFollowNode1" presStyleIdx="1" presStyleCnt="4">
        <dgm:presLayoutVars>
          <dgm:bulletEnabled val="1"/>
        </dgm:presLayoutVars>
      </dgm:prSet>
      <dgm:spPr/>
    </dgm:pt>
    <dgm:pt modelId="{57DFCD63-2F52-4745-A93B-B99CF206EB17}" type="pres">
      <dgm:prSet presAssocID="{1F5DC064-9BE3-451D-80DE-F23E1D4B6A0F}" presName="FiveConn_3-4" presStyleLbl="fgAccFollowNode1" presStyleIdx="2" presStyleCnt="4">
        <dgm:presLayoutVars>
          <dgm:bulletEnabled val="1"/>
        </dgm:presLayoutVars>
      </dgm:prSet>
      <dgm:spPr/>
    </dgm:pt>
    <dgm:pt modelId="{D357BC0A-BABB-4DA5-BCCB-896E424D37F2}" type="pres">
      <dgm:prSet presAssocID="{1F5DC064-9BE3-451D-80DE-F23E1D4B6A0F}" presName="FiveConn_4-5" presStyleLbl="fgAccFollowNode1" presStyleIdx="3" presStyleCnt="4">
        <dgm:presLayoutVars>
          <dgm:bulletEnabled val="1"/>
        </dgm:presLayoutVars>
      </dgm:prSet>
      <dgm:spPr/>
    </dgm:pt>
    <dgm:pt modelId="{DBA74D59-4DD7-4B1A-ADD3-3AFBE18EDCAB}" type="pres">
      <dgm:prSet presAssocID="{1F5DC064-9BE3-451D-80DE-F23E1D4B6A0F}" presName="FiveNodes_1_text" presStyleLbl="node1" presStyleIdx="4" presStyleCnt="5">
        <dgm:presLayoutVars>
          <dgm:bulletEnabled val="1"/>
        </dgm:presLayoutVars>
      </dgm:prSet>
      <dgm:spPr/>
    </dgm:pt>
    <dgm:pt modelId="{C22548AB-775D-4E2B-A6FB-B81080BA13D2}" type="pres">
      <dgm:prSet presAssocID="{1F5DC064-9BE3-451D-80DE-F23E1D4B6A0F}" presName="FiveNodes_2_text" presStyleLbl="node1" presStyleIdx="4" presStyleCnt="5">
        <dgm:presLayoutVars>
          <dgm:bulletEnabled val="1"/>
        </dgm:presLayoutVars>
      </dgm:prSet>
      <dgm:spPr/>
    </dgm:pt>
    <dgm:pt modelId="{AF31A64E-BF00-4282-A07A-1366010754BD}" type="pres">
      <dgm:prSet presAssocID="{1F5DC064-9BE3-451D-80DE-F23E1D4B6A0F}" presName="FiveNodes_3_text" presStyleLbl="node1" presStyleIdx="4" presStyleCnt="5">
        <dgm:presLayoutVars>
          <dgm:bulletEnabled val="1"/>
        </dgm:presLayoutVars>
      </dgm:prSet>
      <dgm:spPr/>
    </dgm:pt>
    <dgm:pt modelId="{4E1287D8-4C07-4A3E-9880-B5B94EE8362F}" type="pres">
      <dgm:prSet presAssocID="{1F5DC064-9BE3-451D-80DE-F23E1D4B6A0F}" presName="FiveNodes_4_text" presStyleLbl="node1" presStyleIdx="4" presStyleCnt="5">
        <dgm:presLayoutVars>
          <dgm:bulletEnabled val="1"/>
        </dgm:presLayoutVars>
      </dgm:prSet>
      <dgm:spPr/>
    </dgm:pt>
    <dgm:pt modelId="{96868B02-BE0A-457C-9911-AB8223F0E662}" type="pres">
      <dgm:prSet presAssocID="{1F5DC064-9BE3-451D-80DE-F23E1D4B6A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5CD903-EED0-4F03-8D67-42A68A312AAD}" type="presOf" srcId="{5005D9A5-B30A-4EF0-B1C6-23A58258E8D6}" destId="{C67EBA95-94C9-47CC-BDD1-7D783F8C42CF}" srcOrd="0" destOrd="0" presId="urn:microsoft.com/office/officeart/2005/8/layout/vProcess5"/>
    <dgm:cxn modelId="{859ADD05-A21C-4BB8-9A70-085A7ABF9BF0}" type="presOf" srcId="{807F53BD-AB9B-48BA-BD37-904B56E52B4B}" destId="{0771DB63-74A8-45CB-89E2-C7EF1A100385}" srcOrd="0" destOrd="0" presId="urn:microsoft.com/office/officeart/2005/8/layout/vProcess5"/>
    <dgm:cxn modelId="{A8E79707-91CC-4A2D-B1C5-589E19435599}" srcId="{1F5DC064-9BE3-451D-80DE-F23E1D4B6A0F}" destId="{5005D9A5-B30A-4EF0-B1C6-23A58258E8D6}" srcOrd="0" destOrd="0" parTransId="{6C481698-9967-4EC4-8548-21EF54056704}" sibTransId="{5015133B-0D20-4B33-94D0-6DC3A0507C7C}"/>
    <dgm:cxn modelId="{505AD20A-5B52-4026-AA53-27197ED32A2B}" type="presOf" srcId="{807F53BD-AB9B-48BA-BD37-904B56E52B4B}" destId="{C22548AB-775D-4E2B-A6FB-B81080BA13D2}" srcOrd="1" destOrd="0" presId="urn:microsoft.com/office/officeart/2005/8/layout/vProcess5"/>
    <dgm:cxn modelId="{B847BC19-31FD-49DE-9E37-86D86794A22E}" type="presOf" srcId="{E9802801-0079-40FA-A5D2-AB5BA3D6D116}" destId="{AF31A64E-BF00-4282-A07A-1366010754BD}" srcOrd="1" destOrd="0" presId="urn:microsoft.com/office/officeart/2005/8/layout/vProcess5"/>
    <dgm:cxn modelId="{947B7B21-DB5E-4A83-9BB2-3404D81DA644}" type="presOf" srcId="{FD952F68-A946-43FD-877C-2B29FA20F78A}" destId="{96868B02-BE0A-457C-9911-AB8223F0E662}" srcOrd="1" destOrd="0" presId="urn:microsoft.com/office/officeart/2005/8/layout/vProcess5"/>
    <dgm:cxn modelId="{FCACBB30-66B5-4BBF-807C-4A6010988D5A}" type="presOf" srcId="{F2C95BBC-67AB-40E7-A226-6DAA98E13AE0}" destId="{57DFCD63-2F52-4745-A93B-B99CF206EB17}" srcOrd="0" destOrd="0" presId="urn:microsoft.com/office/officeart/2005/8/layout/vProcess5"/>
    <dgm:cxn modelId="{EFFDA160-F772-4082-99E0-0000439DE4B9}" srcId="{1F5DC064-9BE3-451D-80DE-F23E1D4B6A0F}" destId="{807F53BD-AB9B-48BA-BD37-904B56E52B4B}" srcOrd="1" destOrd="0" parTransId="{66067AFD-B36D-43DF-B18A-E2ACF77C8D52}" sibTransId="{EA280E7A-B421-476D-8D67-AE041A827230}"/>
    <dgm:cxn modelId="{14E7BC67-22CD-4C64-9528-5BEA368F8300}" type="presOf" srcId="{BF6A5093-41F6-4A30-AC57-610A08B4E4AD}" destId="{D357BC0A-BABB-4DA5-BCCB-896E424D37F2}" srcOrd="0" destOrd="0" presId="urn:microsoft.com/office/officeart/2005/8/layout/vProcess5"/>
    <dgm:cxn modelId="{95DA0078-66C8-42A9-A7F3-A6CF72EAA163}" type="presOf" srcId="{5015133B-0D20-4B33-94D0-6DC3A0507C7C}" destId="{4695DC51-771A-4D02-B1BC-765A7E9985E7}" srcOrd="0" destOrd="0" presId="urn:microsoft.com/office/officeart/2005/8/layout/vProcess5"/>
    <dgm:cxn modelId="{AECC4F96-C0B8-4613-A078-966B70C6B7EB}" srcId="{1F5DC064-9BE3-451D-80DE-F23E1D4B6A0F}" destId="{E9802801-0079-40FA-A5D2-AB5BA3D6D116}" srcOrd="2" destOrd="0" parTransId="{CB301E2A-5E9C-4BB2-9F4E-6077F55D2687}" sibTransId="{F2C95BBC-67AB-40E7-A226-6DAA98E13AE0}"/>
    <dgm:cxn modelId="{6789C6A2-3AFD-4B0B-BF4C-862B3983F1F4}" type="presOf" srcId="{1DEC5815-5504-4FE9-B9B6-76A60EE002A2}" destId="{4E1287D8-4C07-4A3E-9880-B5B94EE8362F}" srcOrd="1" destOrd="0" presId="urn:microsoft.com/office/officeart/2005/8/layout/vProcess5"/>
    <dgm:cxn modelId="{CF03C6B4-ACC5-49F5-9BFA-6C4361379A58}" srcId="{1F5DC064-9BE3-451D-80DE-F23E1D4B6A0F}" destId="{FD952F68-A946-43FD-877C-2B29FA20F78A}" srcOrd="4" destOrd="0" parTransId="{CA16D80A-DFB5-47CC-82D2-35470EF2D9B5}" sibTransId="{0B76C627-F8D7-46F7-93B6-996284485567}"/>
    <dgm:cxn modelId="{8A68CAC0-3B87-4BE1-A4E0-754442FF7553}" type="presOf" srcId="{5005D9A5-B30A-4EF0-B1C6-23A58258E8D6}" destId="{DBA74D59-4DD7-4B1A-ADD3-3AFBE18EDCAB}" srcOrd="1" destOrd="0" presId="urn:microsoft.com/office/officeart/2005/8/layout/vProcess5"/>
    <dgm:cxn modelId="{91E6DEC1-FA15-4BE1-B972-DBDA8F6979E6}" type="presOf" srcId="{FD952F68-A946-43FD-877C-2B29FA20F78A}" destId="{847F66A9-5731-40E7-8D28-17C80352D902}" srcOrd="0" destOrd="0" presId="urn:microsoft.com/office/officeart/2005/8/layout/vProcess5"/>
    <dgm:cxn modelId="{9B6C78D3-0613-45C3-9460-8E3A2F88C597}" type="presOf" srcId="{1F5DC064-9BE3-451D-80DE-F23E1D4B6A0F}" destId="{DC910AF4-7100-4DB5-A686-A4DFEAF3E9AC}" srcOrd="0" destOrd="0" presId="urn:microsoft.com/office/officeart/2005/8/layout/vProcess5"/>
    <dgm:cxn modelId="{0B3D01E9-09EC-4D96-8A06-75AF80F72802}" type="presOf" srcId="{EA280E7A-B421-476D-8D67-AE041A827230}" destId="{66A9F781-7320-4687-8881-796E2FF4E2F8}" srcOrd="0" destOrd="0" presId="urn:microsoft.com/office/officeart/2005/8/layout/vProcess5"/>
    <dgm:cxn modelId="{0D104DEA-2783-41E0-AE59-D56836D8A9A9}" srcId="{1F5DC064-9BE3-451D-80DE-F23E1D4B6A0F}" destId="{1DEC5815-5504-4FE9-B9B6-76A60EE002A2}" srcOrd="3" destOrd="0" parTransId="{FF1D309F-7BE1-487E-9743-C12ECF042880}" sibTransId="{BF6A5093-41F6-4A30-AC57-610A08B4E4AD}"/>
    <dgm:cxn modelId="{D3E1ACF7-640B-4909-9DF1-D66FB870DD66}" type="presOf" srcId="{E9802801-0079-40FA-A5D2-AB5BA3D6D116}" destId="{FC490846-94CE-4660-B4B4-A5D856485470}" srcOrd="0" destOrd="0" presId="urn:microsoft.com/office/officeart/2005/8/layout/vProcess5"/>
    <dgm:cxn modelId="{965C60FA-78C6-4E62-B389-991F00B60B6F}" type="presOf" srcId="{1DEC5815-5504-4FE9-B9B6-76A60EE002A2}" destId="{51DC4548-BB5B-477E-B662-CED6D8C7E16B}" srcOrd="0" destOrd="0" presId="urn:microsoft.com/office/officeart/2005/8/layout/vProcess5"/>
    <dgm:cxn modelId="{1625DF74-1E23-4CA2-BC59-DCC6327D50D3}" type="presParOf" srcId="{DC910AF4-7100-4DB5-A686-A4DFEAF3E9AC}" destId="{0740D27D-8B95-493D-9476-BC8DA1D57809}" srcOrd="0" destOrd="0" presId="urn:microsoft.com/office/officeart/2005/8/layout/vProcess5"/>
    <dgm:cxn modelId="{1B7BE136-6237-43F5-B61C-073E3B03FAD9}" type="presParOf" srcId="{DC910AF4-7100-4DB5-A686-A4DFEAF3E9AC}" destId="{C67EBA95-94C9-47CC-BDD1-7D783F8C42CF}" srcOrd="1" destOrd="0" presId="urn:microsoft.com/office/officeart/2005/8/layout/vProcess5"/>
    <dgm:cxn modelId="{F6386C32-5FFD-4F31-82FF-18536D86BB81}" type="presParOf" srcId="{DC910AF4-7100-4DB5-A686-A4DFEAF3E9AC}" destId="{0771DB63-74A8-45CB-89E2-C7EF1A100385}" srcOrd="2" destOrd="0" presId="urn:microsoft.com/office/officeart/2005/8/layout/vProcess5"/>
    <dgm:cxn modelId="{8B8F3FE4-AC74-4787-9BC1-1E4E4E8CE5C3}" type="presParOf" srcId="{DC910AF4-7100-4DB5-A686-A4DFEAF3E9AC}" destId="{FC490846-94CE-4660-B4B4-A5D856485470}" srcOrd="3" destOrd="0" presId="urn:microsoft.com/office/officeart/2005/8/layout/vProcess5"/>
    <dgm:cxn modelId="{BACEC35B-A0FD-4883-BEDB-55E92D10E60E}" type="presParOf" srcId="{DC910AF4-7100-4DB5-A686-A4DFEAF3E9AC}" destId="{51DC4548-BB5B-477E-B662-CED6D8C7E16B}" srcOrd="4" destOrd="0" presId="urn:microsoft.com/office/officeart/2005/8/layout/vProcess5"/>
    <dgm:cxn modelId="{A222EFB7-C705-439F-91B2-F8E918DA4D7A}" type="presParOf" srcId="{DC910AF4-7100-4DB5-A686-A4DFEAF3E9AC}" destId="{847F66A9-5731-40E7-8D28-17C80352D902}" srcOrd="5" destOrd="0" presId="urn:microsoft.com/office/officeart/2005/8/layout/vProcess5"/>
    <dgm:cxn modelId="{8488916F-39BF-4086-9E1F-17E9735D5878}" type="presParOf" srcId="{DC910AF4-7100-4DB5-A686-A4DFEAF3E9AC}" destId="{4695DC51-771A-4D02-B1BC-765A7E9985E7}" srcOrd="6" destOrd="0" presId="urn:microsoft.com/office/officeart/2005/8/layout/vProcess5"/>
    <dgm:cxn modelId="{BBE84208-EF61-4F2E-861E-AB097D9C85A0}" type="presParOf" srcId="{DC910AF4-7100-4DB5-A686-A4DFEAF3E9AC}" destId="{66A9F781-7320-4687-8881-796E2FF4E2F8}" srcOrd="7" destOrd="0" presId="urn:microsoft.com/office/officeart/2005/8/layout/vProcess5"/>
    <dgm:cxn modelId="{3D7D1120-E06F-4C62-8652-01ADB38E4AB0}" type="presParOf" srcId="{DC910AF4-7100-4DB5-A686-A4DFEAF3E9AC}" destId="{57DFCD63-2F52-4745-A93B-B99CF206EB17}" srcOrd="8" destOrd="0" presId="urn:microsoft.com/office/officeart/2005/8/layout/vProcess5"/>
    <dgm:cxn modelId="{43EFBC7E-8E1E-4BB5-B36B-B7101EF206F3}" type="presParOf" srcId="{DC910AF4-7100-4DB5-A686-A4DFEAF3E9AC}" destId="{D357BC0A-BABB-4DA5-BCCB-896E424D37F2}" srcOrd="9" destOrd="0" presId="urn:microsoft.com/office/officeart/2005/8/layout/vProcess5"/>
    <dgm:cxn modelId="{2EEAAC61-E5D7-4FC7-82BA-52E6BEF3FFF3}" type="presParOf" srcId="{DC910AF4-7100-4DB5-A686-A4DFEAF3E9AC}" destId="{DBA74D59-4DD7-4B1A-ADD3-3AFBE18EDCAB}" srcOrd="10" destOrd="0" presId="urn:microsoft.com/office/officeart/2005/8/layout/vProcess5"/>
    <dgm:cxn modelId="{6C1D837D-2DD6-4492-8D6A-8B7FA32E4BED}" type="presParOf" srcId="{DC910AF4-7100-4DB5-A686-A4DFEAF3E9AC}" destId="{C22548AB-775D-4E2B-A6FB-B81080BA13D2}" srcOrd="11" destOrd="0" presId="urn:microsoft.com/office/officeart/2005/8/layout/vProcess5"/>
    <dgm:cxn modelId="{0F2B8E2A-3395-4FC8-AC9C-CB8E68F583FC}" type="presParOf" srcId="{DC910AF4-7100-4DB5-A686-A4DFEAF3E9AC}" destId="{AF31A64E-BF00-4282-A07A-1366010754BD}" srcOrd="12" destOrd="0" presId="urn:microsoft.com/office/officeart/2005/8/layout/vProcess5"/>
    <dgm:cxn modelId="{61DB723A-9BE2-4EB0-AA84-B539B4538A0C}" type="presParOf" srcId="{DC910AF4-7100-4DB5-A686-A4DFEAF3E9AC}" destId="{4E1287D8-4C07-4A3E-9880-B5B94EE8362F}" srcOrd="13" destOrd="0" presId="urn:microsoft.com/office/officeart/2005/8/layout/vProcess5"/>
    <dgm:cxn modelId="{AF12F311-B117-413B-8346-5087538718EE}" type="presParOf" srcId="{DC910AF4-7100-4DB5-A686-A4DFEAF3E9AC}" destId="{96868B02-BE0A-457C-9911-AB8223F0E6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ADF9D-A6D2-42F5-A8B2-661438E26B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0BB3F19-7CF2-4602-8004-017891458D76}">
      <dgm:prSet phldrT="[Text]" custT="1"/>
      <dgm:spPr/>
      <dgm:t>
        <a:bodyPr/>
        <a:lstStyle/>
        <a:p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Βύνη</a:t>
          </a:r>
        </a:p>
      </dgm:t>
    </dgm:pt>
    <dgm:pt modelId="{18653927-FCD5-4F68-8C14-4541F288961B}" type="parTrans" cxnId="{E0C82A0F-ECFA-4C76-9D7E-E5FFA2E9F7DA}">
      <dgm:prSet/>
      <dgm:spPr/>
      <dgm:t>
        <a:bodyPr/>
        <a:lstStyle/>
        <a:p>
          <a:endParaRPr lang="el-GR"/>
        </a:p>
      </dgm:t>
    </dgm:pt>
    <dgm:pt modelId="{1469D08F-7E0A-4B27-9C50-9E15B8574B85}" type="sibTrans" cxnId="{E0C82A0F-ECFA-4C76-9D7E-E5FFA2E9F7DA}">
      <dgm:prSet/>
      <dgm:spPr/>
      <dgm:t>
        <a:bodyPr/>
        <a:lstStyle/>
        <a:p>
          <a:endParaRPr lang="el-GR"/>
        </a:p>
      </dgm:t>
    </dgm:pt>
    <dgm:pt modelId="{26992C42-FFCD-4AA9-B13A-FD49112EF9D0}">
      <dgm:prSet phldrT="[Text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Λυκίσκος</a:t>
          </a:r>
        </a:p>
      </dgm:t>
    </dgm:pt>
    <dgm:pt modelId="{DE2CCC44-3E76-4867-AB0B-B77366D58CC5}" type="parTrans" cxnId="{2E9B7C32-6F84-481A-A069-0BF6CCE2BA54}">
      <dgm:prSet/>
      <dgm:spPr/>
      <dgm:t>
        <a:bodyPr/>
        <a:lstStyle/>
        <a:p>
          <a:endParaRPr lang="el-GR"/>
        </a:p>
      </dgm:t>
    </dgm:pt>
    <dgm:pt modelId="{00EDBB5A-251B-4032-8CD0-C5C51EC85E07}" type="sibTrans" cxnId="{2E9B7C32-6F84-481A-A069-0BF6CCE2BA54}">
      <dgm:prSet/>
      <dgm:spPr/>
      <dgm:t>
        <a:bodyPr/>
        <a:lstStyle/>
        <a:p>
          <a:endParaRPr lang="el-GR"/>
        </a:p>
      </dgm:t>
    </dgm:pt>
    <dgm:pt modelId="{4CC6CDAC-E8EC-4A68-BFA3-882C5E8560A7}">
      <dgm:prSet phldrT="[Text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Μαγιά</a:t>
          </a:r>
        </a:p>
      </dgm:t>
    </dgm:pt>
    <dgm:pt modelId="{0CD394F2-822F-4217-9C52-2187FFA7F0F8}" type="parTrans" cxnId="{D1FFD2BD-8EB6-40B5-A2A0-F34FF7F56414}">
      <dgm:prSet/>
      <dgm:spPr/>
      <dgm:t>
        <a:bodyPr/>
        <a:lstStyle/>
        <a:p>
          <a:endParaRPr lang="el-GR"/>
        </a:p>
      </dgm:t>
    </dgm:pt>
    <dgm:pt modelId="{03EBAFCF-C312-4FE0-AA52-BC5FE02384F4}" type="sibTrans" cxnId="{D1FFD2BD-8EB6-40B5-A2A0-F34FF7F56414}">
      <dgm:prSet/>
      <dgm:spPr/>
      <dgm:t>
        <a:bodyPr/>
        <a:lstStyle/>
        <a:p>
          <a:endParaRPr lang="el-GR"/>
        </a:p>
      </dgm:t>
    </dgm:pt>
    <dgm:pt modelId="{220B7DE1-38D3-405F-B743-7B83B868B89E}" type="pres">
      <dgm:prSet presAssocID="{DF9ADF9D-A6D2-42F5-A8B2-661438E26BCE}" presName="Name0" presStyleCnt="0">
        <dgm:presLayoutVars>
          <dgm:chMax val="7"/>
          <dgm:chPref val="7"/>
          <dgm:dir/>
        </dgm:presLayoutVars>
      </dgm:prSet>
      <dgm:spPr/>
    </dgm:pt>
    <dgm:pt modelId="{A75B84FE-8891-4D6D-9996-D3C367DA85C3}" type="pres">
      <dgm:prSet presAssocID="{DF9ADF9D-A6D2-42F5-A8B2-661438E26BCE}" presName="Name1" presStyleCnt="0"/>
      <dgm:spPr/>
    </dgm:pt>
    <dgm:pt modelId="{603F6FD6-65E5-444F-87B4-8560B890E810}" type="pres">
      <dgm:prSet presAssocID="{DF9ADF9D-A6D2-42F5-A8B2-661438E26BCE}" presName="cycle" presStyleCnt="0"/>
      <dgm:spPr/>
    </dgm:pt>
    <dgm:pt modelId="{2EBC84B5-8C53-4047-A3FC-342DDA6A55DB}" type="pres">
      <dgm:prSet presAssocID="{DF9ADF9D-A6D2-42F5-A8B2-661438E26BCE}" presName="srcNode" presStyleLbl="node1" presStyleIdx="0" presStyleCnt="3"/>
      <dgm:spPr/>
    </dgm:pt>
    <dgm:pt modelId="{8868BF4E-8170-45ED-B109-126EAAA98739}" type="pres">
      <dgm:prSet presAssocID="{DF9ADF9D-A6D2-42F5-A8B2-661438E26BCE}" presName="conn" presStyleLbl="parChTrans1D2" presStyleIdx="0" presStyleCnt="1"/>
      <dgm:spPr/>
    </dgm:pt>
    <dgm:pt modelId="{B348EC6B-6673-4A73-B937-4D7767FBA67F}" type="pres">
      <dgm:prSet presAssocID="{DF9ADF9D-A6D2-42F5-A8B2-661438E26BCE}" presName="extraNode" presStyleLbl="node1" presStyleIdx="0" presStyleCnt="3"/>
      <dgm:spPr/>
    </dgm:pt>
    <dgm:pt modelId="{45FFF89E-50DC-4A2B-BFCF-ED339589905A}" type="pres">
      <dgm:prSet presAssocID="{DF9ADF9D-A6D2-42F5-A8B2-661438E26BCE}" presName="dstNode" presStyleLbl="node1" presStyleIdx="0" presStyleCnt="3"/>
      <dgm:spPr/>
    </dgm:pt>
    <dgm:pt modelId="{FED417ED-55D4-40F3-8695-4AD0A0F68FF7}" type="pres">
      <dgm:prSet presAssocID="{10BB3F19-7CF2-4602-8004-017891458D76}" presName="text_1" presStyleLbl="node1" presStyleIdx="0" presStyleCnt="3">
        <dgm:presLayoutVars>
          <dgm:bulletEnabled val="1"/>
        </dgm:presLayoutVars>
      </dgm:prSet>
      <dgm:spPr/>
    </dgm:pt>
    <dgm:pt modelId="{A5134BA0-8967-4716-8AA1-F4303D0BBFF1}" type="pres">
      <dgm:prSet presAssocID="{10BB3F19-7CF2-4602-8004-017891458D76}" presName="accent_1" presStyleCnt="0"/>
      <dgm:spPr/>
    </dgm:pt>
    <dgm:pt modelId="{14B4A8C7-7476-461B-B5F2-36021824FBCD}" type="pres">
      <dgm:prSet presAssocID="{10BB3F19-7CF2-4602-8004-017891458D76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0B246AB-8B8D-4712-870F-524BB43EEFF2}" type="pres">
      <dgm:prSet presAssocID="{26992C42-FFCD-4AA9-B13A-FD49112EF9D0}" presName="text_2" presStyleLbl="node1" presStyleIdx="1" presStyleCnt="3" custLinFactNeighborX="-373">
        <dgm:presLayoutVars>
          <dgm:bulletEnabled val="1"/>
        </dgm:presLayoutVars>
      </dgm:prSet>
      <dgm:spPr/>
    </dgm:pt>
    <dgm:pt modelId="{F9510125-E31E-423E-9141-B0FDE30D2CF7}" type="pres">
      <dgm:prSet presAssocID="{26992C42-FFCD-4AA9-B13A-FD49112EF9D0}" presName="accent_2" presStyleCnt="0"/>
      <dgm:spPr/>
    </dgm:pt>
    <dgm:pt modelId="{21504812-4C12-4E3B-B045-2EAA63628475}" type="pres">
      <dgm:prSet presAssocID="{26992C42-FFCD-4AA9-B13A-FD49112EF9D0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  <dgm:pt modelId="{A8A8C93B-62A4-4217-883A-232240822091}" type="pres">
      <dgm:prSet presAssocID="{4CC6CDAC-E8EC-4A68-BFA3-882C5E8560A7}" presName="text_3" presStyleLbl="node1" presStyleIdx="2" presStyleCnt="3">
        <dgm:presLayoutVars>
          <dgm:bulletEnabled val="1"/>
        </dgm:presLayoutVars>
      </dgm:prSet>
      <dgm:spPr/>
    </dgm:pt>
    <dgm:pt modelId="{08098E3C-6F78-4BED-A39E-93CD8BC4F916}" type="pres">
      <dgm:prSet presAssocID="{4CC6CDAC-E8EC-4A68-BFA3-882C5E8560A7}" presName="accent_3" presStyleCnt="0"/>
      <dgm:spPr/>
    </dgm:pt>
    <dgm:pt modelId="{7A6BB51B-FF40-4803-87B3-9004931F4025}" type="pres">
      <dgm:prSet presAssocID="{4CC6CDAC-E8EC-4A68-BFA3-882C5E8560A7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E0C82A0F-ECFA-4C76-9D7E-E5FFA2E9F7DA}" srcId="{DF9ADF9D-A6D2-42F5-A8B2-661438E26BCE}" destId="{10BB3F19-7CF2-4602-8004-017891458D76}" srcOrd="0" destOrd="0" parTransId="{18653927-FCD5-4F68-8C14-4541F288961B}" sibTransId="{1469D08F-7E0A-4B27-9C50-9E15B8574B85}"/>
    <dgm:cxn modelId="{D7E67B31-3A90-4844-9587-97ED755FC9AA}" type="presOf" srcId="{DF9ADF9D-A6D2-42F5-A8B2-661438E26BCE}" destId="{220B7DE1-38D3-405F-B743-7B83B868B89E}" srcOrd="0" destOrd="0" presId="urn:microsoft.com/office/officeart/2008/layout/VerticalCurvedList"/>
    <dgm:cxn modelId="{2E9B7C32-6F84-481A-A069-0BF6CCE2BA54}" srcId="{DF9ADF9D-A6D2-42F5-A8B2-661438E26BCE}" destId="{26992C42-FFCD-4AA9-B13A-FD49112EF9D0}" srcOrd="1" destOrd="0" parTransId="{DE2CCC44-3E76-4867-AB0B-B77366D58CC5}" sibTransId="{00EDBB5A-251B-4032-8CD0-C5C51EC85E07}"/>
    <dgm:cxn modelId="{72A99B68-25F4-445D-A3AC-3D8BCFFDBC28}" type="presOf" srcId="{26992C42-FFCD-4AA9-B13A-FD49112EF9D0}" destId="{B0B246AB-8B8D-4712-870F-524BB43EEFF2}" srcOrd="0" destOrd="0" presId="urn:microsoft.com/office/officeart/2008/layout/VerticalCurvedList"/>
    <dgm:cxn modelId="{32D8CB6D-1F08-46B7-9A40-ADFF4262E8A0}" type="presOf" srcId="{10BB3F19-7CF2-4602-8004-017891458D76}" destId="{FED417ED-55D4-40F3-8695-4AD0A0F68FF7}" srcOrd="0" destOrd="0" presId="urn:microsoft.com/office/officeart/2008/layout/VerticalCurvedList"/>
    <dgm:cxn modelId="{4F76EA70-D5FC-4DFF-AAFB-29FBDB20BDB3}" type="presOf" srcId="{4CC6CDAC-E8EC-4A68-BFA3-882C5E8560A7}" destId="{A8A8C93B-62A4-4217-883A-232240822091}" srcOrd="0" destOrd="0" presId="urn:microsoft.com/office/officeart/2008/layout/VerticalCurvedList"/>
    <dgm:cxn modelId="{E19A3687-6820-461C-8AD4-A6607DFD9715}" type="presOf" srcId="{1469D08F-7E0A-4B27-9C50-9E15B8574B85}" destId="{8868BF4E-8170-45ED-B109-126EAAA98739}" srcOrd="0" destOrd="0" presId="urn:microsoft.com/office/officeart/2008/layout/VerticalCurvedList"/>
    <dgm:cxn modelId="{D1FFD2BD-8EB6-40B5-A2A0-F34FF7F56414}" srcId="{DF9ADF9D-A6D2-42F5-A8B2-661438E26BCE}" destId="{4CC6CDAC-E8EC-4A68-BFA3-882C5E8560A7}" srcOrd="2" destOrd="0" parTransId="{0CD394F2-822F-4217-9C52-2187FFA7F0F8}" sibTransId="{03EBAFCF-C312-4FE0-AA52-BC5FE02384F4}"/>
    <dgm:cxn modelId="{D3EB8DC3-4B71-412F-8F73-EC5A4A6314A0}" type="presParOf" srcId="{220B7DE1-38D3-405F-B743-7B83B868B89E}" destId="{A75B84FE-8891-4D6D-9996-D3C367DA85C3}" srcOrd="0" destOrd="0" presId="urn:microsoft.com/office/officeart/2008/layout/VerticalCurvedList"/>
    <dgm:cxn modelId="{8D806879-22E6-4EFA-A3CE-EB9EA1FFDA7D}" type="presParOf" srcId="{A75B84FE-8891-4D6D-9996-D3C367DA85C3}" destId="{603F6FD6-65E5-444F-87B4-8560B890E810}" srcOrd="0" destOrd="0" presId="urn:microsoft.com/office/officeart/2008/layout/VerticalCurvedList"/>
    <dgm:cxn modelId="{EC8EFF86-2822-430F-B602-EB5FC6F69EE1}" type="presParOf" srcId="{603F6FD6-65E5-444F-87B4-8560B890E810}" destId="{2EBC84B5-8C53-4047-A3FC-342DDA6A55DB}" srcOrd="0" destOrd="0" presId="urn:microsoft.com/office/officeart/2008/layout/VerticalCurvedList"/>
    <dgm:cxn modelId="{460FE9FD-7C47-445F-8C6B-B3F184C0B8C9}" type="presParOf" srcId="{603F6FD6-65E5-444F-87B4-8560B890E810}" destId="{8868BF4E-8170-45ED-B109-126EAAA98739}" srcOrd="1" destOrd="0" presId="urn:microsoft.com/office/officeart/2008/layout/VerticalCurvedList"/>
    <dgm:cxn modelId="{3EE77492-E160-4FE4-AA68-A66B2CAC6452}" type="presParOf" srcId="{603F6FD6-65E5-444F-87B4-8560B890E810}" destId="{B348EC6B-6673-4A73-B937-4D7767FBA67F}" srcOrd="2" destOrd="0" presId="urn:microsoft.com/office/officeart/2008/layout/VerticalCurvedList"/>
    <dgm:cxn modelId="{96BBF9FD-21F2-4710-9416-16E17D3CC7A0}" type="presParOf" srcId="{603F6FD6-65E5-444F-87B4-8560B890E810}" destId="{45FFF89E-50DC-4A2B-BFCF-ED339589905A}" srcOrd="3" destOrd="0" presId="urn:microsoft.com/office/officeart/2008/layout/VerticalCurvedList"/>
    <dgm:cxn modelId="{ECEF96BC-FF3F-4BE8-9F1E-559F0A7E99CB}" type="presParOf" srcId="{A75B84FE-8891-4D6D-9996-D3C367DA85C3}" destId="{FED417ED-55D4-40F3-8695-4AD0A0F68FF7}" srcOrd="1" destOrd="0" presId="urn:microsoft.com/office/officeart/2008/layout/VerticalCurvedList"/>
    <dgm:cxn modelId="{B45264F2-9FA9-4BBC-A0C5-FB18F6127989}" type="presParOf" srcId="{A75B84FE-8891-4D6D-9996-D3C367DA85C3}" destId="{A5134BA0-8967-4716-8AA1-F4303D0BBFF1}" srcOrd="2" destOrd="0" presId="urn:microsoft.com/office/officeart/2008/layout/VerticalCurvedList"/>
    <dgm:cxn modelId="{97F367EF-FD57-44EC-A7F3-1BBDAD847C69}" type="presParOf" srcId="{A5134BA0-8967-4716-8AA1-F4303D0BBFF1}" destId="{14B4A8C7-7476-461B-B5F2-36021824FBCD}" srcOrd="0" destOrd="0" presId="urn:microsoft.com/office/officeart/2008/layout/VerticalCurvedList"/>
    <dgm:cxn modelId="{09E58125-7F89-40E8-88AD-14A9A45DB897}" type="presParOf" srcId="{A75B84FE-8891-4D6D-9996-D3C367DA85C3}" destId="{B0B246AB-8B8D-4712-870F-524BB43EEFF2}" srcOrd="3" destOrd="0" presId="urn:microsoft.com/office/officeart/2008/layout/VerticalCurvedList"/>
    <dgm:cxn modelId="{71D54488-95B8-4FC8-BA53-EFD5E5A0E077}" type="presParOf" srcId="{A75B84FE-8891-4D6D-9996-D3C367DA85C3}" destId="{F9510125-E31E-423E-9141-B0FDE30D2CF7}" srcOrd="4" destOrd="0" presId="urn:microsoft.com/office/officeart/2008/layout/VerticalCurvedList"/>
    <dgm:cxn modelId="{0A663738-C237-4C60-B882-64F89E0EF039}" type="presParOf" srcId="{F9510125-E31E-423E-9141-B0FDE30D2CF7}" destId="{21504812-4C12-4E3B-B045-2EAA63628475}" srcOrd="0" destOrd="0" presId="urn:microsoft.com/office/officeart/2008/layout/VerticalCurvedList"/>
    <dgm:cxn modelId="{2DDD1DC0-E2F7-4427-B5F3-35A52FB03FEE}" type="presParOf" srcId="{A75B84FE-8891-4D6D-9996-D3C367DA85C3}" destId="{A8A8C93B-62A4-4217-883A-232240822091}" srcOrd="5" destOrd="0" presId="urn:microsoft.com/office/officeart/2008/layout/VerticalCurvedList"/>
    <dgm:cxn modelId="{575A33D0-8BF3-45E1-864C-D961276B93AB}" type="presParOf" srcId="{A75B84FE-8891-4D6D-9996-D3C367DA85C3}" destId="{08098E3C-6F78-4BED-A39E-93CD8BC4F916}" srcOrd="6" destOrd="0" presId="urn:microsoft.com/office/officeart/2008/layout/VerticalCurvedList"/>
    <dgm:cxn modelId="{54FA629A-0423-4771-8B9C-63AA53D6AAFA}" type="presParOf" srcId="{08098E3C-6F78-4BED-A39E-93CD8BC4F916}" destId="{7A6BB51B-FF40-4803-87B3-9004931F4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E371F-C65F-46AF-81FC-0D94226DA8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FCE41E4-ACD3-4B07-BBA5-A3AC889CC69D}">
      <dgm:prSet phldrT="[Text]"/>
      <dgm:spPr/>
      <dgm:t>
        <a:bodyPr/>
        <a:lstStyle/>
        <a:p>
          <a:r>
            <a:rPr lang="el-GR" dirty="0"/>
            <a:t>Την ποικιλία του κριθαριού</a:t>
          </a:r>
        </a:p>
      </dgm:t>
    </dgm:pt>
    <dgm:pt modelId="{B68A89C6-38D2-4E4E-8EFD-4F182AC3766F}" type="parTrans" cxnId="{648D0DDD-EB7A-4D83-A75E-C808F34914FB}">
      <dgm:prSet/>
      <dgm:spPr/>
      <dgm:t>
        <a:bodyPr/>
        <a:lstStyle/>
        <a:p>
          <a:endParaRPr lang="el-GR"/>
        </a:p>
      </dgm:t>
    </dgm:pt>
    <dgm:pt modelId="{59B5135A-7B2D-40FD-9422-EFCECEB180F5}" type="sibTrans" cxnId="{648D0DDD-EB7A-4D83-A75E-C808F34914FB}">
      <dgm:prSet/>
      <dgm:spPr/>
      <dgm:t>
        <a:bodyPr/>
        <a:lstStyle/>
        <a:p>
          <a:endParaRPr lang="el-GR"/>
        </a:p>
      </dgm:t>
    </dgm:pt>
    <dgm:pt modelId="{EACC5289-AED5-42A4-954C-8DC8C9292967}">
      <dgm:prSet phldrT="[Text]"/>
      <dgm:spPr/>
      <dgm:t>
        <a:bodyPr/>
        <a:lstStyle/>
        <a:p>
          <a:r>
            <a:rPr lang="el-GR" dirty="0"/>
            <a:t>Την εποχή της συγκομιδής</a:t>
          </a:r>
        </a:p>
      </dgm:t>
    </dgm:pt>
    <dgm:pt modelId="{EFAEF17D-32D2-45FE-A995-55456488AFFB}" type="parTrans" cxnId="{72939A30-6CA2-4D97-9505-E99AB2CD8F0E}">
      <dgm:prSet/>
      <dgm:spPr/>
      <dgm:t>
        <a:bodyPr/>
        <a:lstStyle/>
        <a:p>
          <a:endParaRPr lang="el-GR"/>
        </a:p>
      </dgm:t>
    </dgm:pt>
    <dgm:pt modelId="{5120AE2C-E20A-4FDB-AEAE-979C22C16E37}" type="sibTrans" cxnId="{72939A30-6CA2-4D97-9505-E99AB2CD8F0E}">
      <dgm:prSet/>
      <dgm:spPr/>
      <dgm:t>
        <a:bodyPr/>
        <a:lstStyle/>
        <a:p>
          <a:endParaRPr lang="el-GR"/>
        </a:p>
      </dgm:t>
    </dgm:pt>
    <dgm:pt modelId="{B4B4B017-7206-41CC-93F7-76E25FEC7A59}">
      <dgm:prSet phldrT="[Text]"/>
      <dgm:spPr/>
      <dgm:t>
        <a:bodyPr/>
        <a:lstStyle/>
        <a:p>
          <a:r>
            <a:rPr lang="el-GR" dirty="0"/>
            <a:t>Τις συνθήκες βυνοποίησης και πολτοποίησης</a:t>
          </a:r>
        </a:p>
      </dgm:t>
    </dgm:pt>
    <dgm:pt modelId="{F8FA3E52-BA84-4802-BCE7-C8B4BB691AFD}" type="parTrans" cxnId="{B436CCD0-7A44-4068-A55A-41F382D4CCDF}">
      <dgm:prSet/>
      <dgm:spPr/>
      <dgm:t>
        <a:bodyPr/>
        <a:lstStyle/>
        <a:p>
          <a:endParaRPr lang="el-GR"/>
        </a:p>
      </dgm:t>
    </dgm:pt>
    <dgm:pt modelId="{EEB9B9E7-FE14-4DFE-9A0F-C567E971B84D}" type="sibTrans" cxnId="{B436CCD0-7A44-4068-A55A-41F382D4CCDF}">
      <dgm:prSet/>
      <dgm:spPr/>
      <dgm:t>
        <a:bodyPr/>
        <a:lstStyle/>
        <a:p>
          <a:endParaRPr lang="el-GR"/>
        </a:p>
      </dgm:t>
    </dgm:pt>
    <dgm:pt modelId="{B1EAD9CA-1FE7-42CC-B96C-A1ABC99C3DD2}">
      <dgm:prSet phldrT="[Text]"/>
      <dgm:spPr/>
      <dgm:t>
        <a:bodyPr/>
        <a:lstStyle/>
        <a:p>
          <a:r>
            <a:rPr lang="el-GR" dirty="0"/>
            <a:t>Το είδος και η ποιότητα των πρόσθετων </a:t>
          </a:r>
        </a:p>
      </dgm:t>
    </dgm:pt>
    <dgm:pt modelId="{7696901C-404B-476A-8969-19D00F215E27}" type="parTrans" cxnId="{3D5E32F2-76AE-49F6-BA24-25EAD4665A1D}">
      <dgm:prSet/>
      <dgm:spPr/>
      <dgm:t>
        <a:bodyPr/>
        <a:lstStyle/>
        <a:p>
          <a:endParaRPr lang="el-GR"/>
        </a:p>
      </dgm:t>
    </dgm:pt>
    <dgm:pt modelId="{FB24E925-FF96-4756-AA09-D3BABFDBA1BA}" type="sibTrans" cxnId="{3D5E32F2-76AE-49F6-BA24-25EAD4665A1D}">
      <dgm:prSet/>
      <dgm:spPr/>
      <dgm:t>
        <a:bodyPr/>
        <a:lstStyle/>
        <a:p>
          <a:endParaRPr lang="el-GR"/>
        </a:p>
      </dgm:t>
    </dgm:pt>
    <dgm:pt modelId="{D28923DE-FAC1-45F3-8AD7-D69DFEAEF64F}" type="pres">
      <dgm:prSet presAssocID="{C36E371F-C65F-46AF-81FC-0D94226DA802}" presName="linearFlow" presStyleCnt="0">
        <dgm:presLayoutVars>
          <dgm:dir/>
          <dgm:resizeHandles val="exact"/>
        </dgm:presLayoutVars>
      </dgm:prSet>
      <dgm:spPr/>
    </dgm:pt>
    <dgm:pt modelId="{6DA1027B-7F2E-4902-B3DF-D9FFA7115CAF}" type="pres">
      <dgm:prSet presAssocID="{EFCE41E4-ACD3-4B07-BBA5-A3AC889CC69D}" presName="composite" presStyleCnt="0"/>
      <dgm:spPr/>
    </dgm:pt>
    <dgm:pt modelId="{294CF4D6-DAE5-4B46-AF24-8F727E17172A}" type="pres">
      <dgm:prSet presAssocID="{EFCE41E4-ACD3-4B07-BBA5-A3AC889CC69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70D4FA7-25F4-41FA-A804-0B3D94AC55A6}" type="pres">
      <dgm:prSet presAssocID="{EFCE41E4-ACD3-4B07-BBA5-A3AC889CC69D}" presName="txShp" presStyleLbl="node1" presStyleIdx="0" presStyleCnt="4">
        <dgm:presLayoutVars>
          <dgm:bulletEnabled val="1"/>
        </dgm:presLayoutVars>
      </dgm:prSet>
      <dgm:spPr/>
    </dgm:pt>
    <dgm:pt modelId="{51D51071-F87C-46A7-829D-3064829B3736}" type="pres">
      <dgm:prSet presAssocID="{59B5135A-7B2D-40FD-9422-EFCECEB180F5}" presName="spacing" presStyleCnt="0"/>
      <dgm:spPr/>
    </dgm:pt>
    <dgm:pt modelId="{FD750F78-ABD4-434D-86BC-CFE5C18694F9}" type="pres">
      <dgm:prSet presAssocID="{EACC5289-AED5-42A4-954C-8DC8C9292967}" presName="composite" presStyleCnt="0"/>
      <dgm:spPr/>
    </dgm:pt>
    <dgm:pt modelId="{2BA73ADC-B1F4-463C-BF73-F2C0462AA1AF}" type="pres">
      <dgm:prSet presAssocID="{EACC5289-AED5-42A4-954C-8DC8C9292967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CCBDE1C-CEA7-4310-8F15-5A32BB67679F}" type="pres">
      <dgm:prSet presAssocID="{EACC5289-AED5-42A4-954C-8DC8C9292967}" presName="txShp" presStyleLbl="node1" presStyleIdx="1" presStyleCnt="4">
        <dgm:presLayoutVars>
          <dgm:bulletEnabled val="1"/>
        </dgm:presLayoutVars>
      </dgm:prSet>
      <dgm:spPr/>
    </dgm:pt>
    <dgm:pt modelId="{9D0228F5-03B0-4F84-A441-25011B468784}" type="pres">
      <dgm:prSet presAssocID="{5120AE2C-E20A-4FDB-AEAE-979C22C16E37}" presName="spacing" presStyleCnt="0"/>
      <dgm:spPr/>
    </dgm:pt>
    <dgm:pt modelId="{4957C7F2-DBBD-4592-989C-628F58170948}" type="pres">
      <dgm:prSet presAssocID="{B4B4B017-7206-41CC-93F7-76E25FEC7A59}" presName="composite" presStyleCnt="0"/>
      <dgm:spPr/>
    </dgm:pt>
    <dgm:pt modelId="{8CC90A97-ACB4-4A4A-98D0-46F081F65497}" type="pres">
      <dgm:prSet presAssocID="{B4B4B017-7206-41CC-93F7-76E25FEC7A59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4F79B8B2-B07C-4A09-97F8-F6FD9314A118}" type="pres">
      <dgm:prSet presAssocID="{B4B4B017-7206-41CC-93F7-76E25FEC7A59}" presName="txShp" presStyleLbl="node1" presStyleIdx="2" presStyleCnt="4">
        <dgm:presLayoutVars>
          <dgm:bulletEnabled val="1"/>
        </dgm:presLayoutVars>
      </dgm:prSet>
      <dgm:spPr/>
    </dgm:pt>
    <dgm:pt modelId="{A64D4801-9D4A-4400-A711-AFA1AA143D6D}" type="pres">
      <dgm:prSet presAssocID="{EEB9B9E7-FE14-4DFE-9A0F-C567E971B84D}" presName="spacing" presStyleCnt="0"/>
      <dgm:spPr/>
    </dgm:pt>
    <dgm:pt modelId="{276936D7-AE56-4883-8239-6EDDDD577255}" type="pres">
      <dgm:prSet presAssocID="{B1EAD9CA-1FE7-42CC-B96C-A1ABC99C3DD2}" presName="composite" presStyleCnt="0"/>
      <dgm:spPr/>
    </dgm:pt>
    <dgm:pt modelId="{BF9C4BC2-7DC4-44CA-A2C0-8EBC067783D0}" type="pres">
      <dgm:prSet presAssocID="{B1EAD9CA-1FE7-42CC-B96C-A1ABC99C3DD2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2C9BCAF-21D3-49D9-AA7C-16D5965A0A6E}" type="pres">
      <dgm:prSet presAssocID="{B1EAD9CA-1FE7-42CC-B96C-A1ABC99C3DD2}" presName="txShp" presStyleLbl="node1" presStyleIdx="3" presStyleCnt="4">
        <dgm:presLayoutVars>
          <dgm:bulletEnabled val="1"/>
        </dgm:presLayoutVars>
      </dgm:prSet>
      <dgm:spPr/>
    </dgm:pt>
  </dgm:ptLst>
  <dgm:cxnLst>
    <dgm:cxn modelId="{109EC21E-604A-49CD-9FF6-54894B5BBC7E}" type="presOf" srcId="{C36E371F-C65F-46AF-81FC-0D94226DA802}" destId="{D28923DE-FAC1-45F3-8AD7-D69DFEAEF64F}" srcOrd="0" destOrd="0" presId="urn:microsoft.com/office/officeart/2005/8/layout/vList3"/>
    <dgm:cxn modelId="{72939A30-6CA2-4D97-9505-E99AB2CD8F0E}" srcId="{C36E371F-C65F-46AF-81FC-0D94226DA802}" destId="{EACC5289-AED5-42A4-954C-8DC8C9292967}" srcOrd="1" destOrd="0" parTransId="{EFAEF17D-32D2-45FE-A995-55456488AFFB}" sibTransId="{5120AE2C-E20A-4FDB-AEAE-979C22C16E37}"/>
    <dgm:cxn modelId="{C397AB8B-0D31-4D3F-9A18-D79A2BDBFE1B}" type="presOf" srcId="{EFCE41E4-ACD3-4B07-BBA5-A3AC889CC69D}" destId="{170D4FA7-25F4-41FA-A804-0B3D94AC55A6}" srcOrd="0" destOrd="0" presId="urn:microsoft.com/office/officeart/2005/8/layout/vList3"/>
    <dgm:cxn modelId="{2F007EA0-6F85-4A5B-B479-AB915CB2096C}" type="presOf" srcId="{EACC5289-AED5-42A4-954C-8DC8C9292967}" destId="{ACCBDE1C-CEA7-4310-8F15-5A32BB67679F}" srcOrd="0" destOrd="0" presId="urn:microsoft.com/office/officeart/2005/8/layout/vList3"/>
    <dgm:cxn modelId="{BC73B0C6-0942-409F-9706-4FB68D7365EC}" type="presOf" srcId="{B1EAD9CA-1FE7-42CC-B96C-A1ABC99C3DD2}" destId="{92C9BCAF-21D3-49D9-AA7C-16D5965A0A6E}" srcOrd="0" destOrd="0" presId="urn:microsoft.com/office/officeart/2005/8/layout/vList3"/>
    <dgm:cxn modelId="{B436CCD0-7A44-4068-A55A-41F382D4CCDF}" srcId="{C36E371F-C65F-46AF-81FC-0D94226DA802}" destId="{B4B4B017-7206-41CC-93F7-76E25FEC7A59}" srcOrd="2" destOrd="0" parTransId="{F8FA3E52-BA84-4802-BCE7-C8B4BB691AFD}" sibTransId="{EEB9B9E7-FE14-4DFE-9A0F-C567E971B84D}"/>
    <dgm:cxn modelId="{648D0DDD-EB7A-4D83-A75E-C808F34914FB}" srcId="{C36E371F-C65F-46AF-81FC-0D94226DA802}" destId="{EFCE41E4-ACD3-4B07-BBA5-A3AC889CC69D}" srcOrd="0" destOrd="0" parTransId="{B68A89C6-38D2-4E4E-8EFD-4F182AC3766F}" sibTransId="{59B5135A-7B2D-40FD-9422-EFCECEB180F5}"/>
    <dgm:cxn modelId="{F02B10E4-32E4-44CC-B69D-44FF1EE5FDBF}" type="presOf" srcId="{B4B4B017-7206-41CC-93F7-76E25FEC7A59}" destId="{4F79B8B2-B07C-4A09-97F8-F6FD9314A118}" srcOrd="0" destOrd="0" presId="urn:microsoft.com/office/officeart/2005/8/layout/vList3"/>
    <dgm:cxn modelId="{3D5E32F2-76AE-49F6-BA24-25EAD4665A1D}" srcId="{C36E371F-C65F-46AF-81FC-0D94226DA802}" destId="{B1EAD9CA-1FE7-42CC-B96C-A1ABC99C3DD2}" srcOrd="3" destOrd="0" parTransId="{7696901C-404B-476A-8969-19D00F215E27}" sibTransId="{FB24E925-FF96-4756-AA09-D3BABFDBA1BA}"/>
    <dgm:cxn modelId="{96134999-C771-488A-BF09-4FEF0E1A8580}" type="presParOf" srcId="{D28923DE-FAC1-45F3-8AD7-D69DFEAEF64F}" destId="{6DA1027B-7F2E-4902-B3DF-D9FFA7115CAF}" srcOrd="0" destOrd="0" presId="urn:microsoft.com/office/officeart/2005/8/layout/vList3"/>
    <dgm:cxn modelId="{30B60D80-6EBA-4256-B2BC-3CC51AC3453F}" type="presParOf" srcId="{6DA1027B-7F2E-4902-B3DF-D9FFA7115CAF}" destId="{294CF4D6-DAE5-4B46-AF24-8F727E17172A}" srcOrd="0" destOrd="0" presId="urn:microsoft.com/office/officeart/2005/8/layout/vList3"/>
    <dgm:cxn modelId="{A05F63BE-63B3-44A4-8A79-795F47336313}" type="presParOf" srcId="{6DA1027B-7F2E-4902-B3DF-D9FFA7115CAF}" destId="{170D4FA7-25F4-41FA-A804-0B3D94AC55A6}" srcOrd="1" destOrd="0" presId="urn:microsoft.com/office/officeart/2005/8/layout/vList3"/>
    <dgm:cxn modelId="{DD2C5497-F426-4157-8DA4-58342A46853F}" type="presParOf" srcId="{D28923DE-FAC1-45F3-8AD7-D69DFEAEF64F}" destId="{51D51071-F87C-46A7-829D-3064829B3736}" srcOrd="1" destOrd="0" presId="urn:microsoft.com/office/officeart/2005/8/layout/vList3"/>
    <dgm:cxn modelId="{42ADE25A-63C5-453B-BE83-7ACA9D610DB1}" type="presParOf" srcId="{D28923DE-FAC1-45F3-8AD7-D69DFEAEF64F}" destId="{FD750F78-ABD4-434D-86BC-CFE5C18694F9}" srcOrd="2" destOrd="0" presId="urn:microsoft.com/office/officeart/2005/8/layout/vList3"/>
    <dgm:cxn modelId="{63ED9099-FD00-4180-A822-23BA0DA04642}" type="presParOf" srcId="{FD750F78-ABD4-434D-86BC-CFE5C18694F9}" destId="{2BA73ADC-B1F4-463C-BF73-F2C0462AA1AF}" srcOrd="0" destOrd="0" presId="urn:microsoft.com/office/officeart/2005/8/layout/vList3"/>
    <dgm:cxn modelId="{91F863D2-8B8B-4771-9842-59C6B4B20078}" type="presParOf" srcId="{FD750F78-ABD4-434D-86BC-CFE5C18694F9}" destId="{ACCBDE1C-CEA7-4310-8F15-5A32BB67679F}" srcOrd="1" destOrd="0" presId="urn:microsoft.com/office/officeart/2005/8/layout/vList3"/>
    <dgm:cxn modelId="{AA5E78F9-4653-486B-952E-6C55D402134D}" type="presParOf" srcId="{D28923DE-FAC1-45F3-8AD7-D69DFEAEF64F}" destId="{9D0228F5-03B0-4F84-A441-25011B468784}" srcOrd="3" destOrd="0" presId="urn:microsoft.com/office/officeart/2005/8/layout/vList3"/>
    <dgm:cxn modelId="{57C86FAB-6B65-4ACB-934F-F8D97DD2EB6A}" type="presParOf" srcId="{D28923DE-FAC1-45F3-8AD7-D69DFEAEF64F}" destId="{4957C7F2-DBBD-4592-989C-628F58170948}" srcOrd="4" destOrd="0" presId="urn:microsoft.com/office/officeart/2005/8/layout/vList3"/>
    <dgm:cxn modelId="{5ED445B1-6D1E-482B-B2C6-1FE67A5E0430}" type="presParOf" srcId="{4957C7F2-DBBD-4592-989C-628F58170948}" destId="{8CC90A97-ACB4-4A4A-98D0-46F081F65497}" srcOrd="0" destOrd="0" presId="urn:microsoft.com/office/officeart/2005/8/layout/vList3"/>
    <dgm:cxn modelId="{5C54D282-5A05-40A5-8A32-D3033001E045}" type="presParOf" srcId="{4957C7F2-DBBD-4592-989C-628F58170948}" destId="{4F79B8B2-B07C-4A09-97F8-F6FD9314A118}" srcOrd="1" destOrd="0" presId="urn:microsoft.com/office/officeart/2005/8/layout/vList3"/>
    <dgm:cxn modelId="{CDC2ED85-343B-4D01-8838-8C493D7538AA}" type="presParOf" srcId="{D28923DE-FAC1-45F3-8AD7-D69DFEAEF64F}" destId="{A64D4801-9D4A-4400-A711-AFA1AA143D6D}" srcOrd="5" destOrd="0" presId="urn:microsoft.com/office/officeart/2005/8/layout/vList3"/>
    <dgm:cxn modelId="{CAA56554-F901-48B0-B39F-66642F60D0E8}" type="presParOf" srcId="{D28923DE-FAC1-45F3-8AD7-D69DFEAEF64F}" destId="{276936D7-AE56-4883-8239-6EDDDD577255}" srcOrd="6" destOrd="0" presId="urn:microsoft.com/office/officeart/2005/8/layout/vList3"/>
    <dgm:cxn modelId="{8C3BA472-D5D1-465F-97C4-4DC54E66E2B0}" type="presParOf" srcId="{276936D7-AE56-4883-8239-6EDDDD577255}" destId="{BF9C4BC2-7DC4-44CA-A2C0-8EBC067783D0}" srcOrd="0" destOrd="0" presId="urn:microsoft.com/office/officeart/2005/8/layout/vList3"/>
    <dgm:cxn modelId="{5020AC82-5570-4C76-A99B-9A8FCB2ED0AC}" type="presParOf" srcId="{276936D7-AE56-4883-8239-6EDDDD577255}" destId="{92C9BCAF-21D3-49D9-AA7C-16D5965A0A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23AFD-4A63-4D7B-9430-5A19C2C4C347}" type="doc">
      <dgm:prSet loTypeId="urn:microsoft.com/office/officeart/2005/8/layout/cycle3" loCatId="cycle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0A54137-B679-4992-8DD8-71BE9DC95220}">
      <dgm:prSet/>
      <dgm:spPr/>
      <dgm:t>
        <a:bodyPr/>
        <a:lstStyle/>
        <a:p>
          <a:r>
            <a:rPr lang="el-GR" dirty="0"/>
            <a:t>Ανακύκλωση με διαλογή στην πηγή</a:t>
          </a:r>
          <a:endParaRPr lang="en-US" dirty="0"/>
        </a:p>
      </dgm:t>
    </dgm:pt>
    <dgm:pt modelId="{25ABFD04-F24F-4B75-8419-2EB79648D825}" type="parTrans" cxnId="{D893F1EE-5089-46DA-AA19-87392F4CFFBC}">
      <dgm:prSet/>
      <dgm:spPr/>
      <dgm:t>
        <a:bodyPr/>
        <a:lstStyle/>
        <a:p>
          <a:endParaRPr lang="en-US"/>
        </a:p>
      </dgm:t>
    </dgm:pt>
    <dgm:pt modelId="{911BE85F-EC87-4C6B-8AC8-64D9729D6CBD}" type="sibTrans" cxnId="{D893F1EE-5089-46DA-AA19-87392F4CFFBC}">
      <dgm:prSet/>
      <dgm:spPr/>
      <dgm:t>
        <a:bodyPr/>
        <a:lstStyle/>
        <a:p>
          <a:endParaRPr lang="en-US"/>
        </a:p>
      </dgm:t>
    </dgm:pt>
    <dgm:pt modelId="{C9E43C4F-AC4B-43E8-8EA2-4E0DF22A9B4B}">
      <dgm:prSet/>
      <dgm:spPr/>
      <dgm:t>
        <a:bodyPr/>
        <a:lstStyle/>
        <a:p>
          <a:r>
            <a:rPr lang="el-GR"/>
            <a:t>Μηχανική διαλογή</a:t>
          </a:r>
          <a:endParaRPr lang="en-US"/>
        </a:p>
      </dgm:t>
    </dgm:pt>
    <dgm:pt modelId="{28CDF363-E456-49F6-96F3-D930C23B719F}" type="parTrans" cxnId="{7C071020-1ED1-4B5E-B8BA-CB22FEB6A9D1}">
      <dgm:prSet/>
      <dgm:spPr/>
      <dgm:t>
        <a:bodyPr/>
        <a:lstStyle/>
        <a:p>
          <a:endParaRPr lang="en-US"/>
        </a:p>
      </dgm:t>
    </dgm:pt>
    <dgm:pt modelId="{72310A1C-54D5-4C66-9001-D9EF3E890C46}" type="sibTrans" cxnId="{7C071020-1ED1-4B5E-B8BA-CB22FEB6A9D1}">
      <dgm:prSet/>
      <dgm:spPr/>
      <dgm:t>
        <a:bodyPr/>
        <a:lstStyle/>
        <a:p>
          <a:endParaRPr lang="en-US"/>
        </a:p>
      </dgm:t>
    </dgm:pt>
    <dgm:pt modelId="{1916D390-964E-46C9-9893-F8B8FE40E434}">
      <dgm:prSet/>
      <dgm:spPr/>
      <dgm:t>
        <a:bodyPr/>
        <a:lstStyle/>
        <a:p>
          <a:r>
            <a:rPr lang="el-GR"/>
            <a:t>Παραγωγή </a:t>
          </a:r>
          <a:r>
            <a:rPr lang="en-GB"/>
            <a:t>RDF</a:t>
          </a:r>
          <a:endParaRPr lang="en-US"/>
        </a:p>
      </dgm:t>
    </dgm:pt>
    <dgm:pt modelId="{B962169E-3270-4E0F-A755-C7BDAE755BE7}" type="parTrans" cxnId="{6176D72C-688B-4DCE-98CF-636079653415}">
      <dgm:prSet/>
      <dgm:spPr/>
      <dgm:t>
        <a:bodyPr/>
        <a:lstStyle/>
        <a:p>
          <a:endParaRPr lang="en-US"/>
        </a:p>
      </dgm:t>
    </dgm:pt>
    <dgm:pt modelId="{F768EBC2-8750-47AB-8892-F682D3ECC443}" type="sibTrans" cxnId="{6176D72C-688B-4DCE-98CF-636079653415}">
      <dgm:prSet/>
      <dgm:spPr/>
      <dgm:t>
        <a:bodyPr/>
        <a:lstStyle/>
        <a:p>
          <a:endParaRPr lang="en-US"/>
        </a:p>
      </dgm:t>
    </dgm:pt>
    <dgm:pt modelId="{51A28AFA-81FA-4D21-B0D1-457DB38F9CF4}">
      <dgm:prSet/>
      <dgm:spPr/>
      <dgm:t>
        <a:bodyPr/>
        <a:lstStyle/>
        <a:p>
          <a:r>
            <a:rPr lang="el-GR"/>
            <a:t>Αερόβια κομποστοποίηση</a:t>
          </a:r>
          <a:endParaRPr lang="en-US"/>
        </a:p>
      </dgm:t>
    </dgm:pt>
    <dgm:pt modelId="{5603A956-9292-430B-829B-07491A6A2623}" type="parTrans" cxnId="{D67C3ADD-FD54-412A-86E8-09CB3ED8F933}">
      <dgm:prSet/>
      <dgm:spPr/>
      <dgm:t>
        <a:bodyPr/>
        <a:lstStyle/>
        <a:p>
          <a:endParaRPr lang="en-US"/>
        </a:p>
      </dgm:t>
    </dgm:pt>
    <dgm:pt modelId="{23A19575-9D63-4D44-B079-A653FE23ADF7}" type="sibTrans" cxnId="{D67C3ADD-FD54-412A-86E8-09CB3ED8F933}">
      <dgm:prSet/>
      <dgm:spPr/>
      <dgm:t>
        <a:bodyPr/>
        <a:lstStyle/>
        <a:p>
          <a:endParaRPr lang="en-US"/>
        </a:p>
      </dgm:t>
    </dgm:pt>
    <dgm:pt modelId="{64413B86-76F2-4063-9608-07C1C8169F4C}">
      <dgm:prSet/>
      <dgm:spPr/>
      <dgm:t>
        <a:bodyPr/>
        <a:lstStyle/>
        <a:p>
          <a:r>
            <a:rPr lang="el-GR"/>
            <a:t>Αναερόβια κομποστοποίηση</a:t>
          </a:r>
          <a:endParaRPr lang="en-US"/>
        </a:p>
      </dgm:t>
    </dgm:pt>
    <dgm:pt modelId="{2F5EE683-C0CA-4DB4-B1C4-5FE38DD46215}" type="parTrans" cxnId="{7C823DDC-55A4-452A-AE7A-240D93E95E63}">
      <dgm:prSet/>
      <dgm:spPr/>
      <dgm:t>
        <a:bodyPr/>
        <a:lstStyle/>
        <a:p>
          <a:endParaRPr lang="en-US"/>
        </a:p>
      </dgm:t>
    </dgm:pt>
    <dgm:pt modelId="{710FEFCE-3449-416E-BF15-722AA99A0979}" type="sibTrans" cxnId="{7C823DDC-55A4-452A-AE7A-240D93E95E63}">
      <dgm:prSet/>
      <dgm:spPr/>
      <dgm:t>
        <a:bodyPr/>
        <a:lstStyle/>
        <a:p>
          <a:endParaRPr lang="en-US"/>
        </a:p>
      </dgm:t>
    </dgm:pt>
    <dgm:pt modelId="{56C9F22D-9199-4515-BDC4-5F2A1EFDCF8B}">
      <dgm:prSet/>
      <dgm:spPr/>
      <dgm:t>
        <a:bodyPr/>
        <a:lstStyle/>
        <a:p>
          <a:r>
            <a:rPr lang="el-GR"/>
            <a:t>Αποτέφρωση</a:t>
          </a:r>
          <a:endParaRPr lang="en-US"/>
        </a:p>
      </dgm:t>
    </dgm:pt>
    <dgm:pt modelId="{662452ED-FD4E-4C05-AA01-10B0BC61F719}" type="parTrans" cxnId="{65AFB179-D73E-4D63-9E46-AE98F7C7DA36}">
      <dgm:prSet/>
      <dgm:spPr/>
      <dgm:t>
        <a:bodyPr/>
        <a:lstStyle/>
        <a:p>
          <a:endParaRPr lang="en-US"/>
        </a:p>
      </dgm:t>
    </dgm:pt>
    <dgm:pt modelId="{E96BD494-7C61-421E-889D-D4AA79BDAFB1}" type="sibTrans" cxnId="{65AFB179-D73E-4D63-9E46-AE98F7C7DA36}">
      <dgm:prSet/>
      <dgm:spPr/>
      <dgm:t>
        <a:bodyPr/>
        <a:lstStyle/>
        <a:p>
          <a:endParaRPr lang="en-US"/>
        </a:p>
      </dgm:t>
    </dgm:pt>
    <dgm:pt modelId="{BD1358D6-CC48-49F2-8D50-AB1B9A5EDE68}">
      <dgm:prSet/>
      <dgm:spPr/>
      <dgm:t>
        <a:bodyPr/>
        <a:lstStyle/>
        <a:p>
          <a:r>
            <a:rPr lang="el-GR"/>
            <a:t>Υγειονομική ταφή</a:t>
          </a:r>
          <a:endParaRPr lang="en-US"/>
        </a:p>
      </dgm:t>
    </dgm:pt>
    <dgm:pt modelId="{B0DDD518-004F-4DB8-AD76-602DA8D62EDF}" type="parTrans" cxnId="{8F3AB479-8AB0-4455-8624-0460BA707FF8}">
      <dgm:prSet/>
      <dgm:spPr/>
      <dgm:t>
        <a:bodyPr/>
        <a:lstStyle/>
        <a:p>
          <a:endParaRPr lang="en-US"/>
        </a:p>
      </dgm:t>
    </dgm:pt>
    <dgm:pt modelId="{F4D9ECFE-B4D7-4750-B421-E81CAE707DE8}" type="sibTrans" cxnId="{8F3AB479-8AB0-4455-8624-0460BA707FF8}">
      <dgm:prSet/>
      <dgm:spPr/>
      <dgm:t>
        <a:bodyPr/>
        <a:lstStyle/>
        <a:p>
          <a:endParaRPr lang="en-US"/>
        </a:p>
      </dgm:t>
    </dgm:pt>
    <dgm:pt modelId="{392201C8-E519-4C1A-AD70-4B26C3662FC9}" type="pres">
      <dgm:prSet presAssocID="{A6523AFD-4A63-4D7B-9430-5A19C2C4C347}" presName="Name0" presStyleCnt="0">
        <dgm:presLayoutVars>
          <dgm:dir/>
          <dgm:resizeHandles val="exact"/>
        </dgm:presLayoutVars>
      </dgm:prSet>
      <dgm:spPr/>
    </dgm:pt>
    <dgm:pt modelId="{991A49B2-C9F9-4FE5-A859-260253451F60}" type="pres">
      <dgm:prSet presAssocID="{A6523AFD-4A63-4D7B-9430-5A19C2C4C347}" presName="cycle" presStyleCnt="0"/>
      <dgm:spPr/>
    </dgm:pt>
    <dgm:pt modelId="{4C2C490B-338C-4B39-AF52-F4E80B35CFB3}" type="pres">
      <dgm:prSet presAssocID="{90A54137-B679-4992-8DD8-71BE9DC95220}" presName="nodeFirstNode" presStyleLbl="node1" presStyleIdx="0" presStyleCnt="7">
        <dgm:presLayoutVars>
          <dgm:bulletEnabled val="1"/>
        </dgm:presLayoutVars>
      </dgm:prSet>
      <dgm:spPr/>
    </dgm:pt>
    <dgm:pt modelId="{59F55BB2-A61E-4B93-A326-79DCA767734E}" type="pres">
      <dgm:prSet presAssocID="{911BE85F-EC87-4C6B-8AC8-64D9729D6CBD}" presName="sibTransFirstNode" presStyleLbl="bgShp" presStyleIdx="0" presStyleCnt="1"/>
      <dgm:spPr/>
    </dgm:pt>
    <dgm:pt modelId="{8A2B4886-80E8-449A-958B-B335EAEC3B9A}" type="pres">
      <dgm:prSet presAssocID="{C9E43C4F-AC4B-43E8-8EA2-4E0DF22A9B4B}" presName="nodeFollowingNodes" presStyleLbl="node1" presStyleIdx="1" presStyleCnt="7">
        <dgm:presLayoutVars>
          <dgm:bulletEnabled val="1"/>
        </dgm:presLayoutVars>
      </dgm:prSet>
      <dgm:spPr/>
    </dgm:pt>
    <dgm:pt modelId="{6A185F8A-412F-4640-A95F-C74A26753316}" type="pres">
      <dgm:prSet presAssocID="{1916D390-964E-46C9-9893-F8B8FE40E434}" presName="nodeFollowingNodes" presStyleLbl="node1" presStyleIdx="2" presStyleCnt="7">
        <dgm:presLayoutVars>
          <dgm:bulletEnabled val="1"/>
        </dgm:presLayoutVars>
      </dgm:prSet>
      <dgm:spPr/>
    </dgm:pt>
    <dgm:pt modelId="{2BD16A10-2303-4634-B9C3-1BE9FEEC001D}" type="pres">
      <dgm:prSet presAssocID="{51A28AFA-81FA-4D21-B0D1-457DB38F9CF4}" presName="nodeFollowingNodes" presStyleLbl="node1" presStyleIdx="3" presStyleCnt="7">
        <dgm:presLayoutVars>
          <dgm:bulletEnabled val="1"/>
        </dgm:presLayoutVars>
      </dgm:prSet>
      <dgm:spPr/>
    </dgm:pt>
    <dgm:pt modelId="{DE20772C-8354-4319-91D8-3B0565235D49}" type="pres">
      <dgm:prSet presAssocID="{64413B86-76F2-4063-9608-07C1C8169F4C}" presName="nodeFollowingNodes" presStyleLbl="node1" presStyleIdx="4" presStyleCnt="7">
        <dgm:presLayoutVars>
          <dgm:bulletEnabled val="1"/>
        </dgm:presLayoutVars>
      </dgm:prSet>
      <dgm:spPr/>
    </dgm:pt>
    <dgm:pt modelId="{5118C379-AD2C-4591-8CC1-4FC23352722A}" type="pres">
      <dgm:prSet presAssocID="{56C9F22D-9199-4515-BDC4-5F2A1EFDCF8B}" presName="nodeFollowingNodes" presStyleLbl="node1" presStyleIdx="5" presStyleCnt="7">
        <dgm:presLayoutVars>
          <dgm:bulletEnabled val="1"/>
        </dgm:presLayoutVars>
      </dgm:prSet>
      <dgm:spPr/>
    </dgm:pt>
    <dgm:pt modelId="{11A11D05-6CED-4E58-9B7A-0C3404DDFD1D}" type="pres">
      <dgm:prSet presAssocID="{BD1358D6-CC48-49F2-8D50-AB1B9A5EDE6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6E44B00C-DCF7-4D19-9AC4-FD4E600B2F67}" type="presOf" srcId="{90A54137-B679-4992-8DD8-71BE9DC95220}" destId="{4C2C490B-338C-4B39-AF52-F4E80B35CFB3}" srcOrd="0" destOrd="0" presId="urn:microsoft.com/office/officeart/2005/8/layout/cycle3"/>
    <dgm:cxn modelId="{7C071020-1ED1-4B5E-B8BA-CB22FEB6A9D1}" srcId="{A6523AFD-4A63-4D7B-9430-5A19C2C4C347}" destId="{C9E43C4F-AC4B-43E8-8EA2-4E0DF22A9B4B}" srcOrd="1" destOrd="0" parTransId="{28CDF363-E456-49F6-96F3-D930C23B719F}" sibTransId="{72310A1C-54D5-4C66-9001-D9EF3E890C46}"/>
    <dgm:cxn modelId="{218FFC27-539A-4297-8961-2F3EDCBEEF27}" type="presOf" srcId="{C9E43C4F-AC4B-43E8-8EA2-4E0DF22A9B4B}" destId="{8A2B4886-80E8-449A-958B-B335EAEC3B9A}" srcOrd="0" destOrd="0" presId="urn:microsoft.com/office/officeart/2005/8/layout/cycle3"/>
    <dgm:cxn modelId="{6176D72C-688B-4DCE-98CF-636079653415}" srcId="{A6523AFD-4A63-4D7B-9430-5A19C2C4C347}" destId="{1916D390-964E-46C9-9893-F8B8FE40E434}" srcOrd="2" destOrd="0" parTransId="{B962169E-3270-4E0F-A755-C7BDAE755BE7}" sibTransId="{F768EBC2-8750-47AB-8892-F682D3ECC443}"/>
    <dgm:cxn modelId="{D12AA264-D2A8-4E87-8930-FD82A9B83B0A}" type="presOf" srcId="{51A28AFA-81FA-4D21-B0D1-457DB38F9CF4}" destId="{2BD16A10-2303-4634-B9C3-1BE9FEEC001D}" srcOrd="0" destOrd="0" presId="urn:microsoft.com/office/officeart/2005/8/layout/cycle3"/>
    <dgm:cxn modelId="{99AEFA45-A93F-4BAB-8D1D-A9804DC190D5}" type="presOf" srcId="{BD1358D6-CC48-49F2-8D50-AB1B9A5EDE68}" destId="{11A11D05-6CED-4E58-9B7A-0C3404DDFD1D}" srcOrd="0" destOrd="0" presId="urn:microsoft.com/office/officeart/2005/8/layout/cycle3"/>
    <dgm:cxn modelId="{5C7DAC51-6F5E-4718-A69B-698F4CEBBC7A}" type="presOf" srcId="{64413B86-76F2-4063-9608-07C1C8169F4C}" destId="{DE20772C-8354-4319-91D8-3B0565235D49}" srcOrd="0" destOrd="0" presId="urn:microsoft.com/office/officeart/2005/8/layout/cycle3"/>
    <dgm:cxn modelId="{65AFB179-D73E-4D63-9E46-AE98F7C7DA36}" srcId="{A6523AFD-4A63-4D7B-9430-5A19C2C4C347}" destId="{56C9F22D-9199-4515-BDC4-5F2A1EFDCF8B}" srcOrd="5" destOrd="0" parTransId="{662452ED-FD4E-4C05-AA01-10B0BC61F719}" sibTransId="{E96BD494-7C61-421E-889D-D4AA79BDAFB1}"/>
    <dgm:cxn modelId="{8F3AB479-8AB0-4455-8624-0460BA707FF8}" srcId="{A6523AFD-4A63-4D7B-9430-5A19C2C4C347}" destId="{BD1358D6-CC48-49F2-8D50-AB1B9A5EDE68}" srcOrd="6" destOrd="0" parTransId="{B0DDD518-004F-4DB8-AD76-602DA8D62EDF}" sibTransId="{F4D9ECFE-B4D7-4750-B421-E81CAE707DE8}"/>
    <dgm:cxn modelId="{E5E482B0-A176-4F35-9528-4DA060BA84D4}" type="presOf" srcId="{A6523AFD-4A63-4D7B-9430-5A19C2C4C347}" destId="{392201C8-E519-4C1A-AD70-4B26C3662FC9}" srcOrd="0" destOrd="0" presId="urn:microsoft.com/office/officeart/2005/8/layout/cycle3"/>
    <dgm:cxn modelId="{4743E7B9-C50F-49A0-A0C9-85B1422F97F0}" type="presOf" srcId="{56C9F22D-9199-4515-BDC4-5F2A1EFDCF8B}" destId="{5118C379-AD2C-4591-8CC1-4FC23352722A}" srcOrd="0" destOrd="0" presId="urn:microsoft.com/office/officeart/2005/8/layout/cycle3"/>
    <dgm:cxn modelId="{93DF75DA-6177-4165-8B0F-D31768B18A54}" type="presOf" srcId="{1916D390-964E-46C9-9893-F8B8FE40E434}" destId="{6A185F8A-412F-4640-A95F-C74A26753316}" srcOrd="0" destOrd="0" presId="urn:microsoft.com/office/officeart/2005/8/layout/cycle3"/>
    <dgm:cxn modelId="{7C823DDC-55A4-452A-AE7A-240D93E95E63}" srcId="{A6523AFD-4A63-4D7B-9430-5A19C2C4C347}" destId="{64413B86-76F2-4063-9608-07C1C8169F4C}" srcOrd="4" destOrd="0" parTransId="{2F5EE683-C0CA-4DB4-B1C4-5FE38DD46215}" sibTransId="{710FEFCE-3449-416E-BF15-722AA99A0979}"/>
    <dgm:cxn modelId="{D67C3ADD-FD54-412A-86E8-09CB3ED8F933}" srcId="{A6523AFD-4A63-4D7B-9430-5A19C2C4C347}" destId="{51A28AFA-81FA-4D21-B0D1-457DB38F9CF4}" srcOrd="3" destOrd="0" parTransId="{5603A956-9292-430B-829B-07491A6A2623}" sibTransId="{23A19575-9D63-4D44-B079-A653FE23ADF7}"/>
    <dgm:cxn modelId="{B836AEE8-7C39-4C18-81BB-CFC592121A30}" type="presOf" srcId="{911BE85F-EC87-4C6B-8AC8-64D9729D6CBD}" destId="{59F55BB2-A61E-4B93-A326-79DCA767734E}" srcOrd="0" destOrd="0" presId="urn:microsoft.com/office/officeart/2005/8/layout/cycle3"/>
    <dgm:cxn modelId="{D893F1EE-5089-46DA-AA19-87392F4CFFBC}" srcId="{A6523AFD-4A63-4D7B-9430-5A19C2C4C347}" destId="{90A54137-B679-4992-8DD8-71BE9DC95220}" srcOrd="0" destOrd="0" parTransId="{25ABFD04-F24F-4B75-8419-2EB79648D825}" sibTransId="{911BE85F-EC87-4C6B-8AC8-64D9729D6CBD}"/>
    <dgm:cxn modelId="{DEECD545-94FA-4A2A-A08C-51C34434F19A}" type="presParOf" srcId="{392201C8-E519-4C1A-AD70-4B26C3662FC9}" destId="{991A49B2-C9F9-4FE5-A859-260253451F60}" srcOrd="0" destOrd="0" presId="urn:microsoft.com/office/officeart/2005/8/layout/cycle3"/>
    <dgm:cxn modelId="{6B7145B7-19AF-4178-9685-A550ABE05F1E}" type="presParOf" srcId="{991A49B2-C9F9-4FE5-A859-260253451F60}" destId="{4C2C490B-338C-4B39-AF52-F4E80B35CFB3}" srcOrd="0" destOrd="0" presId="urn:microsoft.com/office/officeart/2005/8/layout/cycle3"/>
    <dgm:cxn modelId="{10AFF8ED-7887-4EC8-A77B-6FE7DB9E026E}" type="presParOf" srcId="{991A49B2-C9F9-4FE5-A859-260253451F60}" destId="{59F55BB2-A61E-4B93-A326-79DCA767734E}" srcOrd="1" destOrd="0" presId="urn:microsoft.com/office/officeart/2005/8/layout/cycle3"/>
    <dgm:cxn modelId="{4BE1A6D8-B022-49E6-BE9F-8A3A0205C58E}" type="presParOf" srcId="{991A49B2-C9F9-4FE5-A859-260253451F60}" destId="{8A2B4886-80E8-449A-958B-B335EAEC3B9A}" srcOrd="2" destOrd="0" presId="urn:microsoft.com/office/officeart/2005/8/layout/cycle3"/>
    <dgm:cxn modelId="{D34A4A24-D27B-47EE-8098-ADB41EF27D21}" type="presParOf" srcId="{991A49B2-C9F9-4FE5-A859-260253451F60}" destId="{6A185F8A-412F-4640-A95F-C74A26753316}" srcOrd="3" destOrd="0" presId="urn:microsoft.com/office/officeart/2005/8/layout/cycle3"/>
    <dgm:cxn modelId="{C91F3EC1-7557-42A3-A2E2-22192F94AF04}" type="presParOf" srcId="{991A49B2-C9F9-4FE5-A859-260253451F60}" destId="{2BD16A10-2303-4634-B9C3-1BE9FEEC001D}" srcOrd="4" destOrd="0" presId="urn:microsoft.com/office/officeart/2005/8/layout/cycle3"/>
    <dgm:cxn modelId="{A0EED390-EFF3-4400-9DC9-B931CCB7BFB0}" type="presParOf" srcId="{991A49B2-C9F9-4FE5-A859-260253451F60}" destId="{DE20772C-8354-4319-91D8-3B0565235D49}" srcOrd="5" destOrd="0" presId="urn:microsoft.com/office/officeart/2005/8/layout/cycle3"/>
    <dgm:cxn modelId="{09679CBE-89AA-4B24-9712-EE678B3602DF}" type="presParOf" srcId="{991A49B2-C9F9-4FE5-A859-260253451F60}" destId="{5118C379-AD2C-4591-8CC1-4FC23352722A}" srcOrd="6" destOrd="0" presId="urn:microsoft.com/office/officeart/2005/8/layout/cycle3"/>
    <dgm:cxn modelId="{11F785A5-7B95-4004-9720-D7836CAC9B82}" type="presParOf" srcId="{991A49B2-C9F9-4FE5-A859-260253451F60}" destId="{11A11D05-6CED-4E58-9B7A-0C3404DDFD1D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82735A-C722-4605-81EA-F141E5D5576F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4F7BA-F037-49C4-9EE2-1A95D4539160}">
      <dgm:prSet/>
      <dgm:spPr/>
      <dgm:t>
        <a:bodyPr/>
        <a:lstStyle/>
        <a:p>
          <a:r>
            <a:rPr lang="el-GR" dirty="0"/>
            <a:t>Διαδικασία ζύμωσης   Επαναχρησιμοποίηση κάποιας ποσότητας</a:t>
          </a:r>
          <a:endParaRPr lang="en-US" dirty="0"/>
        </a:p>
      </dgm:t>
    </dgm:pt>
    <dgm:pt modelId="{3B452659-4402-4648-A99F-E2E74F29D319}" type="parTrans" cxnId="{FE443C69-055C-4273-9CCF-81AD395E1A24}">
      <dgm:prSet/>
      <dgm:spPr/>
      <dgm:t>
        <a:bodyPr/>
        <a:lstStyle/>
        <a:p>
          <a:endParaRPr lang="en-US"/>
        </a:p>
      </dgm:t>
    </dgm:pt>
    <dgm:pt modelId="{EE2C282C-B9C9-4372-A4FE-343C4EB3B749}" type="sibTrans" cxnId="{FE443C69-055C-4273-9CCF-81AD395E1A24}">
      <dgm:prSet/>
      <dgm:spPr/>
      <dgm:t>
        <a:bodyPr/>
        <a:lstStyle/>
        <a:p>
          <a:endParaRPr lang="en-US"/>
        </a:p>
      </dgm:t>
    </dgm:pt>
    <dgm:pt modelId="{48CC1788-C611-4E8B-BBFD-F073F542C021}">
      <dgm:prSet/>
      <dgm:spPr/>
      <dgm:t>
        <a:bodyPr/>
        <a:lstStyle/>
        <a:p>
          <a:r>
            <a:rPr lang="el-GR"/>
            <a:t>Σχηματίζονται 1.5-3 </a:t>
          </a:r>
          <a:r>
            <a:rPr lang="en-US"/>
            <a:t>kg/hL </a:t>
          </a:r>
          <a:r>
            <a:rPr lang="el-GR"/>
            <a:t>παραγόμενης μπύρας(80-90% υγρασία)</a:t>
          </a:r>
          <a:endParaRPr lang="en-US"/>
        </a:p>
      </dgm:t>
    </dgm:pt>
    <dgm:pt modelId="{94972011-3E2B-4082-9016-834274EA1391}" type="parTrans" cxnId="{FFC4EB08-F10A-401A-B0BF-FD1CB5F673AA}">
      <dgm:prSet/>
      <dgm:spPr/>
      <dgm:t>
        <a:bodyPr/>
        <a:lstStyle/>
        <a:p>
          <a:endParaRPr lang="en-US"/>
        </a:p>
      </dgm:t>
    </dgm:pt>
    <dgm:pt modelId="{96C7129F-D8E1-493F-A93C-C640DA437977}" type="sibTrans" cxnId="{FFC4EB08-F10A-401A-B0BF-FD1CB5F673AA}">
      <dgm:prSet/>
      <dgm:spPr/>
      <dgm:t>
        <a:bodyPr/>
        <a:lstStyle/>
        <a:p>
          <a:endParaRPr lang="en-US"/>
        </a:p>
      </dgm:t>
    </dgm:pt>
    <dgm:pt modelId="{06990033-377F-4AA4-A6F0-EEBA78759AFD}">
      <dgm:prSet/>
      <dgm:spPr/>
      <dgm:t>
        <a:bodyPr/>
        <a:lstStyle/>
        <a:p>
          <a:r>
            <a:rPr lang="el-GR" dirty="0"/>
            <a:t>Αποτελείται από 30-65% σε πρωτεΐνες υψηλής βιολογικής αξίας</a:t>
          </a:r>
          <a:endParaRPr lang="en-US" dirty="0"/>
        </a:p>
      </dgm:t>
    </dgm:pt>
    <dgm:pt modelId="{47367E2C-E7A7-4B45-A77B-E10ABB6EE419}" type="parTrans" cxnId="{C4A8B064-0DC1-4B61-BDEB-BA3F5376B762}">
      <dgm:prSet/>
      <dgm:spPr/>
      <dgm:t>
        <a:bodyPr/>
        <a:lstStyle/>
        <a:p>
          <a:endParaRPr lang="en-US"/>
        </a:p>
      </dgm:t>
    </dgm:pt>
    <dgm:pt modelId="{91397E20-550B-482F-952F-2ECB762D8C68}" type="sibTrans" cxnId="{C4A8B064-0DC1-4B61-BDEB-BA3F5376B762}">
      <dgm:prSet/>
      <dgm:spPr/>
      <dgm:t>
        <a:bodyPr/>
        <a:lstStyle/>
        <a:p>
          <a:endParaRPr lang="en-US"/>
        </a:p>
      </dgm:t>
    </dgm:pt>
    <dgm:pt modelId="{9A8AF9FF-EFAD-4118-A7E7-8D762C751815}">
      <dgm:prSet/>
      <dgm:spPr/>
      <dgm:t>
        <a:bodyPr/>
        <a:lstStyle/>
        <a:p>
          <a:r>
            <a:rPr lang="el-GR" dirty="0"/>
            <a:t>Υδατάνθρακες -&gt;35-45%, ορυκτά-&gt;5-7.5% και λιπίδια 4-6%</a:t>
          </a:r>
          <a:endParaRPr lang="en-US" dirty="0"/>
        </a:p>
      </dgm:t>
    </dgm:pt>
    <dgm:pt modelId="{3FE07ED3-14DB-4DB2-8E58-E8333204D0F7}" type="parTrans" cxnId="{0EF3DB3E-543B-4549-858E-4C20BFAC19FE}">
      <dgm:prSet/>
      <dgm:spPr/>
      <dgm:t>
        <a:bodyPr/>
        <a:lstStyle/>
        <a:p>
          <a:endParaRPr lang="en-US"/>
        </a:p>
      </dgm:t>
    </dgm:pt>
    <dgm:pt modelId="{C3B28535-6A9A-4EAF-A85D-C59A788D24BB}" type="sibTrans" cxnId="{0EF3DB3E-543B-4549-858E-4C20BFAC19FE}">
      <dgm:prSet/>
      <dgm:spPr/>
      <dgm:t>
        <a:bodyPr/>
        <a:lstStyle/>
        <a:p>
          <a:endParaRPr lang="en-US"/>
        </a:p>
      </dgm:t>
    </dgm:pt>
    <dgm:pt modelId="{194CAE1F-542D-4EEE-B2FE-B01069F7B70B}">
      <dgm:prSet custT="1"/>
      <dgm:spPr/>
      <dgm:t>
        <a:bodyPr/>
        <a:lstStyle/>
        <a:p>
          <a:r>
            <a:rPr lang="en-US" sz="2400" dirty="0"/>
            <a:t>BOD</a:t>
          </a:r>
          <a:r>
            <a:rPr lang="en-US" sz="1400" dirty="0"/>
            <a:t>5  </a:t>
          </a:r>
          <a:r>
            <a:rPr lang="en-US" sz="2400" dirty="0"/>
            <a:t>:</a:t>
          </a:r>
          <a:r>
            <a:rPr lang="el-GR" sz="2400" dirty="0"/>
            <a:t>120.000-140.000 </a:t>
          </a:r>
          <a:r>
            <a:rPr lang="en-US" sz="2400" dirty="0"/>
            <a:t>mg/l</a:t>
          </a:r>
        </a:p>
      </dgm:t>
    </dgm:pt>
    <dgm:pt modelId="{1D0832D9-A540-49CF-88BD-DE8D98775F17}" type="parTrans" cxnId="{B1723EF0-122E-4ECF-BEF2-D7322D146F89}">
      <dgm:prSet/>
      <dgm:spPr/>
      <dgm:t>
        <a:bodyPr/>
        <a:lstStyle/>
        <a:p>
          <a:endParaRPr lang="en-US"/>
        </a:p>
      </dgm:t>
    </dgm:pt>
    <dgm:pt modelId="{8745CC46-123F-4825-8BF3-F65568BB1BB9}" type="sibTrans" cxnId="{B1723EF0-122E-4ECF-BEF2-D7322D146F89}">
      <dgm:prSet/>
      <dgm:spPr/>
      <dgm:t>
        <a:bodyPr/>
        <a:lstStyle/>
        <a:p>
          <a:endParaRPr lang="en-US"/>
        </a:p>
      </dgm:t>
    </dgm:pt>
    <dgm:pt modelId="{51633B2E-07BA-461A-8A1B-C59F6406DA29}" type="pres">
      <dgm:prSet presAssocID="{C282735A-C722-4605-81EA-F141E5D5576F}" presName="outerComposite" presStyleCnt="0">
        <dgm:presLayoutVars>
          <dgm:chMax val="5"/>
          <dgm:dir/>
          <dgm:resizeHandles val="exact"/>
        </dgm:presLayoutVars>
      </dgm:prSet>
      <dgm:spPr/>
    </dgm:pt>
    <dgm:pt modelId="{47959C1F-2773-4C2F-B661-D43208BAF575}" type="pres">
      <dgm:prSet presAssocID="{C282735A-C722-4605-81EA-F141E5D5576F}" presName="dummyMaxCanvas" presStyleCnt="0">
        <dgm:presLayoutVars/>
      </dgm:prSet>
      <dgm:spPr/>
    </dgm:pt>
    <dgm:pt modelId="{43406C26-FBEF-4DE3-9C11-2B5BBF4429BA}" type="pres">
      <dgm:prSet presAssocID="{C282735A-C722-4605-81EA-F141E5D5576F}" presName="FiveNodes_1" presStyleLbl="node1" presStyleIdx="0" presStyleCnt="5">
        <dgm:presLayoutVars>
          <dgm:bulletEnabled val="1"/>
        </dgm:presLayoutVars>
      </dgm:prSet>
      <dgm:spPr/>
    </dgm:pt>
    <dgm:pt modelId="{758A951D-BB23-4934-A159-BC0F31BB6D9E}" type="pres">
      <dgm:prSet presAssocID="{C282735A-C722-4605-81EA-F141E5D5576F}" presName="FiveNodes_2" presStyleLbl="node1" presStyleIdx="1" presStyleCnt="5">
        <dgm:presLayoutVars>
          <dgm:bulletEnabled val="1"/>
        </dgm:presLayoutVars>
      </dgm:prSet>
      <dgm:spPr/>
    </dgm:pt>
    <dgm:pt modelId="{B342406C-D51F-466F-B39C-63FA6F6C3CA3}" type="pres">
      <dgm:prSet presAssocID="{C282735A-C722-4605-81EA-F141E5D5576F}" presName="FiveNodes_3" presStyleLbl="node1" presStyleIdx="2" presStyleCnt="5">
        <dgm:presLayoutVars>
          <dgm:bulletEnabled val="1"/>
        </dgm:presLayoutVars>
      </dgm:prSet>
      <dgm:spPr/>
    </dgm:pt>
    <dgm:pt modelId="{C45912B9-0916-403E-A0B4-E3A61ECDAEE1}" type="pres">
      <dgm:prSet presAssocID="{C282735A-C722-4605-81EA-F141E5D5576F}" presName="FiveNodes_4" presStyleLbl="node1" presStyleIdx="3" presStyleCnt="5">
        <dgm:presLayoutVars>
          <dgm:bulletEnabled val="1"/>
        </dgm:presLayoutVars>
      </dgm:prSet>
      <dgm:spPr/>
    </dgm:pt>
    <dgm:pt modelId="{14B9EF98-9B75-4416-8ADF-90CD9E413A40}" type="pres">
      <dgm:prSet presAssocID="{C282735A-C722-4605-81EA-F141E5D5576F}" presName="FiveNodes_5" presStyleLbl="node1" presStyleIdx="4" presStyleCnt="5" custLinFactNeighborX="-1177" custLinFactNeighborY="-7119">
        <dgm:presLayoutVars>
          <dgm:bulletEnabled val="1"/>
        </dgm:presLayoutVars>
      </dgm:prSet>
      <dgm:spPr/>
    </dgm:pt>
    <dgm:pt modelId="{BDB3DB51-3124-4FD6-A039-2E8EAEA30B4D}" type="pres">
      <dgm:prSet presAssocID="{C282735A-C722-4605-81EA-F141E5D5576F}" presName="FiveConn_1-2" presStyleLbl="fgAccFollowNode1" presStyleIdx="0" presStyleCnt="4">
        <dgm:presLayoutVars>
          <dgm:bulletEnabled val="1"/>
        </dgm:presLayoutVars>
      </dgm:prSet>
      <dgm:spPr/>
    </dgm:pt>
    <dgm:pt modelId="{9584D787-7A5B-4FD4-8BB8-BAC16DE6852B}" type="pres">
      <dgm:prSet presAssocID="{C282735A-C722-4605-81EA-F141E5D5576F}" presName="FiveConn_2-3" presStyleLbl="fgAccFollowNode1" presStyleIdx="1" presStyleCnt="4">
        <dgm:presLayoutVars>
          <dgm:bulletEnabled val="1"/>
        </dgm:presLayoutVars>
      </dgm:prSet>
      <dgm:spPr/>
    </dgm:pt>
    <dgm:pt modelId="{EFDD82C1-AAB2-4598-AD7E-A7748E99EA8D}" type="pres">
      <dgm:prSet presAssocID="{C282735A-C722-4605-81EA-F141E5D5576F}" presName="FiveConn_3-4" presStyleLbl="fgAccFollowNode1" presStyleIdx="2" presStyleCnt="4">
        <dgm:presLayoutVars>
          <dgm:bulletEnabled val="1"/>
        </dgm:presLayoutVars>
      </dgm:prSet>
      <dgm:spPr/>
    </dgm:pt>
    <dgm:pt modelId="{57646844-1AD4-47D0-AA5E-CF9AE894C1BD}" type="pres">
      <dgm:prSet presAssocID="{C282735A-C722-4605-81EA-F141E5D5576F}" presName="FiveConn_4-5" presStyleLbl="fgAccFollowNode1" presStyleIdx="3" presStyleCnt="4">
        <dgm:presLayoutVars>
          <dgm:bulletEnabled val="1"/>
        </dgm:presLayoutVars>
      </dgm:prSet>
      <dgm:spPr/>
    </dgm:pt>
    <dgm:pt modelId="{66310080-466E-407C-BDD2-39FC9DB35062}" type="pres">
      <dgm:prSet presAssocID="{C282735A-C722-4605-81EA-F141E5D5576F}" presName="FiveNodes_1_text" presStyleLbl="node1" presStyleIdx="4" presStyleCnt="5">
        <dgm:presLayoutVars>
          <dgm:bulletEnabled val="1"/>
        </dgm:presLayoutVars>
      </dgm:prSet>
      <dgm:spPr/>
    </dgm:pt>
    <dgm:pt modelId="{2F784C2D-0563-4D18-A84C-99CAAE9EEA11}" type="pres">
      <dgm:prSet presAssocID="{C282735A-C722-4605-81EA-F141E5D5576F}" presName="FiveNodes_2_text" presStyleLbl="node1" presStyleIdx="4" presStyleCnt="5">
        <dgm:presLayoutVars>
          <dgm:bulletEnabled val="1"/>
        </dgm:presLayoutVars>
      </dgm:prSet>
      <dgm:spPr/>
    </dgm:pt>
    <dgm:pt modelId="{657C373C-2576-4517-B8F0-75109BDB0334}" type="pres">
      <dgm:prSet presAssocID="{C282735A-C722-4605-81EA-F141E5D5576F}" presName="FiveNodes_3_text" presStyleLbl="node1" presStyleIdx="4" presStyleCnt="5">
        <dgm:presLayoutVars>
          <dgm:bulletEnabled val="1"/>
        </dgm:presLayoutVars>
      </dgm:prSet>
      <dgm:spPr/>
    </dgm:pt>
    <dgm:pt modelId="{B9F6E769-CF9E-4C81-8AD7-4C54B1238C42}" type="pres">
      <dgm:prSet presAssocID="{C282735A-C722-4605-81EA-F141E5D5576F}" presName="FiveNodes_4_text" presStyleLbl="node1" presStyleIdx="4" presStyleCnt="5">
        <dgm:presLayoutVars>
          <dgm:bulletEnabled val="1"/>
        </dgm:presLayoutVars>
      </dgm:prSet>
      <dgm:spPr/>
    </dgm:pt>
    <dgm:pt modelId="{54AB2BBD-90A2-4572-B4CE-2080C780E383}" type="pres">
      <dgm:prSet presAssocID="{C282735A-C722-4605-81EA-F141E5D5576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FC4EB08-F10A-401A-B0BF-FD1CB5F673AA}" srcId="{C282735A-C722-4605-81EA-F141E5D5576F}" destId="{48CC1788-C611-4E8B-BBFD-F073F542C021}" srcOrd="1" destOrd="0" parTransId="{94972011-3E2B-4082-9016-834274EA1391}" sibTransId="{96C7129F-D8E1-493F-A93C-C640DA437977}"/>
    <dgm:cxn modelId="{3B201018-E18D-4797-B7CB-29DB7018B6A3}" type="presOf" srcId="{EE2C282C-B9C9-4372-A4FE-343C4EB3B749}" destId="{BDB3DB51-3124-4FD6-A039-2E8EAEA30B4D}" srcOrd="0" destOrd="0" presId="urn:microsoft.com/office/officeart/2005/8/layout/vProcess5"/>
    <dgm:cxn modelId="{906A2924-FE5A-4027-974E-D017F7C8103B}" type="presOf" srcId="{C3B28535-6A9A-4EAF-A85D-C59A788D24BB}" destId="{57646844-1AD4-47D0-AA5E-CF9AE894C1BD}" srcOrd="0" destOrd="0" presId="urn:microsoft.com/office/officeart/2005/8/layout/vProcess5"/>
    <dgm:cxn modelId="{D89E8F36-8707-4A05-B19C-2229EF9DC9BC}" type="presOf" srcId="{194CAE1F-542D-4EEE-B2FE-B01069F7B70B}" destId="{54AB2BBD-90A2-4572-B4CE-2080C780E383}" srcOrd="1" destOrd="0" presId="urn:microsoft.com/office/officeart/2005/8/layout/vProcess5"/>
    <dgm:cxn modelId="{0EF3DB3E-543B-4549-858E-4C20BFAC19FE}" srcId="{C282735A-C722-4605-81EA-F141E5D5576F}" destId="{9A8AF9FF-EFAD-4118-A7E7-8D762C751815}" srcOrd="3" destOrd="0" parTransId="{3FE07ED3-14DB-4DB2-8E58-E8333204D0F7}" sibTransId="{C3B28535-6A9A-4EAF-A85D-C59A788D24BB}"/>
    <dgm:cxn modelId="{E5658D44-732A-4199-AF4F-2565E02CFE20}" type="presOf" srcId="{48CC1788-C611-4E8B-BBFD-F073F542C021}" destId="{758A951D-BB23-4934-A159-BC0F31BB6D9E}" srcOrd="0" destOrd="0" presId="urn:microsoft.com/office/officeart/2005/8/layout/vProcess5"/>
    <dgm:cxn modelId="{C4A8B064-0DC1-4B61-BDEB-BA3F5376B762}" srcId="{C282735A-C722-4605-81EA-F141E5D5576F}" destId="{06990033-377F-4AA4-A6F0-EEBA78759AFD}" srcOrd="2" destOrd="0" parTransId="{47367E2C-E7A7-4B45-A77B-E10ABB6EE419}" sibTransId="{91397E20-550B-482F-952F-2ECB762D8C68}"/>
    <dgm:cxn modelId="{7041F847-D5F3-4B73-AB5E-B2BB700C1E0D}" type="presOf" srcId="{91397E20-550B-482F-952F-2ECB762D8C68}" destId="{EFDD82C1-AAB2-4598-AD7E-A7748E99EA8D}" srcOrd="0" destOrd="0" presId="urn:microsoft.com/office/officeart/2005/8/layout/vProcess5"/>
    <dgm:cxn modelId="{FE443C69-055C-4273-9CCF-81AD395E1A24}" srcId="{C282735A-C722-4605-81EA-F141E5D5576F}" destId="{91E4F7BA-F037-49C4-9EE2-1A95D4539160}" srcOrd="0" destOrd="0" parTransId="{3B452659-4402-4648-A99F-E2E74F29D319}" sibTransId="{EE2C282C-B9C9-4372-A4FE-343C4EB3B749}"/>
    <dgm:cxn modelId="{65E39D51-11A8-4295-95AE-EB0A1A0BF9B8}" type="presOf" srcId="{91E4F7BA-F037-49C4-9EE2-1A95D4539160}" destId="{43406C26-FBEF-4DE3-9C11-2B5BBF4429BA}" srcOrd="0" destOrd="0" presId="urn:microsoft.com/office/officeart/2005/8/layout/vProcess5"/>
    <dgm:cxn modelId="{4DB4C356-76D6-4F46-9252-15D22A9458E6}" type="presOf" srcId="{9A8AF9FF-EFAD-4118-A7E7-8D762C751815}" destId="{C45912B9-0916-403E-A0B4-E3A61ECDAEE1}" srcOrd="0" destOrd="0" presId="urn:microsoft.com/office/officeart/2005/8/layout/vProcess5"/>
    <dgm:cxn modelId="{3B20C456-853F-4BAD-A5F5-68EB9A8D8AE7}" type="presOf" srcId="{96C7129F-D8E1-493F-A93C-C640DA437977}" destId="{9584D787-7A5B-4FD4-8BB8-BAC16DE6852B}" srcOrd="0" destOrd="0" presId="urn:microsoft.com/office/officeart/2005/8/layout/vProcess5"/>
    <dgm:cxn modelId="{B095598C-FF6B-4506-8D9D-0AF9559D8C91}" type="presOf" srcId="{06990033-377F-4AA4-A6F0-EEBA78759AFD}" destId="{657C373C-2576-4517-B8F0-75109BDB0334}" srcOrd="1" destOrd="0" presId="urn:microsoft.com/office/officeart/2005/8/layout/vProcess5"/>
    <dgm:cxn modelId="{765985A2-E942-46B4-A738-25501057A5C1}" type="presOf" srcId="{48CC1788-C611-4E8B-BBFD-F073F542C021}" destId="{2F784C2D-0563-4D18-A84C-99CAAE9EEA11}" srcOrd="1" destOrd="0" presId="urn:microsoft.com/office/officeart/2005/8/layout/vProcess5"/>
    <dgm:cxn modelId="{3E685CA8-611C-4BD0-812E-C9B77989F755}" type="presOf" srcId="{91E4F7BA-F037-49C4-9EE2-1A95D4539160}" destId="{66310080-466E-407C-BDD2-39FC9DB35062}" srcOrd="1" destOrd="0" presId="urn:microsoft.com/office/officeart/2005/8/layout/vProcess5"/>
    <dgm:cxn modelId="{BB205DA9-2C74-4779-9636-F062766773E3}" type="presOf" srcId="{194CAE1F-542D-4EEE-B2FE-B01069F7B70B}" destId="{14B9EF98-9B75-4416-8ADF-90CD9E413A40}" srcOrd="0" destOrd="0" presId="urn:microsoft.com/office/officeart/2005/8/layout/vProcess5"/>
    <dgm:cxn modelId="{F4C367AE-A262-4870-90A5-EADFEF829397}" type="presOf" srcId="{C282735A-C722-4605-81EA-F141E5D5576F}" destId="{51633B2E-07BA-461A-8A1B-C59F6406DA29}" srcOrd="0" destOrd="0" presId="urn:microsoft.com/office/officeart/2005/8/layout/vProcess5"/>
    <dgm:cxn modelId="{3377F3B4-6153-4EC5-B427-420CB6FE9C94}" type="presOf" srcId="{06990033-377F-4AA4-A6F0-EEBA78759AFD}" destId="{B342406C-D51F-466F-B39C-63FA6F6C3CA3}" srcOrd="0" destOrd="0" presId="urn:microsoft.com/office/officeart/2005/8/layout/vProcess5"/>
    <dgm:cxn modelId="{9F850ABD-1287-495C-970D-E9E4F811ADAE}" type="presOf" srcId="{9A8AF9FF-EFAD-4118-A7E7-8D762C751815}" destId="{B9F6E769-CF9E-4C81-8AD7-4C54B1238C42}" srcOrd="1" destOrd="0" presId="urn:microsoft.com/office/officeart/2005/8/layout/vProcess5"/>
    <dgm:cxn modelId="{B1723EF0-122E-4ECF-BEF2-D7322D146F89}" srcId="{C282735A-C722-4605-81EA-F141E5D5576F}" destId="{194CAE1F-542D-4EEE-B2FE-B01069F7B70B}" srcOrd="4" destOrd="0" parTransId="{1D0832D9-A540-49CF-88BD-DE8D98775F17}" sibTransId="{8745CC46-123F-4825-8BF3-F65568BB1BB9}"/>
    <dgm:cxn modelId="{F90F6037-F8F3-4831-B763-A60BB0D21D5A}" type="presParOf" srcId="{51633B2E-07BA-461A-8A1B-C59F6406DA29}" destId="{47959C1F-2773-4C2F-B661-D43208BAF575}" srcOrd="0" destOrd="0" presId="urn:microsoft.com/office/officeart/2005/8/layout/vProcess5"/>
    <dgm:cxn modelId="{F8270B81-F997-44EE-9F7D-D3B21F0D6407}" type="presParOf" srcId="{51633B2E-07BA-461A-8A1B-C59F6406DA29}" destId="{43406C26-FBEF-4DE3-9C11-2B5BBF4429BA}" srcOrd="1" destOrd="0" presId="urn:microsoft.com/office/officeart/2005/8/layout/vProcess5"/>
    <dgm:cxn modelId="{2408BCB0-5123-4A29-978B-B9532E64391E}" type="presParOf" srcId="{51633B2E-07BA-461A-8A1B-C59F6406DA29}" destId="{758A951D-BB23-4934-A159-BC0F31BB6D9E}" srcOrd="2" destOrd="0" presId="urn:microsoft.com/office/officeart/2005/8/layout/vProcess5"/>
    <dgm:cxn modelId="{C70DF142-F151-471E-B5E3-2664DB859607}" type="presParOf" srcId="{51633B2E-07BA-461A-8A1B-C59F6406DA29}" destId="{B342406C-D51F-466F-B39C-63FA6F6C3CA3}" srcOrd="3" destOrd="0" presId="urn:microsoft.com/office/officeart/2005/8/layout/vProcess5"/>
    <dgm:cxn modelId="{659AE894-F400-46E9-93CB-207EBAF1FA63}" type="presParOf" srcId="{51633B2E-07BA-461A-8A1B-C59F6406DA29}" destId="{C45912B9-0916-403E-A0B4-E3A61ECDAEE1}" srcOrd="4" destOrd="0" presId="urn:microsoft.com/office/officeart/2005/8/layout/vProcess5"/>
    <dgm:cxn modelId="{8362D42B-3299-4E38-BAE1-AC0F655B512F}" type="presParOf" srcId="{51633B2E-07BA-461A-8A1B-C59F6406DA29}" destId="{14B9EF98-9B75-4416-8ADF-90CD9E413A40}" srcOrd="5" destOrd="0" presId="urn:microsoft.com/office/officeart/2005/8/layout/vProcess5"/>
    <dgm:cxn modelId="{134316E6-7F4A-47C8-B057-378A0BC409B6}" type="presParOf" srcId="{51633B2E-07BA-461A-8A1B-C59F6406DA29}" destId="{BDB3DB51-3124-4FD6-A039-2E8EAEA30B4D}" srcOrd="6" destOrd="0" presId="urn:microsoft.com/office/officeart/2005/8/layout/vProcess5"/>
    <dgm:cxn modelId="{2C1AAE9D-E853-4C59-B30C-0B2C5764CC93}" type="presParOf" srcId="{51633B2E-07BA-461A-8A1B-C59F6406DA29}" destId="{9584D787-7A5B-4FD4-8BB8-BAC16DE6852B}" srcOrd="7" destOrd="0" presId="urn:microsoft.com/office/officeart/2005/8/layout/vProcess5"/>
    <dgm:cxn modelId="{7FF5A516-AD19-4487-AE5D-981CF803B47F}" type="presParOf" srcId="{51633B2E-07BA-461A-8A1B-C59F6406DA29}" destId="{EFDD82C1-AAB2-4598-AD7E-A7748E99EA8D}" srcOrd="8" destOrd="0" presId="urn:microsoft.com/office/officeart/2005/8/layout/vProcess5"/>
    <dgm:cxn modelId="{9B0778C4-AFE0-4684-BF9F-2C737406BA4D}" type="presParOf" srcId="{51633B2E-07BA-461A-8A1B-C59F6406DA29}" destId="{57646844-1AD4-47D0-AA5E-CF9AE894C1BD}" srcOrd="9" destOrd="0" presId="urn:microsoft.com/office/officeart/2005/8/layout/vProcess5"/>
    <dgm:cxn modelId="{B02B7920-251D-4C94-8389-944F4C17FE56}" type="presParOf" srcId="{51633B2E-07BA-461A-8A1B-C59F6406DA29}" destId="{66310080-466E-407C-BDD2-39FC9DB35062}" srcOrd="10" destOrd="0" presId="urn:microsoft.com/office/officeart/2005/8/layout/vProcess5"/>
    <dgm:cxn modelId="{2E222CE9-A020-47AD-A038-23A5F983AE6B}" type="presParOf" srcId="{51633B2E-07BA-461A-8A1B-C59F6406DA29}" destId="{2F784C2D-0563-4D18-A84C-99CAAE9EEA11}" srcOrd="11" destOrd="0" presId="urn:microsoft.com/office/officeart/2005/8/layout/vProcess5"/>
    <dgm:cxn modelId="{C4BF59BB-C2DA-4EE0-9799-C63468FA89A1}" type="presParOf" srcId="{51633B2E-07BA-461A-8A1B-C59F6406DA29}" destId="{657C373C-2576-4517-B8F0-75109BDB0334}" srcOrd="12" destOrd="0" presId="urn:microsoft.com/office/officeart/2005/8/layout/vProcess5"/>
    <dgm:cxn modelId="{EB06BFA0-942C-4BC9-B057-EDD68A56C947}" type="presParOf" srcId="{51633B2E-07BA-461A-8A1B-C59F6406DA29}" destId="{B9F6E769-CF9E-4C81-8AD7-4C54B1238C42}" srcOrd="13" destOrd="0" presId="urn:microsoft.com/office/officeart/2005/8/layout/vProcess5"/>
    <dgm:cxn modelId="{868EC39C-A45A-4422-93CC-1BB59C7BE475}" type="presParOf" srcId="{51633B2E-07BA-461A-8A1B-C59F6406DA29}" destId="{54AB2BBD-90A2-4572-B4CE-2080C780E3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8BDB6-3E3F-440D-9748-3EC2317E7E4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639AD4F-8AE0-44B1-8795-0B3DDF848469}">
      <dgm:prSet custT="1"/>
      <dgm:spPr/>
      <dgm:t>
        <a:bodyPr/>
        <a:lstStyle/>
        <a:p>
          <a:r>
            <a:rPr lang="el-GR" sz="1400" dirty="0"/>
            <a:t>Υπολείμματα διήθησης Γη </a:t>
          </a:r>
          <a:r>
            <a:rPr lang="el-GR" sz="1400" dirty="0" err="1"/>
            <a:t>διατόμων,μαγιά</a:t>
          </a:r>
          <a:r>
            <a:rPr lang="el-GR" sz="1400" dirty="0"/>
            <a:t> </a:t>
          </a:r>
          <a:r>
            <a:rPr lang="el-GR" sz="1400" dirty="0" err="1"/>
            <a:t>κ.α</a:t>
          </a:r>
          <a:endParaRPr lang="en-US" sz="1400" dirty="0"/>
        </a:p>
      </dgm:t>
    </dgm:pt>
    <dgm:pt modelId="{943862E4-0D67-4EFE-845E-51E16F1FBB9A}" type="parTrans" cxnId="{53F952B2-DF02-4119-808D-0F4A1B42909A}">
      <dgm:prSet/>
      <dgm:spPr/>
      <dgm:t>
        <a:bodyPr/>
        <a:lstStyle/>
        <a:p>
          <a:endParaRPr lang="en-US" sz="1400"/>
        </a:p>
      </dgm:t>
    </dgm:pt>
    <dgm:pt modelId="{1D25434D-44D2-452E-8D81-FC6DC5BD2845}" type="sibTrans" cxnId="{53F952B2-DF02-4119-808D-0F4A1B42909A}">
      <dgm:prSet custT="1"/>
      <dgm:spPr/>
      <dgm:t>
        <a:bodyPr/>
        <a:lstStyle/>
        <a:p>
          <a:endParaRPr lang="en-US" sz="1400"/>
        </a:p>
      </dgm:t>
    </dgm:pt>
    <dgm:pt modelId="{48D1BC67-DB63-4670-B682-BDAF271F016B}">
      <dgm:prSet custT="1"/>
      <dgm:spPr/>
      <dgm:t>
        <a:bodyPr/>
        <a:lstStyle/>
        <a:p>
          <a:r>
            <a:rPr lang="el-GR" sz="1400"/>
            <a:t>Απόβλητα καθαρισμού φιαλών και τυποποίησης</a:t>
          </a:r>
          <a:endParaRPr lang="en-US" sz="1400"/>
        </a:p>
      </dgm:t>
    </dgm:pt>
    <dgm:pt modelId="{ABDB1E06-5A0D-4429-9A4B-734CBD820B93}" type="parTrans" cxnId="{360B69C7-F2B5-480E-9DD6-3FB6C01D5494}">
      <dgm:prSet/>
      <dgm:spPr/>
      <dgm:t>
        <a:bodyPr/>
        <a:lstStyle/>
        <a:p>
          <a:endParaRPr lang="en-US" sz="1400"/>
        </a:p>
      </dgm:t>
    </dgm:pt>
    <dgm:pt modelId="{6B03C3B5-18C5-40ED-8A11-2812CE726005}" type="sibTrans" cxnId="{360B69C7-F2B5-480E-9DD6-3FB6C01D5494}">
      <dgm:prSet custT="1"/>
      <dgm:spPr/>
      <dgm:t>
        <a:bodyPr/>
        <a:lstStyle/>
        <a:p>
          <a:endParaRPr lang="en-US" sz="1400"/>
        </a:p>
      </dgm:t>
    </dgm:pt>
    <dgm:pt modelId="{A3D5F1CF-259A-4DE5-96D5-0A44F395AAED}">
      <dgm:prSet custT="1"/>
      <dgm:spPr/>
      <dgm:t>
        <a:bodyPr/>
        <a:lstStyle/>
        <a:p>
          <a:r>
            <a:rPr lang="el-GR" sz="1400" dirty="0"/>
            <a:t>Από εγκαταστάσεις επεξεργασίας των υγρών αποβλήτων</a:t>
          </a:r>
        </a:p>
        <a:p>
          <a:r>
            <a:rPr lang="el-GR" sz="1400" dirty="0" err="1"/>
            <a:t>Εσχάρωση</a:t>
          </a:r>
          <a:r>
            <a:rPr lang="el-GR" sz="1400" dirty="0"/>
            <a:t>, ιζήματα </a:t>
          </a:r>
          <a:r>
            <a:rPr lang="el-GR" sz="1400" dirty="0" err="1"/>
            <a:t>διαύγασης</a:t>
          </a:r>
          <a:r>
            <a:rPr lang="el-GR" sz="1400" dirty="0"/>
            <a:t> </a:t>
          </a:r>
          <a:r>
            <a:rPr lang="el-GR" sz="1400" dirty="0" err="1"/>
            <a:t>κ.α</a:t>
          </a:r>
          <a:endParaRPr lang="en-US" sz="1400" dirty="0"/>
        </a:p>
      </dgm:t>
    </dgm:pt>
    <dgm:pt modelId="{FB9AF98D-3433-458E-A7EC-94D0CF4D0ED6}" type="parTrans" cxnId="{8173BDBB-BEB5-4683-9A79-8AB31CD88A03}">
      <dgm:prSet/>
      <dgm:spPr/>
      <dgm:t>
        <a:bodyPr/>
        <a:lstStyle/>
        <a:p>
          <a:endParaRPr lang="en-US" sz="1400"/>
        </a:p>
      </dgm:t>
    </dgm:pt>
    <dgm:pt modelId="{AF4B6640-D02C-4A7F-AA77-3B3FFA235FC4}" type="sibTrans" cxnId="{8173BDBB-BEB5-4683-9A79-8AB31CD88A03}">
      <dgm:prSet custT="1"/>
      <dgm:spPr/>
      <dgm:t>
        <a:bodyPr/>
        <a:lstStyle/>
        <a:p>
          <a:endParaRPr lang="en-US" sz="1400"/>
        </a:p>
      </dgm:t>
    </dgm:pt>
    <dgm:pt modelId="{6E5242E3-4E06-4E66-888E-57A30A705DBA}">
      <dgm:prSet custT="1"/>
      <dgm:spPr/>
      <dgm:t>
        <a:bodyPr/>
        <a:lstStyle/>
        <a:p>
          <a:r>
            <a:rPr lang="el-GR" sz="1400"/>
            <a:t>Παραγωγή ιζημάτων από το πλεόνασμα της βιομάζας</a:t>
          </a:r>
          <a:endParaRPr lang="en-US" sz="1400"/>
        </a:p>
      </dgm:t>
    </dgm:pt>
    <dgm:pt modelId="{B3934102-7838-4AEC-83EC-BA6AFAF53751}" type="parTrans" cxnId="{E5AFF6EE-9F94-4C18-B2C8-4AAE59AB3107}">
      <dgm:prSet/>
      <dgm:spPr/>
      <dgm:t>
        <a:bodyPr/>
        <a:lstStyle/>
        <a:p>
          <a:endParaRPr lang="en-US" sz="1400"/>
        </a:p>
      </dgm:t>
    </dgm:pt>
    <dgm:pt modelId="{20F466BF-4D4D-486D-8E4A-CFCE86AC2C1C}" type="sibTrans" cxnId="{E5AFF6EE-9F94-4C18-B2C8-4AAE59AB3107}">
      <dgm:prSet custT="1"/>
      <dgm:spPr/>
      <dgm:t>
        <a:bodyPr/>
        <a:lstStyle/>
        <a:p>
          <a:endParaRPr lang="en-US" sz="1400"/>
        </a:p>
      </dgm:t>
    </dgm:pt>
    <dgm:pt modelId="{6E677C46-1E10-45D3-85AC-64A5CD82CA44}">
      <dgm:prSet custT="1"/>
      <dgm:spPr/>
      <dgm:t>
        <a:bodyPr/>
        <a:lstStyle/>
        <a:p>
          <a:r>
            <a:rPr lang="en-US" sz="1400" dirty="0"/>
            <a:t>0,3-0,4 kg SS/kgBOD5 </a:t>
          </a:r>
          <a:endParaRPr lang="el-GR" sz="1400" dirty="0"/>
        </a:p>
        <a:p>
          <a:r>
            <a:rPr lang="el-GR" sz="1400" dirty="0"/>
            <a:t>Χαμηλής φόρτισης βιομάζας</a:t>
          </a:r>
          <a:endParaRPr lang="en-US" sz="1400" dirty="0"/>
        </a:p>
      </dgm:t>
    </dgm:pt>
    <dgm:pt modelId="{87107294-9F04-4000-BB1B-F9D30A481DBB}" type="parTrans" cxnId="{AA006BB5-9666-422B-B600-ACD9E4145EC2}">
      <dgm:prSet/>
      <dgm:spPr/>
      <dgm:t>
        <a:bodyPr/>
        <a:lstStyle/>
        <a:p>
          <a:endParaRPr lang="en-US" sz="1400"/>
        </a:p>
      </dgm:t>
    </dgm:pt>
    <dgm:pt modelId="{9FEA8F63-BB77-4881-81C3-D969D7D3267E}" type="sibTrans" cxnId="{AA006BB5-9666-422B-B600-ACD9E4145EC2}">
      <dgm:prSet custT="1"/>
      <dgm:spPr/>
      <dgm:t>
        <a:bodyPr/>
        <a:lstStyle/>
        <a:p>
          <a:endParaRPr lang="en-US" sz="1400"/>
        </a:p>
      </dgm:t>
    </dgm:pt>
    <dgm:pt modelId="{CF1C6434-AD0F-4D85-95A5-560B680062AB}">
      <dgm:prSet custT="1"/>
      <dgm:spPr/>
      <dgm:t>
        <a:bodyPr/>
        <a:lstStyle/>
        <a:p>
          <a:r>
            <a:rPr lang="en-US" sz="1400" dirty="0"/>
            <a:t>0,5-0,7 kg SS/kgBOD5</a:t>
          </a:r>
          <a:endParaRPr lang="el-GR" sz="1400" dirty="0"/>
        </a:p>
        <a:p>
          <a:r>
            <a:rPr lang="el-GR" sz="1400" dirty="0"/>
            <a:t>Μέσης και υψηλής φόρτισης βιομάζας </a:t>
          </a:r>
          <a:endParaRPr lang="en-US" sz="1400" dirty="0"/>
        </a:p>
      </dgm:t>
    </dgm:pt>
    <dgm:pt modelId="{FDD43C6C-CC7E-46D3-B395-8A4E7E4F1E13}" type="parTrans" cxnId="{82767E47-C88D-4750-BC4E-763C76C1EF7B}">
      <dgm:prSet/>
      <dgm:spPr/>
      <dgm:t>
        <a:bodyPr/>
        <a:lstStyle/>
        <a:p>
          <a:endParaRPr lang="en-US" sz="1400"/>
        </a:p>
      </dgm:t>
    </dgm:pt>
    <dgm:pt modelId="{FA62F8C7-648A-472C-865E-6F3EDFF11B73}" type="sibTrans" cxnId="{82767E47-C88D-4750-BC4E-763C76C1EF7B}">
      <dgm:prSet/>
      <dgm:spPr/>
      <dgm:t>
        <a:bodyPr/>
        <a:lstStyle/>
        <a:p>
          <a:endParaRPr lang="en-US" sz="1400"/>
        </a:p>
      </dgm:t>
    </dgm:pt>
    <dgm:pt modelId="{6878D8FD-FA89-4413-870F-B1582C1D945B}" type="pres">
      <dgm:prSet presAssocID="{1C08BDB6-3E3F-440D-9748-3EC2317E7E44}" presName="Name0" presStyleCnt="0">
        <dgm:presLayoutVars>
          <dgm:dir/>
          <dgm:resizeHandles val="exact"/>
        </dgm:presLayoutVars>
      </dgm:prSet>
      <dgm:spPr/>
    </dgm:pt>
    <dgm:pt modelId="{68EB9C96-A2CF-440C-B05A-19CD3DCF8B74}" type="pres">
      <dgm:prSet presAssocID="{8639AD4F-8AE0-44B1-8795-0B3DDF848469}" presName="node" presStyleLbl="node1" presStyleIdx="0" presStyleCnt="6">
        <dgm:presLayoutVars>
          <dgm:bulletEnabled val="1"/>
        </dgm:presLayoutVars>
      </dgm:prSet>
      <dgm:spPr/>
    </dgm:pt>
    <dgm:pt modelId="{6DE465D5-3CA6-483A-BEBD-0EE0ED77D363}" type="pres">
      <dgm:prSet presAssocID="{1D25434D-44D2-452E-8D81-FC6DC5BD2845}" presName="sibTrans" presStyleLbl="sibTrans1D1" presStyleIdx="0" presStyleCnt="5"/>
      <dgm:spPr/>
    </dgm:pt>
    <dgm:pt modelId="{E36AD6E1-96BE-4DF1-B437-E55987081F86}" type="pres">
      <dgm:prSet presAssocID="{1D25434D-44D2-452E-8D81-FC6DC5BD2845}" presName="connectorText" presStyleLbl="sibTrans1D1" presStyleIdx="0" presStyleCnt="5"/>
      <dgm:spPr/>
    </dgm:pt>
    <dgm:pt modelId="{1A6BD2E7-65EF-4EE5-AC3F-EC7E2D012712}" type="pres">
      <dgm:prSet presAssocID="{48D1BC67-DB63-4670-B682-BDAF271F016B}" presName="node" presStyleLbl="node1" presStyleIdx="1" presStyleCnt="6">
        <dgm:presLayoutVars>
          <dgm:bulletEnabled val="1"/>
        </dgm:presLayoutVars>
      </dgm:prSet>
      <dgm:spPr/>
    </dgm:pt>
    <dgm:pt modelId="{B2E50BF9-6407-4086-B8F9-4E7D63C82B2B}" type="pres">
      <dgm:prSet presAssocID="{6B03C3B5-18C5-40ED-8A11-2812CE726005}" presName="sibTrans" presStyleLbl="sibTrans1D1" presStyleIdx="1" presStyleCnt="5"/>
      <dgm:spPr/>
    </dgm:pt>
    <dgm:pt modelId="{F1F6CFCB-20C1-41EE-B4A4-01AD0A838AA8}" type="pres">
      <dgm:prSet presAssocID="{6B03C3B5-18C5-40ED-8A11-2812CE726005}" presName="connectorText" presStyleLbl="sibTrans1D1" presStyleIdx="1" presStyleCnt="5"/>
      <dgm:spPr/>
    </dgm:pt>
    <dgm:pt modelId="{499BA419-D871-4B7D-8E24-423EA1947660}" type="pres">
      <dgm:prSet presAssocID="{A3D5F1CF-259A-4DE5-96D5-0A44F395AAED}" presName="node" presStyleLbl="node1" presStyleIdx="2" presStyleCnt="6">
        <dgm:presLayoutVars>
          <dgm:bulletEnabled val="1"/>
        </dgm:presLayoutVars>
      </dgm:prSet>
      <dgm:spPr/>
    </dgm:pt>
    <dgm:pt modelId="{CE2F9A22-EB1D-4B4F-A964-E8F24A87A1D8}" type="pres">
      <dgm:prSet presAssocID="{AF4B6640-D02C-4A7F-AA77-3B3FFA235FC4}" presName="sibTrans" presStyleLbl="sibTrans1D1" presStyleIdx="2" presStyleCnt="5"/>
      <dgm:spPr/>
    </dgm:pt>
    <dgm:pt modelId="{4C9B2DA9-2559-4730-B9B3-31C857D5A922}" type="pres">
      <dgm:prSet presAssocID="{AF4B6640-D02C-4A7F-AA77-3B3FFA235FC4}" presName="connectorText" presStyleLbl="sibTrans1D1" presStyleIdx="2" presStyleCnt="5"/>
      <dgm:spPr/>
    </dgm:pt>
    <dgm:pt modelId="{DECD6E6F-0334-444B-AC3D-8A5268B86283}" type="pres">
      <dgm:prSet presAssocID="{6E5242E3-4E06-4E66-888E-57A30A705DBA}" presName="node" presStyleLbl="node1" presStyleIdx="3" presStyleCnt="6">
        <dgm:presLayoutVars>
          <dgm:bulletEnabled val="1"/>
        </dgm:presLayoutVars>
      </dgm:prSet>
      <dgm:spPr/>
    </dgm:pt>
    <dgm:pt modelId="{A6C11A7D-52F4-425F-A92A-21D727ACD749}" type="pres">
      <dgm:prSet presAssocID="{20F466BF-4D4D-486D-8E4A-CFCE86AC2C1C}" presName="sibTrans" presStyleLbl="sibTrans1D1" presStyleIdx="3" presStyleCnt="5"/>
      <dgm:spPr/>
    </dgm:pt>
    <dgm:pt modelId="{4B5DC431-750F-450E-93A0-80E74F43C821}" type="pres">
      <dgm:prSet presAssocID="{20F466BF-4D4D-486D-8E4A-CFCE86AC2C1C}" presName="connectorText" presStyleLbl="sibTrans1D1" presStyleIdx="3" presStyleCnt="5"/>
      <dgm:spPr/>
    </dgm:pt>
    <dgm:pt modelId="{8EBEC797-34BE-4FAB-BA99-697D2030A962}" type="pres">
      <dgm:prSet presAssocID="{6E677C46-1E10-45D3-85AC-64A5CD82CA44}" presName="node" presStyleLbl="node1" presStyleIdx="4" presStyleCnt="6">
        <dgm:presLayoutVars>
          <dgm:bulletEnabled val="1"/>
        </dgm:presLayoutVars>
      </dgm:prSet>
      <dgm:spPr/>
    </dgm:pt>
    <dgm:pt modelId="{CCEBD1E6-81D3-4DE8-9F97-532B941694B1}" type="pres">
      <dgm:prSet presAssocID="{9FEA8F63-BB77-4881-81C3-D969D7D3267E}" presName="sibTrans" presStyleLbl="sibTrans1D1" presStyleIdx="4" presStyleCnt="5"/>
      <dgm:spPr/>
    </dgm:pt>
    <dgm:pt modelId="{E5F44938-D37F-4166-A821-DA7A2156EDEC}" type="pres">
      <dgm:prSet presAssocID="{9FEA8F63-BB77-4881-81C3-D969D7D3267E}" presName="connectorText" presStyleLbl="sibTrans1D1" presStyleIdx="4" presStyleCnt="5"/>
      <dgm:spPr/>
    </dgm:pt>
    <dgm:pt modelId="{840C49C4-9628-4D17-9699-FC1D41CC7DFF}" type="pres">
      <dgm:prSet presAssocID="{CF1C6434-AD0F-4D85-95A5-560B680062AB}" presName="node" presStyleLbl="node1" presStyleIdx="5" presStyleCnt="6">
        <dgm:presLayoutVars>
          <dgm:bulletEnabled val="1"/>
        </dgm:presLayoutVars>
      </dgm:prSet>
      <dgm:spPr/>
    </dgm:pt>
  </dgm:ptLst>
  <dgm:cxnLst>
    <dgm:cxn modelId="{7531A80C-CFCF-4B75-A3DB-8ECA156F6D11}" type="presOf" srcId="{9FEA8F63-BB77-4881-81C3-D969D7D3267E}" destId="{CCEBD1E6-81D3-4DE8-9F97-532B941694B1}" srcOrd="0" destOrd="0" presId="urn:microsoft.com/office/officeart/2016/7/layout/RepeatingBendingProcessNew"/>
    <dgm:cxn modelId="{A6C9E326-0F5E-4F1F-88EF-4BCE03D643BB}" type="presOf" srcId="{AF4B6640-D02C-4A7F-AA77-3B3FFA235FC4}" destId="{4C9B2DA9-2559-4730-B9B3-31C857D5A922}" srcOrd="1" destOrd="0" presId="urn:microsoft.com/office/officeart/2016/7/layout/RepeatingBendingProcessNew"/>
    <dgm:cxn modelId="{AB145836-CB1E-420B-9C81-3EA15EAB0320}" type="presOf" srcId="{6E5242E3-4E06-4E66-888E-57A30A705DBA}" destId="{DECD6E6F-0334-444B-AC3D-8A5268B86283}" srcOrd="0" destOrd="0" presId="urn:microsoft.com/office/officeart/2016/7/layout/RepeatingBendingProcessNew"/>
    <dgm:cxn modelId="{82767E47-C88D-4750-BC4E-763C76C1EF7B}" srcId="{1C08BDB6-3E3F-440D-9748-3EC2317E7E44}" destId="{CF1C6434-AD0F-4D85-95A5-560B680062AB}" srcOrd="5" destOrd="0" parTransId="{FDD43C6C-CC7E-46D3-B395-8A4E7E4F1E13}" sibTransId="{FA62F8C7-648A-472C-865E-6F3EDFF11B73}"/>
    <dgm:cxn modelId="{85F42272-E02E-46DE-8FA0-391D8F11705E}" type="presOf" srcId="{1C08BDB6-3E3F-440D-9748-3EC2317E7E44}" destId="{6878D8FD-FA89-4413-870F-B1582C1D945B}" srcOrd="0" destOrd="0" presId="urn:microsoft.com/office/officeart/2016/7/layout/RepeatingBendingProcessNew"/>
    <dgm:cxn modelId="{FE261458-9AE0-413A-B6EB-3F0B9A2CA3ED}" type="presOf" srcId="{1D25434D-44D2-452E-8D81-FC6DC5BD2845}" destId="{E36AD6E1-96BE-4DF1-B437-E55987081F86}" srcOrd="1" destOrd="0" presId="urn:microsoft.com/office/officeart/2016/7/layout/RepeatingBendingProcessNew"/>
    <dgm:cxn modelId="{A9110780-1E35-41A6-A9DA-8E590320BF08}" type="presOf" srcId="{8639AD4F-8AE0-44B1-8795-0B3DDF848469}" destId="{68EB9C96-A2CF-440C-B05A-19CD3DCF8B74}" srcOrd="0" destOrd="0" presId="urn:microsoft.com/office/officeart/2016/7/layout/RepeatingBendingProcessNew"/>
    <dgm:cxn modelId="{7977CA89-EFFF-4973-A2A4-3546C4FF1818}" type="presOf" srcId="{AF4B6640-D02C-4A7F-AA77-3B3FFA235FC4}" destId="{CE2F9A22-EB1D-4B4F-A964-E8F24A87A1D8}" srcOrd="0" destOrd="0" presId="urn:microsoft.com/office/officeart/2016/7/layout/RepeatingBendingProcessNew"/>
    <dgm:cxn modelId="{5BD4CD8E-95A0-46D2-A2F4-CF1E045B46F4}" type="presOf" srcId="{20F466BF-4D4D-486D-8E4A-CFCE86AC2C1C}" destId="{A6C11A7D-52F4-425F-A92A-21D727ACD749}" srcOrd="0" destOrd="0" presId="urn:microsoft.com/office/officeart/2016/7/layout/RepeatingBendingProcessNew"/>
    <dgm:cxn modelId="{000B339D-5B1E-4E82-84C9-FD717BED2382}" type="presOf" srcId="{6B03C3B5-18C5-40ED-8A11-2812CE726005}" destId="{B2E50BF9-6407-4086-B8F9-4E7D63C82B2B}" srcOrd="0" destOrd="0" presId="urn:microsoft.com/office/officeart/2016/7/layout/RepeatingBendingProcessNew"/>
    <dgm:cxn modelId="{D8AD749F-949E-47F6-9B14-8DE9F05141C6}" type="presOf" srcId="{6B03C3B5-18C5-40ED-8A11-2812CE726005}" destId="{F1F6CFCB-20C1-41EE-B4A4-01AD0A838AA8}" srcOrd="1" destOrd="0" presId="urn:microsoft.com/office/officeart/2016/7/layout/RepeatingBendingProcessNew"/>
    <dgm:cxn modelId="{86199EA4-4F75-4FA7-A6D5-BD70EB17537E}" type="presOf" srcId="{A3D5F1CF-259A-4DE5-96D5-0A44F395AAED}" destId="{499BA419-D871-4B7D-8E24-423EA1947660}" srcOrd="0" destOrd="0" presId="urn:microsoft.com/office/officeart/2016/7/layout/RepeatingBendingProcessNew"/>
    <dgm:cxn modelId="{C6FA1DA7-477A-4FD3-BEC9-80E06ACEC45D}" type="presOf" srcId="{20F466BF-4D4D-486D-8E4A-CFCE86AC2C1C}" destId="{4B5DC431-750F-450E-93A0-80E74F43C821}" srcOrd="1" destOrd="0" presId="urn:microsoft.com/office/officeart/2016/7/layout/RepeatingBendingProcessNew"/>
    <dgm:cxn modelId="{2038A9AF-1048-4AA7-963C-A8C3D9C02223}" type="presOf" srcId="{9FEA8F63-BB77-4881-81C3-D969D7D3267E}" destId="{E5F44938-D37F-4166-A821-DA7A2156EDEC}" srcOrd="1" destOrd="0" presId="urn:microsoft.com/office/officeart/2016/7/layout/RepeatingBendingProcessNew"/>
    <dgm:cxn modelId="{53F952B2-DF02-4119-808D-0F4A1B42909A}" srcId="{1C08BDB6-3E3F-440D-9748-3EC2317E7E44}" destId="{8639AD4F-8AE0-44B1-8795-0B3DDF848469}" srcOrd="0" destOrd="0" parTransId="{943862E4-0D67-4EFE-845E-51E16F1FBB9A}" sibTransId="{1D25434D-44D2-452E-8D81-FC6DC5BD2845}"/>
    <dgm:cxn modelId="{AA006BB5-9666-422B-B600-ACD9E4145EC2}" srcId="{1C08BDB6-3E3F-440D-9748-3EC2317E7E44}" destId="{6E677C46-1E10-45D3-85AC-64A5CD82CA44}" srcOrd="4" destOrd="0" parTransId="{87107294-9F04-4000-BB1B-F9D30A481DBB}" sibTransId="{9FEA8F63-BB77-4881-81C3-D969D7D3267E}"/>
    <dgm:cxn modelId="{8173BDBB-BEB5-4683-9A79-8AB31CD88A03}" srcId="{1C08BDB6-3E3F-440D-9748-3EC2317E7E44}" destId="{A3D5F1CF-259A-4DE5-96D5-0A44F395AAED}" srcOrd="2" destOrd="0" parTransId="{FB9AF98D-3433-458E-A7EC-94D0CF4D0ED6}" sibTransId="{AF4B6640-D02C-4A7F-AA77-3B3FFA235FC4}"/>
    <dgm:cxn modelId="{360B69C7-F2B5-480E-9DD6-3FB6C01D5494}" srcId="{1C08BDB6-3E3F-440D-9748-3EC2317E7E44}" destId="{48D1BC67-DB63-4670-B682-BDAF271F016B}" srcOrd="1" destOrd="0" parTransId="{ABDB1E06-5A0D-4429-9A4B-734CBD820B93}" sibTransId="{6B03C3B5-18C5-40ED-8A11-2812CE726005}"/>
    <dgm:cxn modelId="{7F9AE4CF-6D37-4157-9A3F-3496C1EF4BA1}" type="presOf" srcId="{6E677C46-1E10-45D3-85AC-64A5CD82CA44}" destId="{8EBEC797-34BE-4FAB-BA99-697D2030A962}" srcOrd="0" destOrd="0" presId="urn:microsoft.com/office/officeart/2016/7/layout/RepeatingBendingProcessNew"/>
    <dgm:cxn modelId="{1EB7DFE5-A3A2-4670-8845-B3DF33D1CDED}" type="presOf" srcId="{1D25434D-44D2-452E-8D81-FC6DC5BD2845}" destId="{6DE465D5-3CA6-483A-BEBD-0EE0ED77D363}" srcOrd="0" destOrd="0" presId="urn:microsoft.com/office/officeart/2016/7/layout/RepeatingBendingProcessNew"/>
    <dgm:cxn modelId="{E5AFF6EE-9F94-4C18-B2C8-4AAE59AB3107}" srcId="{1C08BDB6-3E3F-440D-9748-3EC2317E7E44}" destId="{6E5242E3-4E06-4E66-888E-57A30A705DBA}" srcOrd="3" destOrd="0" parTransId="{B3934102-7838-4AEC-83EC-BA6AFAF53751}" sibTransId="{20F466BF-4D4D-486D-8E4A-CFCE86AC2C1C}"/>
    <dgm:cxn modelId="{083C90FD-B40F-4E06-AB2D-90FFDAF7478F}" type="presOf" srcId="{CF1C6434-AD0F-4D85-95A5-560B680062AB}" destId="{840C49C4-9628-4D17-9699-FC1D41CC7DFF}" srcOrd="0" destOrd="0" presId="urn:microsoft.com/office/officeart/2016/7/layout/RepeatingBendingProcessNew"/>
    <dgm:cxn modelId="{FE1FA9FD-8D7C-4BC9-9501-D597D0F9C9AF}" type="presOf" srcId="{48D1BC67-DB63-4670-B682-BDAF271F016B}" destId="{1A6BD2E7-65EF-4EE5-AC3F-EC7E2D012712}" srcOrd="0" destOrd="0" presId="urn:microsoft.com/office/officeart/2016/7/layout/RepeatingBendingProcessNew"/>
    <dgm:cxn modelId="{CDF22A62-0210-49AC-82A8-99A2DDBF35C7}" type="presParOf" srcId="{6878D8FD-FA89-4413-870F-B1582C1D945B}" destId="{68EB9C96-A2CF-440C-B05A-19CD3DCF8B74}" srcOrd="0" destOrd="0" presId="urn:microsoft.com/office/officeart/2016/7/layout/RepeatingBendingProcessNew"/>
    <dgm:cxn modelId="{58BB7DDA-A3EC-42EB-8D87-6DE0AF596636}" type="presParOf" srcId="{6878D8FD-FA89-4413-870F-B1582C1D945B}" destId="{6DE465D5-3CA6-483A-BEBD-0EE0ED77D363}" srcOrd="1" destOrd="0" presId="urn:microsoft.com/office/officeart/2016/7/layout/RepeatingBendingProcessNew"/>
    <dgm:cxn modelId="{70896030-D8F5-4941-AD73-E9E131B5A54E}" type="presParOf" srcId="{6DE465D5-3CA6-483A-BEBD-0EE0ED77D363}" destId="{E36AD6E1-96BE-4DF1-B437-E55987081F86}" srcOrd="0" destOrd="0" presId="urn:microsoft.com/office/officeart/2016/7/layout/RepeatingBendingProcessNew"/>
    <dgm:cxn modelId="{EBD1C254-8DFA-4A8B-9A0A-889675849AE3}" type="presParOf" srcId="{6878D8FD-FA89-4413-870F-B1582C1D945B}" destId="{1A6BD2E7-65EF-4EE5-AC3F-EC7E2D012712}" srcOrd="2" destOrd="0" presId="urn:microsoft.com/office/officeart/2016/7/layout/RepeatingBendingProcessNew"/>
    <dgm:cxn modelId="{36A0B9B6-9E10-4B74-8A32-BE23903938C1}" type="presParOf" srcId="{6878D8FD-FA89-4413-870F-B1582C1D945B}" destId="{B2E50BF9-6407-4086-B8F9-4E7D63C82B2B}" srcOrd="3" destOrd="0" presId="urn:microsoft.com/office/officeart/2016/7/layout/RepeatingBendingProcessNew"/>
    <dgm:cxn modelId="{B408A576-9178-4CB3-8260-9CC3FA5EB6E6}" type="presParOf" srcId="{B2E50BF9-6407-4086-B8F9-4E7D63C82B2B}" destId="{F1F6CFCB-20C1-41EE-B4A4-01AD0A838AA8}" srcOrd="0" destOrd="0" presId="urn:microsoft.com/office/officeart/2016/7/layout/RepeatingBendingProcessNew"/>
    <dgm:cxn modelId="{55590AB0-8711-4FDC-B31C-AA8B2FD20317}" type="presParOf" srcId="{6878D8FD-FA89-4413-870F-B1582C1D945B}" destId="{499BA419-D871-4B7D-8E24-423EA1947660}" srcOrd="4" destOrd="0" presId="urn:microsoft.com/office/officeart/2016/7/layout/RepeatingBendingProcessNew"/>
    <dgm:cxn modelId="{8200810E-2990-4C8F-812E-E3D95C720F23}" type="presParOf" srcId="{6878D8FD-FA89-4413-870F-B1582C1D945B}" destId="{CE2F9A22-EB1D-4B4F-A964-E8F24A87A1D8}" srcOrd="5" destOrd="0" presId="urn:microsoft.com/office/officeart/2016/7/layout/RepeatingBendingProcessNew"/>
    <dgm:cxn modelId="{7C08D6B1-1C9F-4AFC-AAD3-21445C24803F}" type="presParOf" srcId="{CE2F9A22-EB1D-4B4F-A964-E8F24A87A1D8}" destId="{4C9B2DA9-2559-4730-B9B3-31C857D5A922}" srcOrd="0" destOrd="0" presId="urn:microsoft.com/office/officeart/2016/7/layout/RepeatingBendingProcessNew"/>
    <dgm:cxn modelId="{D520C26C-DFDF-4047-9660-72FF352DF46F}" type="presParOf" srcId="{6878D8FD-FA89-4413-870F-B1582C1D945B}" destId="{DECD6E6F-0334-444B-AC3D-8A5268B86283}" srcOrd="6" destOrd="0" presId="urn:microsoft.com/office/officeart/2016/7/layout/RepeatingBendingProcessNew"/>
    <dgm:cxn modelId="{2ED6BFF1-0A28-4026-AB29-1C19E0315DB2}" type="presParOf" srcId="{6878D8FD-FA89-4413-870F-B1582C1D945B}" destId="{A6C11A7D-52F4-425F-A92A-21D727ACD749}" srcOrd="7" destOrd="0" presId="urn:microsoft.com/office/officeart/2016/7/layout/RepeatingBendingProcessNew"/>
    <dgm:cxn modelId="{444358C9-05C6-4259-8BD2-0C44505E53F1}" type="presParOf" srcId="{A6C11A7D-52F4-425F-A92A-21D727ACD749}" destId="{4B5DC431-750F-450E-93A0-80E74F43C821}" srcOrd="0" destOrd="0" presId="urn:microsoft.com/office/officeart/2016/7/layout/RepeatingBendingProcessNew"/>
    <dgm:cxn modelId="{A4282960-21B2-4E01-BD34-2F40360723DD}" type="presParOf" srcId="{6878D8FD-FA89-4413-870F-B1582C1D945B}" destId="{8EBEC797-34BE-4FAB-BA99-697D2030A962}" srcOrd="8" destOrd="0" presId="urn:microsoft.com/office/officeart/2016/7/layout/RepeatingBendingProcessNew"/>
    <dgm:cxn modelId="{0DC0E0D1-7FDF-452F-ACED-2930D62BCA88}" type="presParOf" srcId="{6878D8FD-FA89-4413-870F-B1582C1D945B}" destId="{CCEBD1E6-81D3-4DE8-9F97-532B941694B1}" srcOrd="9" destOrd="0" presId="urn:microsoft.com/office/officeart/2016/7/layout/RepeatingBendingProcessNew"/>
    <dgm:cxn modelId="{7C6D5734-3ABD-4907-82F8-0A38CB8874B7}" type="presParOf" srcId="{CCEBD1E6-81D3-4DE8-9F97-532B941694B1}" destId="{E5F44938-D37F-4166-A821-DA7A2156EDEC}" srcOrd="0" destOrd="0" presId="urn:microsoft.com/office/officeart/2016/7/layout/RepeatingBendingProcessNew"/>
    <dgm:cxn modelId="{91D41617-6DF0-4210-99D1-B7919D52F867}" type="presParOf" srcId="{6878D8FD-FA89-4413-870F-B1582C1D945B}" destId="{840C49C4-9628-4D17-9699-FC1D41CC7DF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D66AE1-56D6-4D43-9AAC-B4D172C608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FC12336-1A75-4E0D-A344-4BEAEDD04C31}">
      <dgm:prSet phldrT="[Text]"/>
      <dgm:spPr/>
      <dgm:t>
        <a:bodyPr/>
        <a:lstStyle/>
        <a:p>
          <a:r>
            <a:rPr lang="el-GR" dirty="0"/>
            <a:t>Μείωση Υγρασίας-Κοχλιωτή Πρέσα</a:t>
          </a:r>
        </a:p>
      </dgm:t>
    </dgm:pt>
    <dgm:pt modelId="{3B1A3478-9314-4E66-A134-50D9155D13D9}" type="parTrans" cxnId="{FB918B8D-65E3-4584-A13A-D96231EDABF9}">
      <dgm:prSet/>
      <dgm:spPr/>
      <dgm:t>
        <a:bodyPr/>
        <a:lstStyle/>
        <a:p>
          <a:endParaRPr lang="el-GR"/>
        </a:p>
      </dgm:t>
    </dgm:pt>
    <dgm:pt modelId="{2573C3F9-925F-45A3-9DCC-0192295919EA}" type="sibTrans" cxnId="{FB918B8D-65E3-4584-A13A-D96231EDABF9}">
      <dgm:prSet/>
      <dgm:spPr/>
      <dgm:t>
        <a:bodyPr/>
        <a:lstStyle/>
        <a:p>
          <a:endParaRPr lang="el-GR"/>
        </a:p>
      </dgm:t>
    </dgm:pt>
    <dgm:pt modelId="{C60C17F2-7946-4D02-BC17-F7AC921BF17A}">
      <dgm:prSet phldrT="[Text]"/>
      <dgm:spPr/>
      <dgm:t>
        <a:bodyPr/>
        <a:lstStyle/>
        <a:p>
          <a:pPr>
            <a:buNone/>
          </a:pPr>
          <a:r>
            <a:rPr lang="el-GR" dirty="0"/>
            <a:t>Ξήρανση-Άλεση</a:t>
          </a:r>
        </a:p>
      </dgm:t>
    </dgm:pt>
    <dgm:pt modelId="{E8B2E3A4-DF26-4DA6-86EA-9DF71B2EFD3F}" type="parTrans" cxnId="{8ACC7561-6FDC-48D0-8D19-2936F985F19D}">
      <dgm:prSet/>
      <dgm:spPr/>
      <dgm:t>
        <a:bodyPr/>
        <a:lstStyle/>
        <a:p>
          <a:endParaRPr lang="el-GR"/>
        </a:p>
      </dgm:t>
    </dgm:pt>
    <dgm:pt modelId="{B783858C-7F92-469F-B537-35207C695CCD}" type="sibTrans" cxnId="{8ACC7561-6FDC-48D0-8D19-2936F985F19D}">
      <dgm:prSet/>
      <dgm:spPr/>
      <dgm:t>
        <a:bodyPr/>
        <a:lstStyle/>
        <a:p>
          <a:endParaRPr lang="el-GR"/>
        </a:p>
      </dgm:t>
    </dgm:pt>
    <dgm:pt modelId="{97EAC029-D1E6-4839-B235-863186AEA3B4}">
      <dgm:prSet phldrT="[Text]"/>
      <dgm:spPr/>
      <dgm:t>
        <a:bodyPr/>
        <a:lstStyle/>
        <a:p>
          <a:r>
            <a:rPr lang="el-GR" dirty="0"/>
            <a:t>Παραλαβή αποξηραμένου</a:t>
          </a:r>
          <a:r>
            <a:rPr lang="en-US" dirty="0"/>
            <a:t> </a:t>
          </a:r>
          <a:r>
            <a:rPr lang="el-GR" dirty="0"/>
            <a:t>και αλεσμένου υλικού</a:t>
          </a:r>
        </a:p>
      </dgm:t>
    </dgm:pt>
    <dgm:pt modelId="{4A1F6E4E-B30E-4B73-897D-FB02D2CFD9CB}" type="parTrans" cxnId="{D32BACDD-53FD-4CDA-A4A6-E594EB83C893}">
      <dgm:prSet/>
      <dgm:spPr/>
      <dgm:t>
        <a:bodyPr/>
        <a:lstStyle/>
        <a:p>
          <a:endParaRPr lang="el-GR"/>
        </a:p>
      </dgm:t>
    </dgm:pt>
    <dgm:pt modelId="{CAA83ECC-914E-48F5-AD63-C15B220DDEBE}" type="sibTrans" cxnId="{D32BACDD-53FD-4CDA-A4A6-E594EB83C893}">
      <dgm:prSet/>
      <dgm:spPr/>
      <dgm:t>
        <a:bodyPr/>
        <a:lstStyle/>
        <a:p>
          <a:endParaRPr lang="el-GR"/>
        </a:p>
      </dgm:t>
    </dgm:pt>
    <dgm:pt modelId="{D50125D7-68F9-454D-B805-7C835F342C1B}">
      <dgm:prSet/>
      <dgm:spPr/>
      <dgm:t>
        <a:bodyPr/>
        <a:lstStyle/>
        <a:p>
          <a:r>
            <a:rPr lang="el-GR" dirty="0" err="1"/>
            <a:t>Πελλετοποίηση</a:t>
          </a:r>
          <a:r>
            <a:rPr lang="el-GR" dirty="0"/>
            <a:t> σε μέγεθος</a:t>
          </a:r>
          <a:r>
            <a:rPr lang="en-US" dirty="0"/>
            <a:t> </a:t>
          </a:r>
          <a:r>
            <a:rPr lang="el-GR" dirty="0"/>
            <a:t>κατάλληλο προς ζωοτροφή</a:t>
          </a:r>
        </a:p>
      </dgm:t>
    </dgm:pt>
    <dgm:pt modelId="{0C7EAD78-A1C2-4CB5-9FD0-A0C6C0363136}" type="parTrans" cxnId="{64DEED2D-C4B9-4184-9A01-5DCB5F41F22A}">
      <dgm:prSet/>
      <dgm:spPr/>
      <dgm:t>
        <a:bodyPr/>
        <a:lstStyle/>
        <a:p>
          <a:endParaRPr lang="el-GR"/>
        </a:p>
      </dgm:t>
    </dgm:pt>
    <dgm:pt modelId="{8E06694A-5198-494F-9B83-D1DAEF43C38B}" type="sibTrans" cxnId="{64DEED2D-C4B9-4184-9A01-5DCB5F41F22A}">
      <dgm:prSet/>
      <dgm:spPr/>
      <dgm:t>
        <a:bodyPr/>
        <a:lstStyle/>
        <a:p>
          <a:endParaRPr lang="el-GR"/>
        </a:p>
      </dgm:t>
    </dgm:pt>
    <dgm:pt modelId="{63AE55D9-43A4-493D-87FF-C2FBFCE21CCA}" type="pres">
      <dgm:prSet presAssocID="{19D66AE1-56D6-4D43-9AAC-B4D172C60895}" presName="linearFlow" presStyleCnt="0">
        <dgm:presLayoutVars>
          <dgm:dir/>
          <dgm:resizeHandles val="exact"/>
        </dgm:presLayoutVars>
      </dgm:prSet>
      <dgm:spPr/>
    </dgm:pt>
    <dgm:pt modelId="{9E5D6B4E-A93E-45D2-BF0F-CB2849F5058D}" type="pres">
      <dgm:prSet presAssocID="{3FC12336-1A75-4E0D-A344-4BEAEDD04C31}" presName="composite" presStyleCnt="0"/>
      <dgm:spPr/>
    </dgm:pt>
    <dgm:pt modelId="{EB124E34-6752-487F-BFBB-66757934A758}" type="pres">
      <dgm:prSet presAssocID="{3FC12336-1A75-4E0D-A344-4BEAEDD04C31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096CE2C1-A931-4935-ACA1-A7CB3F7BA0A3}" type="pres">
      <dgm:prSet presAssocID="{3FC12336-1A75-4E0D-A344-4BEAEDD04C31}" presName="txShp" presStyleLbl="node1" presStyleIdx="0" presStyleCnt="4" custLinFactNeighborX="41" custLinFactNeighborY="-748">
        <dgm:presLayoutVars>
          <dgm:bulletEnabled val="1"/>
        </dgm:presLayoutVars>
      </dgm:prSet>
      <dgm:spPr/>
    </dgm:pt>
    <dgm:pt modelId="{47B481F0-05E4-45B4-A3A3-8723DCB8CFBD}" type="pres">
      <dgm:prSet presAssocID="{2573C3F9-925F-45A3-9DCC-0192295919EA}" presName="spacing" presStyleCnt="0"/>
      <dgm:spPr/>
    </dgm:pt>
    <dgm:pt modelId="{0EB35C2F-342F-4F09-88E6-FAD2D2EF358C}" type="pres">
      <dgm:prSet presAssocID="{C60C17F2-7946-4D02-BC17-F7AC921BF17A}" presName="composite" presStyleCnt="0"/>
      <dgm:spPr/>
    </dgm:pt>
    <dgm:pt modelId="{993DF538-29C3-4909-B8C7-7B7F5D2A9965}" type="pres">
      <dgm:prSet presAssocID="{C60C17F2-7946-4D02-BC17-F7AC921BF17A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B893A661-8EF1-4121-AF6D-9F30999A6553}" type="pres">
      <dgm:prSet presAssocID="{C60C17F2-7946-4D02-BC17-F7AC921BF17A}" presName="txShp" presStyleLbl="node1" presStyleIdx="1" presStyleCnt="4">
        <dgm:presLayoutVars>
          <dgm:bulletEnabled val="1"/>
        </dgm:presLayoutVars>
      </dgm:prSet>
      <dgm:spPr/>
    </dgm:pt>
    <dgm:pt modelId="{5D4A3BDA-DF3C-40DC-8358-8E9D4AB1A1B8}" type="pres">
      <dgm:prSet presAssocID="{B783858C-7F92-469F-B537-35207C695CCD}" presName="spacing" presStyleCnt="0"/>
      <dgm:spPr/>
    </dgm:pt>
    <dgm:pt modelId="{DD0111AB-56E9-44A5-B27E-FDDB408D9990}" type="pres">
      <dgm:prSet presAssocID="{97EAC029-D1E6-4839-B235-863186AEA3B4}" presName="composite" presStyleCnt="0"/>
      <dgm:spPr/>
    </dgm:pt>
    <dgm:pt modelId="{101FA335-9F54-4EB9-8A0A-4C329AE0451D}" type="pres">
      <dgm:prSet presAssocID="{97EAC029-D1E6-4839-B235-863186AEA3B4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</dgm:spPr>
    </dgm:pt>
    <dgm:pt modelId="{F02A09DB-6432-44D3-90C2-6B9CD9987D3E}" type="pres">
      <dgm:prSet presAssocID="{97EAC029-D1E6-4839-B235-863186AEA3B4}" presName="txShp" presStyleLbl="node1" presStyleIdx="2" presStyleCnt="4">
        <dgm:presLayoutVars>
          <dgm:bulletEnabled val="1"/>
        </dgm:presLayoutVars>
      </dgm:prSet>
      <dgm:spPr/>
    </dgm:pt>
    <dgm:pt modelId="{2D7D612A-31CA-42A4-8A84-AA6CA045EC38}" type="pres">
      <dgm:prSet presAssocID="{CAA83ECC-914E-48F5-AD63-C15B220DDEBE}" presName="spacing" presStyleCnt="0"/>
      <dgm:spPr/>
    </dgm:pt>
    <dgm:pt modelId="{6F644F70-4201-4D4C-B991-69FB6E407F1C}" type="pres">
      <dgm:prSet presAssocID="{D50125D7-68F9-454D-B805-7C835F342C1B}" presName="composite" presStyleCnt="0"/>
      <dgm:spPr/>
    </dgm:pt>
    <dgm:pt modelId="{8F81906A-5365-46A7-803A-756ABFF3688C}" type="pres">
      <dgm:prSet presAssocID="{D50125D7-68F9-454D-B805-7C835F342C1B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</dgm:spPr>
    </dgm:pt>
    <dgm:pt modelId="{FAD85A54-6800-4CED-A275-B45A5DF8210E}" type="pres">
      <dgm:prSet presAssocID="{D50125D7-68F9-454D-B805-7C835F342C1B}" presName="txShp" presStyleLbl="node1" presStyleIdx="3" presStyleCnt="4">
        <dgm:presLayoutVars>
          <dgm:bulletEnabled val="1"/>
        </dgm:presLayoutVars>
      </dgm:prSet>
      <dgm:spPr/>
    </dgm:pt>
  </dgm:ptLst>
  <dgm:cxnLst>
    <dgm:cxn modelId="{D9CB5518-EEFB-45AB-A7A0-91DC96394A58}" type="presOf" srcId="{C60C17F2-7946-4D02-BC17-F7AC921BF17A}" destId="{B893A661-8EF1-4121-AF6D-9F30999A6553}" srcOrd="0" destOrd="0" presId="urn:microsoft.com/office/officeart/2005/8/layout/vList3"/>
    <dgm:cxn modelId="{678AC418-8058-451D-A417-24E5336937C6}" type="presOf" srcId="{3FC12336-1A75-4E0D-A344-4BEAEDD04C31}" destId="{096CE2C1-A931-4935-ACA1-A7CB3F7BA0A3}" srcOrd="0" destOrd="0" presId="urn:microsoft.com/office/officeart/2005/8/layout/vList3"/>
    <dgm:cxn modelId="{64DEED2D-C4B9-4184-9A01-5DCB5F41F22A}" srcId="{19D66AE1-56D6-4D43-9AAC-B4D172C60895}" destId="{D50125D7-68F9-454D-B805-7C835F342C1B}" srcOrd="3" destOrd="0" parTransId="{0C7EAD78-A1C2-4CB5-9FD0-A0C6C0363136}" sibTransId="{8E06694A-5198-494F-9B83-D1DAEF43C38B}"/>
    <dgm:cxn modelId="{8ACC7561-6FDC-48D0-8D19-2936F985F19D}" srcId="{19D66AE1-56D6-4D43-9AAC-B4D172C60895}" destId="{C60C17F2-7946-4D02-BC17-F7AC921BF17A}" srcOrd="1" destOrd="0" parTransId="{E8B2E3A4-DF26-4DA6-86EA-9DF71B2EFD3F}" sibTransId="{B783858C-7F92-469F-B537-35207C695CCD}"/>
    <dgm:cxn modelId="{FB918B8D-65E3-4584-A13A-D96231EDABF9}" srcId="{19D66AE1-56D6-4D43-9AAC-B4D172C60895}" destId="{3FC12336-1A75-4E0D-A344-4BEAEDD04C31}" srcOrd="0" destOrd="0" parTransId="{3B1A3478-9314-4E66-A134-50D9155D13D9}" sibTransId="{2573C3F9-925F-45A3-9DCC-0192295919EA}"/>
    <dgm:cxn modelId="{26EE7BA9-0535-49C3-B7ED-18EFE1FBA9C6}" type="presOf" srcId="{97EAC029-D1E6-4839-B235-863186AEA3B4}" destId="{F02A09DB-6432-44D3-90C2-6B9CD9987D3E}" srcOrd="0" destOrd="0" presId="urn:microsoft.com/office/officeart/2005/8/layout/vList3"/>
    <dgm:cxn modelId="{D91BACCD-86D9-4EC7-93F0-5050A6D62A08}" type="presOf" srcId="{19D66AE1-56D6-4D43-9AAC-B4D172C60895}" destId="{63AE55D9-43A4-493D-87FF-C2FBFCE21CCA}" srcOrd="0" destOrd="0" presId="urn:microsoft.com/office/officeart/2005/8/layout/vList3"/>
    <dgm:cxn modelId="{D32BACDD-53FD-4CDA-A4A6-E594EB83C893}" srcId="{19D66AE1-56D6-4D43-9AAC-B4D172C60895}" destId="{97EAC029-D1E6-4839-B235-863186AEA3B4}" srcOrd="2" destOrd="0" parTransId="{4A1F6E4E-B30E-4B73-897D-FB02D2CFD9CB}" sibTransId="{CAA83ECC-914E-48F5-AD63-C15B220DDEBE}"/>
    <dgm:cxn modelId="{CAC2A4FC-84F6-4246-BDA5-F30545C11BF2}" type="presOf" srcId="{D50125D7-68F9-454D-B805-7C835F342C1B}" destId="{FAD85A54-6800-4CED-A275-B45A5DF8210E}" srcOrd="0" destOrd="0" presId="urn:microsoft.com/office/officeart/2005/8/layout/vList3"/>
    <dgm:cxn modelId="{B4445CBE-344D-4CCA-8321-EBD75DD48C87}" type="presParOf" srcId="{63AE55D9-43A4-493D-87FF-C2FBFCE21CCA}" destId="{9E5D6B4E-A93E-45D2-BF0F-CB2849F5058D}" srcOrd="0" destOrd="0" presId="urn:microsoft.com/office/officeart/2005/8/layout/vList3"/>
    <dgm:cxn modelId="{4E64C72A-5C9E-43CB-A12F-A2123AFEF2EB}" type="presParOf" srcId="{9E5D6B4E-A93E-45D2-BF0F-CB2849F5058D}" destId="{EB124E34-6752-487F-BFBB-66757934A758}" srcOrd="0" destOrd="0" presId="urn:microsoft.com/office/officeart/2005/8/layout/vList3"/>
    <dgm:cxn modelId="{9005FC4C-7041-497B-9BB6-DE062BDBD16A}" type="presParOf" srcId="{9E5D6B4E-A93E-45D2-BF0F-CB2849F5058D}" destId="{096CE2C1-A931-4935-ACA1-A7CB3F7BA0A3}" srcOrd="1" destOrd="0" presId="urn:microsoft.com/office/officeart/2005/8/layout/vList3"/>
    <dgm:cxn modelId="{3698A9DE-A100-4641-BADE-1A904F83502D}" type="presParOf" srcId="{63AE55D9-43A4-493D-87FF-C2FBFCE21CCA}" destId="{47B481F0-05E4-45B4-A3A3-8723DCB8CFBD}" srcOrd="1" destOrd="0" presId="urn:microsoft.com/office/officeart/2005/8/layout/vList3"/>
    <dgm:cxn modelId="{3AA95E16-CF6D-4E8C-832A-D646DC123F05}" type="presParOf" srcId="{63AE55D9-43A4-493D-87FF-C2FBFCE21CCA}" destId="{0EB35C2F-342F-4F09-88E6-FAD2D2EF358C}" srcOrd="2" destOrd="0" presId="urn:microsoft.com/office/officeart/2005/8/layout/vList3"/>
    <dgm:cxn modelId="{80EF867F-4268-49C3-BBF9-B3C4F5EFC020}" type="presParOf" srcId="{0EB35C2F-342F-4F09-88E6-FAD2D2EF358C}" destId="{993DF538-29C3-4909-B8C7-7B7F5D2A9965}" srcOrd="0" destOrd="0" presId="urn:microsoft.com/office/officeart/2005/8/layout/vList3"/>
    <dgm:cxn modelId="{1C04E4EF-606A-4307-973D-028489900935}" type="presParOf" srcId="{0EB35C2F-342F-4F09-88E6-FAD2D2EF358C}" destId="{B893A661-8EF1-4121-AF6D-9F30999A6553}" srcOrd="1" destOrd="0" presId="urn:microsoft.com/office/officeart/2005/8/layout/vList3"/>
    <dgm:cxn modelId="{BCD0F5C5-1C61-4C05-955F-186B359C4C9C}" type="presParOf" srcId="{63AE55D9-43A4-493D-87FF-C2FBFCE21CCA}" destId="{5D4A3BDA-DF3C-40DC-8358-8E9D4AB1A1B8}" srcOrd="3" destOrd="0" presId="urn:microsoft.com/office/officeart/2005/8/layout/vList3"/>
    <dgm:cxn modelId="{8F1C0EC8-BE9D-4DCD-8CC5-BF02888284DB}" type="presParOf" srcId="{63AE55D9-43A4-493D-87FF-C2FBFCE21CCA}" destId="{DD0111AB-56E9-44A5-B27E-FDDB408D9990}" srcOrd="4" destOrd="0" presId="urn:microsoft.com/office/officeart/2005/8/layout/vList3"/>
    <dgm:cxn modelId="{BD13F172-B48A-4000-8788-2B8EA9756654}" type="presParOf" srcId="{DD0111AB-56E9-44A5-B27E-FDDB408D9990}" destId="{101FA335-9F54-4EB9-8A0A-4C329AE0451D}" srcOrd="0" destOrd="0" presId="urn:microsoft.com/office/officeart/2005/8/layout/vList3"/>
    <dgm:cxn modelId="{726DFC63-0B52-4AD9-8998-6FA99EDA3C3A}" type="presParOf" srcId="{DD0111AB-56E9-44A5-B27E-FDDB408D9990}" destId="{F02A09DB-6432-44D3-90C2-6B9CD9987D3E}" srcOrd="1" destOrd="0" presId="urn:microsoft.com/office/officeart/2005/8/layout/vList3"/>
    <dgm:cxn modelId="{E603605B-24D8-4615-A927-D92F65C122CA}" type="presParOf" srcId="{63AE55D9-43A4-493D-87FF-C2FBFCE21CCA}" destId="{2D7D612A-31CA-42A4-8A84-AA6CA045EC38}" srcOrd="5" destOrd="0" presId="urn:microsoft.com/office/officeart/2005/8/layout/vList3"/>
    <dgm:cxn modelId="{BDFF9789-5FEF-417B-9CF3-D8784C8A46F9}" type="presParOf" srcId="{63AE55D9-43A4-493D-87FF-C2FBFCE21CCA}" destId="{6F644F70-4201-4D4C-B991-69FB6E407F1C}" srcOrd="6" destOrd="0" presId="urn:microsoft.com/office/officeart/2005/8/layout/vList3"/>
    <dgm:cxn modelId="{CEFCF8EF-500E-48A9-B941-A243DD493F95}" type="presParOf" srcId="{6F644F70-4201-4D4C-B991-69FB6E407F1C}" destId="{8F81906A-5365-46A7-803A-756ABFF3688C}" srcOrd="0" destOrd="0" presId="urn:microsoft.com/office/officeart/2005/8/layout/vList3"/>
    <dgm:cxn modelId="{80C1D6DA-B4D7-42A2-81B0-415D979B608B}" type="presParOf" srcId="{6F644F70-4201-4D4C-B991-69FB6E407F1C}" destId="{FAD85A54-6800-4CED-A275-B45A5DF821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3E85A2-2C0E-4FBB-853B-29A0DE7D0069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10EE6-BC97-450D-A789-903CAE0AC1D2}">
      <dgm:prSet/>
      <dgm:spPr/>
      <dgm:t>
        <a:bodyPr/>
        <a:lstStyle/>
        <a:p>
          <a:r>
            <a:rPr lang="el-GR"/>
            <a:t>Λόγω της υψηλής περιεκτικότητας σε πρωτείνες αξιοποιούνται ως συμπλήρωμα της ανθρώπινης διατροφής </a:t>
          </a:r>
          <a:endParaRPr lang="en-US"/>
        </a:p>
      </dgm:t>
    </dgm:pt>
    <dgm:pt modelId="{47963DCE-7E3C-4458-B024-0180B4023A0D}" type="parTrans" cxnId="{85B1E484-EDCC-42CD-9CC5-DCA09D271713}">
      <dgm:prSet/>
      <dgm:spPr/>
      <dgm:t>
        <a:bodyPr/>
        <a:lstStyle/>
        <a:p>
          <a:endParaRPr lang="en-US"/>
        </a:p>
      </dgm:t>
    </dgm:pt>
    <dgm:pt modelId="{8E1CB7D5-1304-42B9-A7B7-77E7DB6230C2}" type="sibTrans" cxnId="{85B1E484-EDCC-42CD-9CC5-DCA09D271713}">
      <dgm:prSet/>
      <dgm:spPr/>
      <dgm:t>
        <a:bodyPr/>
        <a:lstStyle/>
        <a:p>
          <a:endParaRPr lang="en-US"/>
        </a:p>
      </dgm:t>
    </dgm:pt>
    <dgm:pt modelId="{6516F5E5-026E-4918-AA39-074959591CD2}">
      <dgm:prSet/>
      <dgm:spPr/>
      <dgm:t>
        <a:bodyPr/>
        <a:lstStyle/>
        <a:p>
          <a:r>
            <a:rPr lang="el-GR" dirty="0"/>
            <a:t>Τα υπολείμματα βύνης ξηραίνονται, αλέθονται και κοσκινίζονται, δημιουργώντας ένα αλεύρι υψηλό σε πρωτεΐνη</a:t>
          </a:r>
          <a:endParaRPr lang="en-US" dirty="0"/>
        </a:p>
      </dgm:t>
    </dgm:pt>
    <dgm:pt modelId="{F2622D66-A47C-487B-8E07-9F329FF422E1}" type="parTrans" cxnId="{7550EDB0-9E56-41EF-B6CF-920AEF789662}">
      <dgm:prSet/>
      <dgm:spPr/>
      <dgm:t>
        <a:bodyPr/>
        <a:lstStyle/>
        <a:p>
          <a:endParaRPr lang="en-US"/>
        </a:p>
      </dgm:t>
    </dgm:pt>
    <dgm:pt modelId="{12C0BF18-EB64-4A49-9A68-E63167D4369B}" type="sibTrans" cxnId="{7550EDB0-9E56-41EF-B6CF-920AEF789662}">
      <dgm:prSet/>
      <dgm:spPr/>
      <dgm:t>
        <a:bodyPr/>
        <a:lstStyle/>
        <a:p>
          <a:endParaRPr lang="en-US"/>
        </a:p>
      </dgm:t>
    </dgm:pt>
    <dgm:pt modelId="{3627FAD6-2150-422E-8067-5D88A6C627E5}">
      <dgm:prSet/>
      <dgm:spPr/>
      <dgm:t>
        <a:bodyPr/>
        <a:lstStyle/>
        <a:p>
          <a:r>
            <a:rPr lang="el-GR" dirty="0"/>
            <a:t>Παρασκευάζεται ένα αλεύρι υψηλό σε πρωτεΐνη από υπολείμματα βύνης και ενσωματώνεται επιτυχώς σε μια σειρά από προϊόντα αρτοποιίας</a:t>
          </a:r>
          <a:endParaRPr lang="en-US" dirty="0"/>
        </a:p>
      </dgm:t>
    </dgm:pt>
    <dgm:pt modelId="{D72B4C85-51F0-43CA-946B-1E8A880EF2B9}" type="parTrans" cxnId="{717E6B9D-7E1E-4B5F-AFE9-D4FA5F9B4F1C}">
      <dgm:prSet/>
      <dgm:spPr/>
      <dgm:t>
        <a:bodyPr/>
        <a:lstStyle/>
        <a:p>
          <a:endParaRPr lang="en-US"/>
        </a:p>
      </dgm:t>
    </dgm:pt>
    <dgm:pt modelId="{CEE59E1D-6CDB-4C1D-BFE8-C0CAFD278F72}" type="sibTrans" cxnId="{717E6B9D-7E1E-4B5F-AFE9-D4FA5F9B4F1C}">
      <dgm:prSet/>
      <dgm:spPr/>
      <dgm:t>
        <a:bodyPr/>
        <a:lstStyle/>
        <a:p>
          <a:endParaRPr lang="en-US"/>
        </a:p>
      </dgm:t>
    </dgm:pt>
    <dgm:pt modelId="{CEAB97B3-828C-4302-8FD2-C9725DB89E56}" type="pres">
      <dgm:prSet presAssocID="{913E85A2-2C0E-4FBB-853B-29A0DE7D0069}" presName="outerComposite" presStyleCnt="0">
        <dgm:presLayoutVars>
          <dgm:chMax val="5"/>
          <dgm:dir/>
          <dgm:resizeHandles val="exact"/>
        </dgm:presLayoutVars>
      </dgm:prSet>
      <dgm:spPr/>
    </dgm:pt>
    <dgm:pt modelId="{CC5B4776-1408-4D30-933A-B16BD1060227}" type="pres">
      <dgm:prSet presAssocID="{913E85A2-2C0E-4FBB-853B-29A0DE7D0069}" presName="dummyMaxCanvas" presStyleCnt="0">
        <dgm:presLayoutVars/>
      </dgm:prSet>
      <dgm:spPr/>
    </dgm:pt>
    <dgm:pt modelId="{9E65285B-DC85-4043-B958-42D54C8AEED0}" type="pres">
      <dgm:prSet presAssocID="{913E85A2-2C0E-4FBB-853B-29A0DE7D0069}" presName="ThreeNodes_1" presStyleLbl="node1" presStyleIdx="0" presStyleCnt="3">
        <dgm:presLayoutVars>
          <dgm:bulletEnabled val="1"/>
        </dgm:presLayoutVars>
      </dgm:prSet>
      <dgm:spPr/>
    </dgm:pt>
    <dgm:pt modelId="{751307CE-E956-4764-B9D9-ED0B423B4F0C}" type="pres">
      <dgm:prSet presAssocID="{913E85A2-2C0E-4FBB-853B-29A0DE7D0069}" presName="ThreeNodes_2" presStyleLbl="node1" presStyleIdx="1" presStyleCnt="3">
        <dgm:presLayoutVars>
          <dgm:bulletEnabled val="1"/>
        </dgm:presLayoutVars>
      </dgm:prSet>
      <dgm:spPr/>
    </dgm:pt>
    <dgm:pt modelId="{3CD26E46-202A-4E30-884A-3801293D890A}" type="pres">
      <dgm:prSet presAssocID="{913E85A2-2C0E-4FBB-853B-29A0DE7D0069}" presName="ThreeNodes_3" presStyleLbl="node1" presStyleIdx="2" presStyleCnt="3">
        <dgm:presLayoutVars>
          <dgm:bulletEnabled val="1"/>
        </dgm:presLayoutVars>
      </dgm:prSet>
      <dgm:spPr/>
    </dgm:pt>
    <dgm:pt modelId="{C67E430B-8C11-4E86-BE61-01602638A4E6}" type="pres">
      <dgm:prSet presAssocID="{913E85A2-2C0E-4FBB-853B-29A0DE7D0069}" presName="ThreeConn_1-2" presStyleLbl="fgAccFollowNode1" presStyleIdx="0" presStyleCnt="2">
        <dgm:presLayoutVars>
          <dgm:bulletEnabled val="1"/>
        </dgm:presLayoutVars>
      </dgm:prSet>
      <dgm:spPr/>
    </dgm:pt>
    <dgm:pt modelId="{6E2179D4-EA89-4EB6-8C0F-BC6C65690D23}" type="pres">
      <dgm:prSet presAssocID="{913E85A2-2C0E-4FBB-853B-29A0DE7D0069}" presName="ThreeConn_2-3" presStyleLbl="fgAccFollowNode1" presStyleIdx="1" presStyleCnt="2">
        <dgm:presLayoutVars>
          <dgm:bulletEnabled val="1"/>
        </dgm:presLayoutVars>
      </dgm:prSet>
      <dgm:spPr/>
    </dgm:pt>
    <dgm:pt modelId="{E06B7F7E-2D5F-454F-8F42-A56BF6A32941}" type="pres">
      <dgm:prSet presAssocID="{913E85A2-2C0E-4FBB-853B-29A0DE7D0069}" presName="ThreeNodes_1_text" presStyleLbl="node1" presStyleIdx="2" presStyleCnt="3">
        <dgm:presLayoutVars>
          <dgm:bulletEnabled val="1"/>
        </dgm:presLayoutVars>
      </dgm:prSet>
      <dgm:spPr/>
    </dgm:pt>
    <dgm:pt modelId="{96A13F1D-51B7-40C5-952D-9CC34E2F95E4}" type="pres">
      <dgm:prSet presAssocID="{913E85A2-2C0E-4FBB-853B-29A0DE7D0069}" presName="ThreeNodes_2_text" presStyleLbl="node1" presStyleIdx="2" presStyleCnt="3">
        <dgm:presLayoutVars>
          <dgm:bulletEnabled val="1"/>
        </dgm:presLayoutVars>
      </dgm:prSet>
      <dgm:spPr/>
    </dgm:pt>
    <dgm:pt modelId="{70C13289-0FD6-42C2-98B5-E43EFA6F1ADD}" type="pres">
      <dgm:prSet presAssocID="{913E85A2-2C0E-4FBB-853B-29A0DE7D006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6DA9C38-0DC4-49FD-93FA-49D79AEB7FAA}" type="presOf" srcId="{8B610EE6-BC97-450D-A789-903CAE0AC1D2}" destId="{9E65285B-DC85-4043-B958-42D54C8AEED0}" srcOrd="0" destOrd="0" presId="urn:microsoft.com/office/officeart/2005/8/layout/vProcess5"/>
    <dgm:cxn modelId="{536F4239-8ED5-4B4E-9BFA-E236A5E12E64}" type="presOf" srcId="{12C0BF18-EB64-4A49-9A68-E63167D4369B}" destId="{6E2179D4-EA89-4EB6-8C0F-BC6C65690D23}" srcOrd="0" destOrd="0" presId="urn:microsoft.com/office/officeart/2005/8/layout/vProcess5"/>
    <dgm:cxn modelId="{A8EB8A66-E620-4507-8239-3845993E3F32}" type="presOf" srcId="{6516F5E5-026E-4918-AA39-074959591CD2}" destId="{751307CE-E956-4764-B9D9-ED0B423B4F0C}" srcOrd="0" destOrd="0" presId="urn:microsoft.com/office/officeart/2005/8/layout/vProcess5"/>
    <dgm:cxn modelId="{17211D7F-9DF1-48D9-9296-EC17A3846041}" type="presOf" srcId="{913E85A2-2C0E-4FBB-853B-29A0DE7D0069}" destId="{CEAB97B3-828C-4302-8FD2-C9725DB89E56}" srcOrd="0" destOrd="0" presId="urn:microsoft.com/office/officeart/2005/8/layout/vProcess5"/>
    <dgm:cxn modelId="{85B1E484-EDCC-42CD-9CC5-DCA09D271713}" srcId="{913E85A2-2C0E-4FBB-853B-29A0DE7D0069}" destId="{8B610EE6-BC97-450D-A789-903CAE0AC1D2}" srcOrd="0" destOrd="0" parTransId="{47963DCE-7E3C-4458-B024-0180B4023A0D}" sibTransId="{8E1CB7D5-1304-42B9-A7B7-77E7DB6230C2}"/>
    <dgm:cxn modelId="{3117508A-6142-48F2-83AF-EA4CE94FCCCD}" type="presOf" srcId="{3627FAD6-2150-422E-8067-5D88A6C627E5}" destId="{3CD26E46-202A-4E30-884A-3801293D890A}" srcOrd="0" destOrd="0" presId="urn:microsoft.com/office/officeart/2005/8/layout/vProcess5"/>
    <dgm:cxn modelId="{DD0B5D9D-F91E-4F56-A1A0-1232716CE8B9}" type="presOf" srcId="{3627FAD6-2150-422E-8067-5D88A6C627E5}" destId="{70C13289-0FD6-42C2-98B5-E43EFA6F1ADD}" srcOrd="1" destOrd="0" presId="urn:microsoft.com/office/officeart/2005/8/layout/vProcess5"/>
    <dgm:cxn modelId="{717E6B9D-7E1E-4B5F-AFE9-D4FA5F9B4F1C}" srcId="{913E85A2-2C0E-4FBB-853B-29A0DE7D0069}" destId="{3627FAD6-2150-422E-8067-5D88A6C627E5}" srcOrd="2" destOrd="0" parTransId="{D72B4C85-51F0-43CA-946B-1E8A880EF2B9}" sibTransId="{CEE59E1D-6CDB-4C1D-BFE8-C0CAFD278F72}"/>
    <dgm:cxn modelId="{559D5FA9-4634-46A2-830D-B61ABC4AE0FF}" type="presOf" srcId="{6516F5E5-026E-4918-AA39-074959591CD2}" destId="{96A13F1D-51B7-40C5-952D-9CC34E2F95E4}" srcOrd="1" destOrd="0" presId="urn:microsoft.com/office/officeart/2005/8/layout/vProcess5"/>
    <dgm:cxn modelId="{7550EDB0-9E56-41EF-B6CF-920AEF789662}" srcId="{913E85A2-2C0E-4FBB-853B-29A0DE7D0069}" destId="{6516F5E5-026E-4918-AA39-074959591CD2}" srcOrd="1" destOrd="0" parTransId="{F2622D66-A47C-487B-8E07-9F329FF422E1}" sibTransId="{12C0BF18-EB64-4A49-9A68-E63167D4369B}"/>
    <dgm:cxn modelId="{CA7D1DB9-C018-4BEC-8298-1EB2CD7338BF}" type="presOf" srcId="{8B610EE6-BC97-450D-A789-903CAE0AC1D2}" destId="{E06B7F7E-2D5F-454F-8F42-A56BF6A32941}" srcOrd="1" destOrd="0" presId="urn:microsoft.com/office/officeart/2005/8/layout/vProcess5"/>
    <dgm:cxn modelId="{9638DAF3-AA52-4698-840C-BAEAB157B9CF}" type="presOf" srcId="{8E1CB7D5-1304-42B9-A7B7-77E7DB6230C2}" destId="{C67E430B-8C11-4E86-BE61-01602638A4E6}" srcOrd="0" destOrd="0" presId="urn:microsoft.com/office/officeart/2005/8/layout/vProcess5"/>
    <dgm:cxn modelId="{98F7DE33-AEC0-46A9-905A-A6AE26F0CC71}" type="presParOf" srcId="{CEAB97B3-828C-4302-8FD2-C9725DB89E56}" destId="{CC5B4776-1408-4D30-933A-B16BD1060227}" srcOrd="0" destOrd="0" presId="urn:microsoft.com/office/officeart/2005/8/layout/vProcess5"/>
    <dgm:cxn modelId="{FFE9CF80-8AFA-4E54-A966-A7B7745E5041}" type="presParOf" srcId="{CEAB97B3-828C-4302-8FD2-C9725DB89E56}" destId="{9E65285B-DC85-4043-B958-42D54C8AEED0}" srcOrd="1" destOrd="0" presId="urn:microsoft.com/office/officeart/2005/8/layout/vProcess5"/>
    <dgm:cxn modelId="{AA2BBBDF-3870-4643-B4DC-EA0E6AF3C229}" type="presParOf" srcId="{CEAB97B3-828C-4302-8FD2-C9725DB89E56}" destId="{751307CE-E956-4764-B9D9-ED0B423B4F0C}" srcOrd="2" destOrd="0" presId="urn:microsoft.com/office/officeart/2005/8/layout/vProcess5"/>
    <dgm:cxn modelId="{7C764EB4-D557-4CF0-9016-A388569E4420}" type="presParOf" srcId="{CEAB97B3-828C-4302-8FD2-C9725DB89E56}" destId="{3CD26E46-202A-4E30-884A-3801293D890A}" srcOrd="3" destOrd="0" presId="urn:microsoft.com/office/officeart/2005/8/layout/vProcess5"/>
    <dgm:cxn modelId="{264DCF55-2B3B-49C5-A747-884471FF537B}" type="presParOf" srcId="{CEAB97B3-828C-4302-8FD2-C9725DB89E56}" destId="{C67E430B-8C11-4E86-BE61-01602638A4E6}" srcOrd="4" destOrd="0" presId="urn:microsoft.com/office/officeart/2005/8/layout/vProcess5"/>
    <dgm:cxn modelId="{9F6903A2-6B3B-422C-BFF8-F2C97B72CF3B}" type="presParOf" srcId="{CEAB97B3-828C-4302-8FD2-C9725DB89E56}" destId="{6E2179D4-EA89-4EB6-8C0F-BC6C65690D23}" srcOrd="5" destOrd="0" presId="urn:microsoft.com/office/officeart/2005/8/layout/vProcess5"/>
    <dgm:cxn modelId="{8D4C1159-58AF-4D3B-B29B-13FB64D75F07}" type="presParOf" srcId="{CEAB97B3-828C-4302-8FD2-C9725DB89E56}" destId="{E06B7F7E-2D5F-454F-8F42-A56BF6A32941}" srcOrd="6" destOrd="0" presId="urn:microsoft.com/office/officeart/2005/8/layout/vProcess5"/>
    <dgm:cxn modelId="{C6463F83-B99F-4627-9670-717C98827FA9}" type="presParOf" srcId="{CEAB97B3-828C-4302-8FD2-C9725DB89E56}" destId="{96A13F1D-51B7-40C5-952D-9CC34E2F95E4}" srcOrd="7" destOrd="0" presId="urn:microsoft.com/office/officeart/2005/8/layout/vProcess5"/>
    <dgm:cxn modelId="{9D707938-21CD-4AD5-BC35-3AD4F69FEAC2}" type="presParOf" srcId="{CEAB97B3-828C-4302-8FD2-C9725DB89E56}" destId="{70C13289-0FD6-42C2-98B5-E43EFA6F1AD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8D162-5C7A-4ACE-A636-584AFBE4CE82}">
      <dsp:nvSpPr>
        <dsp:cNvPr id="0" name=""/>
        <dsp:cNvSpPr/>
      </dsp:nvSpPr>
      <dsp:spPr>
        <a:xfrm>
          <a:off x="0" y="78836"/>
          <a:ext cx="435600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Τα στερεά απόβλητα της ζυθοποιίας είναι το κύριο υποπροϊόν από την παραγωγή βύνης (</a:t>
          </a:r>
          <a:r>
            <a:rPr lang="el-GR" sz="1700" kern="1200" dirty="0" err="1"/>
            <a:t>λιγνοκυτταρινούχο</a:t>
          </a:r>
          <a:r>
            <a:rPr lang="el-GR" sz="1700" kern="1200" dirty="0"/>
            <a:t> υλικό) και αντιπροσωπεύουν περίπου το 85% των συνολικών  προϊόντων που παράγονται.</a:t>
          </a:r>
          <a:endParaRPr lang="en-US" sz="1700" kern="1200" dirty="0"/>
        </a:p>
      </dsp:txBody>
      <dsp:txXfrm>
        <a:off x="71850" y="150686"/>
        <a:ext cx="4212304" cy="1328160"/>
      </dsp:txXfrm>
    </dsp:sp>
    <dsp:sp modelId="{112C68C3-233B-4C2C-AF75-5C8009E57155}">
      <dsp:nvSpPr>
        <dsp:cNvPr id="0" name=""/>
        <dsp:cNvSpPr/>
      </dsp:nvSpPr>
      <dsp:spPr>
        <a:xfrm>
          <a:off x="0" y="1599656"/>
          <a:ext cx="435600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Διαθέσιμα σε μεγάλες ποσότητες στην διάρκεια του έτους, αλλά η κύρια εφαρμογή τους έχει περιοριστεί σε ζωοτροφές.</a:t>
          </a:r>
          <a:endParaRPr lang="en-US" sz="1700" kern="1200" dirty="0"/>
        </a:p>
      </dsp:txBody>
      <dsp:txXfrm>
        <a:off x="71850" y="1671506"/>
        <a:ext cx="4212304" cy="1328160"/>
      </dsp:txXfrm>
    </dsp:sp>
    <dsp:sp modelId="{28534485-3DA4-433B-B53E-74259C5DEF3C}">
      <dsp:nvSpPr>
        <dsp:cNvPr id="0" name=""/>
        <dsp:cNvSpPr/>
      </dsp:nvSpPr>
      <dsp:spPr>
        <a:xfrm>
          <a:off x="0" y="3120476"/>
          <a:ext cx="435600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Επιπλέον, λόγω της πλούσιας περιεκτικότητας τους σε πρωτεΐνη και φυτικές ίνες αξιοποιούνται ως συμπληρώματα διατροφής.</a:t>
          </a:r>
          <a:endParaRPr lang="en-US" sz="1700" kern="1200" dirty="0"/>
        </a:p>
      </dsp:txBody>
      <dsp:txXfrm>
        <a:off x="71850" y="3192326"/>
        <a:ext cx="4212304" cy="1328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AEDC-B96D-4F8B-92CE-A229E596FA7E}">
      <dsp:nvSpPr>
        <dsp:cNvPr id="0" name=""/>
        <dsp:cNvSpPr/>
      </dsp:nvSpPr>
      <dsp:spPr>
        <a:xfrm>
          <a:off x="1886861" y="912498"/>
          <a:ext cx="403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5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7801" y="956047"/>
        <a:ext cx="21709" cy="4341"/>
      </dsp:txXfrm>
    </dsp:sp>
    <dsp:sp modelId="{FF753516-C846-4D16-8B0A-6DBD86DFD2B3}">
      <dsp:nvSpPr>
        <dsp:cNvPr id="0" name=""/>
        <dsp:cNvSpPr/>
      </dsp:nvSpPr>
      <dsp:spPr>
        <a:xfrm>
          <a:off x="884" y="391885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u="sng" kern="1200"/>
            <a:t>Αναερόβια ζύμωση </a:t>
          </a:r>
          <a:r>
            <a:rPr lang="en-US" sz="1300" u="sng" kern="1200"/>
            <a:t>:</a:t>
          </a:r>
          <a:endParaRPr lang="en-US" sz="1300" kern="1200"/>
        </a:p>
      </dsp:txBody>
      <dsp:txXfrm>
        <a:off x="884" y="391885"/>
        <a:ext cx="1887777" cy="1132666"/>
      </dsp:txXfrm>
    </dsp:sp>
    <dsp:sp modelId="{8DAA63FE-0D74-44EA-A821-80BC5B99011E}">
      <dsp:nvSpPr>
        <dsp:cNvPr id="0" name=""/>
        <dsp:cNvSpPr/>
      </dsp:nvSpPr>
      <dsp:spPr>
        <a:xfrm>
          <a:off x="944772" y="1522751"/>
          <a:ext cx="2321966" cy="403588"/>
        </a:xfrm>
        <a:custGeom>
          <a:avLst/>
          <a:gdLst/>
          <a:ahLst/>
          <a:cxnLst/>
          <a:rect l="0" t="0" r="0" b="0"/>
          <a:pathLst>
            <a:path>
              <a:moveTo>
                <a:pt x="2321966" y="0"/>
              </a:moveTo>
              <a:lnTo>
                <a:pt x="2321966" y="218894"/>
              </a:lnTo>
              <a:lnTo>
                <a:pt x="0" y="218894"/>
              </a:lnTo>
              <a:lnTo>
                <a:pt x="0" y="4035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46700" y="1722374"/>
        <a:ext cx="118110" cy="4341"/>
      </dsp:txXfrm>
    </dsp:sp>
    <dsp:sp modelId="{CB8CCBFE-C488-46B3-863F-482C3D25CDC8}">
      <dsp:nvSpPr>
        <dsp:cNvPr id="0" name=""/>
        <dsp:cNvSpPr/>
      </dsp:nvSpPr>
      <dsp:spPr>
        <a:xfrm>
          <a:off x="2322850" y="391885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Παραγωγή βιοαερίου (60-70% </a:t>
          </a:r>
          <a:r>
            <a:rPr lang="en-US" sz="1300" kern="1200"/>
            <a:t>CH4</a:t>
          </a:r>
          <a:r>
            <a:rPr lang="el-GR" sz="1300" kern="1200"/>
            <a:t>)</a:t>
          </a:r>
          <a:endParaRPr lang="en-US" sz="1300" kern="1200"/>
        </a:p>
      </dsp:txBody>
      <dsp:txXfrm>
        <a:off x="2322850" y="391885"/>
        <a:ext cx="1887777" cy="1132666"/>
      </dsp:txXfrm>
    </dsp:sp>
    <dsp:sp modelId="{4354F0CE-68A6-4B9E-8610-5DF5F0641533}">
      <dsp:nvSpPr>
        <dsp:cNvPr id="0" name=""/>
        <dsp:cNvSpPr/>
      </dsp:nvSpPr>
      <dsp:spPr>
        <a:xfrm>
          <a:off x="1886861" y="2479353"/>
          <a:ext cx="403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5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7801" y="2522902"/>
        <a:ext cx="21709" cy="4341"/>
      </dsp:txXfrm>
    </dsp:sp>
    <dsp:sp modelId="{708DF334-E28D-41ED-973A-F407BB509740}">
      <dsp:nvSpPr>
        <dsp:cNvPr id="0" name=""/>
        <dsp:cNvSpPr/>
      </dsp:nvSpPr>
      <dsp:spPr>
        <a:xfrm>
          <a:off x="884" y="1958740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u="sng" kern="1200"/>
            <a:t>Πρώτο στάδιο</a:t>
          </a:r>
          <a:r>
            <a:rPr lang="en-US" sz="1300" u="sng" kern="1200"/>
            <a:t>:</a:t>
          </a:r>
          <a:r>
            <a:rPr lang="el-GR" sz="1300" u="sng" kern="1200"/>
            <a:t> Υδρόλυση</a:t>
          </a:r>
          <a:endParaRPr lang="en-US" sz="1300" kern="1200"/>
        </a:p>
      </dsp:txBody>
      <dsp:txXfrm>
        <a:off x="884" y="1958740"/>
        <a:ext cx="1887777" cy="1132666"/>
      </dsp:txXfrm>
    </dsp:sp>
    <dsp:sp modelId="{E7654B15-F704-40B2-8B8F-38A6C2FBC63F}">
      <dsp:nvSpPr>
        <dsp:cNvPr id="0" name=""/>
        <dsp:cNvSpPr/>
      </dsp:nvSpPr>
      <dsp:spPr>
        <a:xfrm>
          <a:off x="944772" y="3089606"/>
          <a:ext cx="2321966" cy="403588"/>
        </a:xfrm>
        <a:custGeom>
          <a:avLst/>
          <a:gdLst/>
          <a:ahLst/>
          <a:cxnLst/>
          <a:rect l="0" t="0" r="0" b="0"/>
          <a:pathLst>
            <a:path>
              <a:moveTo>
                <a:pt x="2321966" y="0"/>
              </a:moveTo>
              <a:lnTo>
                <a:pt x="2321966" y="218894"/>
              </a:lnTo>
              <a:lnTo>
                <a:pt x="0" y="218894"/>
              </a:lnTo>
              <a:lnTo>
                <a:pt x="0" y="40358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46700" y="3289230"/>
        <a:ext cx="118110" cy="4341"/>
      </dsp:txXfrm>
    </dsp:sp>
    <dsp:sp modelId="{C35B4F4B-752D-473D-91C7-D79F417E5052}">
      <dsp:nvSpPr>
        <dsp:cNvPr id="0" name=""/>
        <dsp:cNvSpPr/>
      </dsp:nvSpPr>
      <dsp:spPr>
        <a:xfrm>
          <a:off x="2322850" y="1958740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Θερμική και χημική επεξεργασία στους 70 βαθμούς Κελσίου .</a:t>
          </a:r>
          <a:endParaRPr lang="en-US" sz="1300" kern="1200" dirty="0"/>
        </a:p>
      </dsp:txBody>
      <dsp:txXfrm>
        <a:off x="2322850" y="1958740"/>
        <a:ext cx="1887777" cy="1132666"/>
      </dsp:txXfrm>
    </dsp:sp>
    <dsp:sp modelId="{A9FB0CB9-302F-4864-9E12-F6BCE5AA1D22}">
      <dsp:nvSpPr>
        <dsp:cNvPr id="0" name=""/>
        <dsp:cNvSpPr/>
      </dsp:nvSpPr>
      <dsp:spPr>
        <a:xfrm>
          <a:off x="1886861" y="4046208"/>
          <a:ext cx="403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58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77801" y="4089757"/>
        <a:ext cx="21709" cy="4341"/>
      </dsp:txXfrm>
    </dsp:sp>
    <dsp:sp modelId="{BFE532D7-8185-49C9-A1BD-3C27C6307B4B}">
      <dsp:nvSpPr>
        <dsp:cNvPr id="0" name=""/>
        <dsp:cNvSpPr/>
      </dsp:nvSpPr>
      <dsp:spPr>
        <a:xfrm>
          <a:off x="884" y="3525595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u="sng" kern="1200"/>
            <a:t>Δεύτερο στάδιο</a:t>
          </a:r>
          <a:r>
            <a:rPr lang="en-US" sz="1300" u="sng" kern="1200"/>
            <a:t>: </a:t>
          </a:r>
          <a:r>
            <a:rPr lang="el-GR" sz="1300" u="sng" kern="1200"/>
            <a:t>Μεθανική ζύμωση</a:t>
          </a:r>
          <a:endParaRPr lang="en-US" sz="1300" kern="1200"/>
        </a:p>
      </dsp:txBody>
      <dsp:txXfrm>
        <a:off x="884" y="3525595"/>
        <a:ext cx="1887777" cy="1132666"/>
      </dsp:txXfrm>
    </dsp:sp>
    <dsp:sp modelId="{4891958B-8872-4B0F-89BB-67F6D1547BBC}">
      <dsp:nvSpPr>
        <dsp:cNvPr id="0" name=""/>
        <dsp:cNvSpPr/>
      </dsp:nvSpPr>
      <dsp:spPr>
        <a:xfrm>
          <a:off x="2322850" y="3525595"/>
          <a:ext cx="1887777" cy="1132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503" tIns="97098" rIns="92503" bIns="9709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Μετατροπή  </a:t>
          </a:r>
          <a:r>
            <a:rPr lang="el-GR" sz="1300" kern="1200" dirty="0" err="1"/>
            <a:t>μακρομόριων</a:t>
          </a:r>
          <a:r>
            <a:rPr lang="el-GR" sz="1300" kern="1200" dirty="0"/>
            <a:t> σε  λιπαρά οξέα και  οργανικών οξέων σε μεθάνιο .</a:t>
          </a:r>
          <a:endParaRPr lang="en-US" sz="1300" kern="1200" dirty="0"/>
        </a:p>
      </dsp:txBody>
      <dsp:txXfrm>
        <a:off x="2322850" y="3525595"/>
        <a:ext cx="1887777" cy="11326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A81E-16A7-4FAE-B2C6-5D81F84981BD}">
      <dsp:nvSpPr>
        <dsp:cNvPr id="0" name=""/>
        <dsp:cNvSpPr/>
      </dsp:nvSpPr>
      <dsp:spPr>
        <a:xfrm>
          <a:off x="0" y="332673"/>
          <a:ext cx="4211512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Λόγω της υψηλής περιεκτικότητας σε κυτταρίνη και λιγνίνη, τα υπολείμματα μπορούν να αντικαταστήσουν το πριονίδι στην παραγωγή τούβλων για την αύξηση του πορώδες.</a:t>
          </a:r>
          <a:endParaRPr lang="en-US" sz="2100" kern="1200"/>
        </a:p>
      </dsp:txBody>
      <dsp:txXfrm>
        <a:off x="105548" y="438221"/>
        <a:ext cx="4000416" cy="1951064"/>
      </dsp:txXfrm>
    </dsp:sp>
    <dsp:sp modelId="{975BF8DF-2AEE-4983-A117-990A959D5EEF}">
      <dsp:nvSpPr>
        <dsp:cNvPr id="0" name=""/>
        <dsp:cNvSpPr/>
      </dsp:nvSpPr>
      <dsp:spPr>
        <a:xfrm>
          <a:off x="0" y="2555313"/>
          <a:ext cx="4211512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Βελτίωσαν τα χαρακτηριστικά, δεν επηρέασαν το χρώμα ή την ποιότητα τούβλου και δεν απαιτήθηκε οποιαδήποτε αλλαγή στις διεργασίες παραγωγής.</a:t>
          </a:r>
          <a:endParaRPr lang="en-US" sz="2100" kern="1200"/>
        </a:p>
      </dsp:txBody>
      <dsp:txXfrm>
        <a:off x="105548" y="2660861"/>
        <a:ext cx="4000416" cy="19510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A89FA-3C1E-4766-B649-0D0456153C21}">
      <dsp:nvSpPr>
        <dsp:cNvPr id="0" name=""/>
        <dsp:cNvSpPr/>
      </dsp:nvSpPr>
      <dsp:spPr>
        <a:xfrm>
          <a:off x="6443991" y="39877"/>
          <a:ext cx="1428908" cy="142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Αξιοποίηση  για παραγωγή καυσίμων δεύτερης γενιάς  ( βιοαιθανόλη,βιοντίζελ)</a:t>
          </a:r>
          <a:endParaRPr lang="en-US" sz="1100" kern="1200"/>
        </a:p>
      </dsp:txBody>
      <dsp:txXfrm>
        <a:off x="6443991" y="39877"/>
        <a:ext cx="1428908" cy="1428908"/>
      </dsp:txXfrm>
    </dsp:sp>
    <dsp:sp modelId="{5A001233-41A6-44F0-B231-FE25E1494F01}">
      <dsp:nvSpPr>
        <dsp:cNvPr id="0" name=""/>
        <dsp:cNvSpPr/>
      </dsp:nvSpPr>
      <dsp:spPr>
        <a:xfrm>
          <a:off x="3080694" y="-1700"/>
          <a:ext cx="5359891" cy="5359891"/>
        </a:xfrm>
        <a:prstGeom prst="circularArrow">
          <a:avLst>
            <a:gd name="adj1" fmla="val 5199"/>
            <a:gd name="adj2" fmla="val 335797"/>
            <a:gd name="adj3" fmla="val 21293716"/>
            <a:gd name="adj4" fmla="val 19765823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60E262-0EC3-4DDB-89E7-C0324F99AD40}">
      <dsp:nvSpPr>
        <dsp:cNvPr id="0" name=""/>
        <dsp:cNvSpPr/>
      </dsp:nvSpPr>
      <dsp:spPr>
        <a:xfrm>
          <a:off x="7307882" y="2698661"/>
          <a:ext cx="1428908" cy="142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Συνεργασία και διάθεση σε διάφορους φορείς(πανεπιστημία κ.λ.π) για καινοτόμες μεθόδους αξιοποίησης τους</a:t>
          </a:r>
          <a:endParaRPr lang="en-US" sz="1100" kern="1200"/>
        </a:p>
      </dsp:txBody>
      <dsp:txXfrm>
        <a:off x="7307882" y="2698661"/>
        <a:ext cx="1428908" cy="1428908"/>
      </dsp:txXfrm>
    </dsp:sp>
    <dsp:sp modelId="{22E95A6C-DC38-4157-82A3-C3039CA63FC9}">
      <dsp:nvSpPr>
        <dsp:cNvPr id="0" name=""/>
        <dsp:cNvSpPr/>
      </dsp:nvSpPr>
      <dsp:spPr>
        <a:xfrm>
          <a:off x="3080694" y="-1700"/>
          <a:ext cx="5359891" cy="5359891"/>
        </a:xfrm>
        <a:prstGeom prst="circularArrow">
          <a:avLst>
            <a:gd name="adj1" fmla="val 5199"/>
            <a:gd name="adj2" fmla="val 335797"/>
            <a:gd name="adj3" fmla="val 4015190"/>
            <a:gd name="adj4" fmla="val 2252981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3A47AA-944B-4EC9-9526-08CC7F9A42E5}">
      <dsp:nvSpPr>
        <dsp:cNvPr id="0" name=""/>
        <dsp:cNvSpPr/>
      </dsp:nvSpPr>
      <dsp:spPr>
        <a:xfrm>
          <a:off x="5046185" y="4341880"/>
          <a:ext cx="1428908" cy="142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Χρήση ως προσθετικά υλικά σε βιομηχανικές κατασκευές</a:t>
          </a:r>
          <a:endParaRPr lang="en-US" sz="1100" kern="1200"/>
        </a:p>
      </dsp:txBody>
      <dsp:txXfrm>
        <a:off x="5046185" y="4341880"/>
        <a:ext cx="1428908" cy="1428908"/>
      </dsp:txXfrm>
    </dsp:sp>
    <dsp:sp modelId="{A9E5D1FF-A22A-4022-BE25-AE92BD9B2350}">
      <dsp:nvSpPr>
        <dsp:cNvPr id="0" name=""/>
        <dsp:cNvSpPr/>
      </dsp:nvSpPr>
      <dsp:spPr>
        <a:xfrm>
          <a:off x="3080694" y="-1700"/>
          <a:ext cx="5359891" cy="5359891"/>
        </a:xfrm>
        <a:prstGeom prst="circularArrow">
          <a:avLst>
            <a:gd name="adj1" fmla="val 5199"/>
            <a:gd name="adj2" fmla="val 335797"/>
            <a:gd name="adj3" fmla="val 8211222"/>
            <a:gd name="adj4" fmla="val 6449014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85B02A-AA0E-4718-B3C3-BDBF102584E3}">
      <dsp:nvSpPr>
        <dsp:cNvPr id="0" name=""/>
        <dsp:cNvSpPr/>
      </dsp:nvSpPr>
      <dsp:spPr>
        <a:xfrm>
          <a:off x="2784488" y="2698661"/>
          <a:ext cx="1428908" cy="142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/>
            <a:t>Χρήση ως πρώτη ύλη για παραγωγή περισσοτέρων τροφίμων</a:t>
          </a:r>
          <a:endParaRPr lang="en-US" sz="1100" kern="1200"/>
        </a:p>
      </dsp:txBody>
      <dsp:txXfrm>
        <a:off x="2784488" y="2698661"/>
        <a:ext cx="1428908" cy="1428908"/>
      </dsp:txXfrm>
    </dsp:sp>
    <dsp:sp modelId="{BDA3452C-678F-49A2-9289-1B7117762739}">
      <dsp:nvSpPr>
        <dsp:cNvPr id="0" name=""/>
        <dsp:cNvSpPr/>
      </dsp:nvSpPr>
      <dsp:spPr>
        <a:xfrm>
          <a:off x="3080694" y="-1700"/>
          <a:ext cx="5359891" cy="5359891"/>
        </a:xfrm>
        <a:prstGeom prst="circularArrow">
          <a:avLst>
            <a:gd name="adj1" fmla="val 5199"/>
            <a:gd name="adj2" fmla="val 335797"/>
            <a:gd name="adj3" fmla="val 12298380"/>
            <a:gd name="adj4" fmla="val 1077048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BB0D76-3F7C-455D-9641-E5F94C551434}">
      <dsp:nvSpPr>
        <dsp:cNvPr id="0" name=""/>
        <dsp:cNvSpPr/>
      </dsp:nvSpPr>
      <dsp:spPr>
        <a:xfrm>
          <a:off x="3648380" y="39877"/>
          <a:ext cx="1428908" cy="142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Μείωση εκπομπής </a:t>
          </a:r>
          <a:r>
            <a:rPr lang="en-US" sz="1100" kern="1200" dirty="0"/>
            <a:t>CO2 </a:t>
          </a:r>
          <a:r>
            <a:rPr lang="el-GR" sz="1100" kern="1200" dirty="0"/>
            <a:t>από την καύση τους</a:t>
          </a:r>
          <a:endParaRPr lang="en-US" sz="1100" kern="1200" dirty="0"/>
        </a:p>
      </dsp:txBody>
      <dsp:txXfrm>
        <a:off x="3648380" y="39877"/>
        <a:ext cx="1428908" cy="1428908"/>
      </dsp:txXfrm>
    </dsp:sp>
    <dsp:sp modelId="{A094A103-340D-406D-BBF3-900C1108758C}">
      <dsp:nvSpPr>
        <dsp:cNvPr id="0" name=""/>
        <dsp:cNvSpPr/>
      </dsp:nvSpPr>
      <dsp:spPr>
        <a:xfrm>
          <a:off x="3080694" y="-1700"/>
          <a:ext cx="5359891" cy="5359891"/>
        </a:xfrm>
        <a:prstGeom prst="circularArrow">
          <a:avLst>
            <a:gd name="adj1" fmla="val 5199"/>
            <a:gd name="adj2" fmla="val 335797"/>
            <a:gd name="adj3" fmla="val 16866177"/>
            <a:gd name="adj4" fmla="val 15198027"/>
            <a:gd name="adj5" fmla="val 6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EBA95-94C9-47CC-BDD1-7D783F8C42CF}">
      <dsp:nvSpPr>
        <dsp:cNvPr id="0" name=""/>
        <dsp:cNvSpPr/>
      </dsp:nvSpPr>
      <dsp:spPr>
        <a:xfrm>
          <a:off x="0" y="0"/>
          <a:ext cx="6713283" cy="9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chemeClr val="bg1"/>
              </a:solidFill>
            </a:rPr>
            <a:t>Το κριθάρι διαβρέχεται για διάστημα 2-5 ημερών, μουλιάζει σε ζεστό νερό και στη συνέχεια αφήνεται για λίγες ημέρες να βλαστήσει, υπό ελεγχόμενες συνθήκες.</a:t>
          </a:r>
        </a:p>
      </dsp:txBody>
      <dsp:txXfrm>
        <a:off x="26573" y="26573"/>
        <a:ext cx="5628133" cy="854110"/>
      </dsp:txXfrm>
    </dsp:sp>
    <dsp:sp modelId="{0771DB63-74A8-45CB-89E2-C7EF1A100385}">
      <dsp:nvSpPr>
        <dsp:cNvPr id="0" name=""/>
        <dsp:cNvSpPr/>
      </dsp:nvSpPr>
      <dsp:spPr>
        <a:xfrm>
          <a:off x="501316" y="1033263"/>
          <a:ext cx="6713283" cy="9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chemeClr val="bg1"/>
              </a:solidFill>
            </a:rPr>
            <a:t>Η βύνη που λαμβάνεται με την εκβλάστηση υποβάλλεται σε ξήρανση και εν συνεχεία σε φρύξη.</a:t>
          </a:r>
        </a:p>
      </dsp:txBody>
      <dsp:txXfrm>
        <a:off x="527889" y="1059836"/>
        <a:ext cx="5569104" cy="854110"/>
      </dsp:txXfrm>
    </dsp:sp>
    <dsp:sp modelId="{FC490846-94CE-4660-B4B4-A5D856485470}">
      <dsp:nvSpPr>
        <dsp:cNvPr id="0" name=""/>
        <dsp:cNvSpPr/>
      </dsp:nvSpPr>
      <dsp:spPr>
        <a:xfrm>
          <a:off x="1002633" y="2066527"/>
          <a:ext cx="6713283" cy="9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chemeClr val="bg1"/>
              </a:solidFill>
            </a:rPr>
            <a:t>Στο τελικό στάδιο της βυνοποίησης γίνεται κοσκίνισμα της ξηρής βύνης και απομακρύνονται άλλα ανεπιθύμητα συστατικά. </a:t>
          </a:r>
        </a:p>
      </dsp:txBody>
      <dsp:txXfrm>
        <a:off x="1029206" y="2093100"/>
        <a:ext cx="5569104" cy="854110"/>
      </dsp:txXfrm>
    </dsp:sp>
    <dsp:sp modelId="{51DC4548-BB5B-477E-B662-CED6D8C7E16B}">
      <dsp:nvSpPr>
        <dsp:cNvPr id="0" name=""/>
        <dsp:cNvSpPr/>
      </dsp:nvSpPr>
      <dsp:spPr>
        <a:xfrm>
          <a:off x="1503949" y="3099791"/>
          <a:ext cx="6713283" cy="9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chemeClr val="bg1"/>
              </a:solidFill>
            </a:rPr>
            <a:t>Η παραγόμενη βύνη αλέθεται και αναμειγνύεται με αλεύρι και διπλάσια έως τετραπλάσια ποσότητα ζεστού νερού.</a:t>
          </a:r>
        </a:p>
      </dsp:txBody>
      <dsp:txXfrm>
        <a:off x="1530522" y="3126364"/>
        <a:ext cx="5569104" cy="854110"/>
      </dsp:txXfrm>
    </dsp:sp>
    <dsp:sp modelId="{847F66A9-5731-40E7-8D28-17C80352D902}">
      <dsp:nvSpPr>
        <dsp:cNvPr id="0" name=""/>
        <dsp:cNvSpPr/>
      </dsp:nvSpPr>
      <dsp:spPr>
        <a:xfrm>
          <a:off x="2005266" y="4133055"/>
          <a:ext cx="6713283" cy="9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>
              <a:solidFill>
                <a:schemeClr val="bg1"/>
              </a:solidFill>
            </a:rPr>
            <a:t>Μέσα σ' αυτό το συνολικό μείγμα, γίνεται η εκχύλιση του αμύλου και των υπόλοιπων διαλυτών συστατικών της βύνης. </a:t>
          </a:r>
        </a:p>
      </dsp:txBody>
      <dsp:txXfrm>
        <a:off x="2031839" y="4159628"/>
        <a:ext cx="5569104" cy="854110"/>
      </dsp:txXfrm>
    </dsp:sp>
    <dsp:sp modelId="{4695DC51-771A-4D02-B1BC-765A7E9985E7}">
      <dsp:nvSpPr>
        <dsp:cNvPr id="0" name=""/>
        <dsp:cNvSpPr/>
      </dsp:nvSpPr>
      <dsp:spPr>
        <a:xfrm>
          <a:off x="6123566" y="662801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>
            <a:solidFill>
              <a:schemeClr val="bg1"/>
            </a:solidFill>
          </a:endParaRPr>
        </a:p>
      </dsp:txBody>
      <dsp:txXfrm>
        <a:off x="6256252" y="662801"/>
        <a:ext cx="324344" cy="443761"/>
      </dsp:txXfrm>
    </dsp:sp>
    <dsp:sp modelId="{66A9F781-7320-4687-8881-796E2FF4E2F8}">
      <dsp:nvSpPr>
        <dsp:cNvPr id="0" name=""/>
        <dsp:cNvSpPr/>
      </dsp:nvSpPr>
      <dsp:spPr>
        <a:xfrm>
          <a:off x="6624883" y="1696064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>
            <a:solidFill>
              <a:schemeClr val="bg1"/>
            </a:solidFill>
          </a:endParaRPr>
        </a:p>
      </dsp:txBody>
      <dsp:txXfrm>
        <a:off x="6757569" y="1696064"/>
        <a:ext cx="324344" cy="443761"/>
      </dsp:txXfrm>
    </dsp:sp>
    <dsp:sp modelId="{57DFCD63-2F52-4745-A93B-B99CF206EB17}">
      <dsp:nvSpPr>
        <dsp:cNvPr id="0" name=""/>
        <dsp:cNvSpPr/>
      </dsp:nvSpPr>
      <dsp:spPr>
        <a:xfrm>
          <a:off x="7126200" y="2714208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>
            <a:solidFill>
              <a:schemeClr val="bg1"/>
            </a:solidFill>
          </a:endParaRPr>
        </a:p>
      </dsp:txBody>
      <dsp:txXfrm>
        <a:off x="7258886" y="2714208"/>
        <a:ext cx="324344" cy="443761"/>
      </dsp:txXfrm>
    </dsp:sp>
    <dsp:sp modelId="{D357BC0A-BABB-4DA5-BCCB-896E424D37F2}">
      <dsp:nvSpPr>
        <dsp:cNvPr id="0" name=""/>
        <dsp:cNvSpPr/>
      </dsp:nvSpPr>
      <dsp:spPr>
        <a:xfrm>
          <a:off x="7627516" y="3757552"/>
          <a:ext cx="589716" cy="5897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>
            <a:solidFill>
              <a:schemeClr val="bg1"/>
            </a:solidFill>
          </a:endParaRPr>
        </a:p>
      </dsp:txBody>
      <dsp:txXfrm>
        <a:off x="7760202" y="3757552"/>
        <a:ext cx="324344" cy="443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8BF4E-8170-45ED-B109-126EAAA98739}">
      <dsp:nvSpPr>
        <dsp:cNvPr id="0" name=""/>
        <dsp:cNvSpPr/>
      </dsp:nvSpPr>
      <dsp:spPr>
        <a:xfrm>
          <a:off x="-4006039" y="-614971"/>
          <a:ext cx="4773962" cy="4773962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417ED-55D4-40F3-8695-4AD0A0F68FF7}">
      <dsp:nvSpPr>
        <dsp:cNvPr id="0" name=""/>
        <dsp:cNvSpPr/>
      </dsp:nvSpPr>
      <dsp:spPr>
        <a:xfrm>
          <a:off x="493843" y="354402"/>
          <a:ext cx="8675697" cy="708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6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Βύνη</a:t>
          </a:r>
        </a:p>
      </dsp:txBody>
      <dsp:txXfrm>
        <a:off x="493843" y="354402"/>
        <a:ext cx="8675697" cy="708804"/>
      </dsp:txXfrm>
    </dsp:sp>
    <dsp:sp modelId="{14B4A8C7-7476-461B-B5F2-36021824FBCD}">
      <dsp:nvSpPr>
        <dsp:cNvPr id="0" name=""/>
        <dsp:cNvSpPr/>
      </dsp:nvSpPr>
      <dsp:spPr>
        <a:xfrm>
          <a:off x="50840" y="265801"/>
          <a:ext cx="886005" cy="88600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246AB-8B8D-4712-870F-524BB43EEFF2}">
      <dsp:nvSpPr>
        <dsp:cNvPr id="0" name=""/>
        <dsp:cNvSpPr/>
      </dsp:nvSpPr>
      <dsp:spPr>
        <a:xfrm>
          <a:off x="720094" y="1417608"/>
          <a:ext cx="8418047" cy="708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6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Λυκίσκος</a:t>
          </a:r>
        </a:p>
      </dsp:txBody>
      <dsp:txXfrm>
        <a:off x="720094" y="1417608"/>
        <a:ext cx="8418047" cy="708804"/>
      </dsp:txXfrm>
    </dsp:sp>
    <dsp:sp modelId="{21504812-4C12-4E3B-B045-2EAA63628475}">
      <dsp:nvSpPr>
        <dsp:cNvPr id="0" name=""/>
        <dsp:cNvSpPr/>
      </dsp:nvSpPr>
      <dsp:spPr>
        <a:xfrm>
          <a:off x="308491" y="1329007"/>
          <a:ext cx="886005" cy="886005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8C93B-62A4-4217-883A-232240822091}">
      <dsp:nvSpPr>
        <dsp:cNvPr id="0" name=""/>
        <dsp:cNvSpPr/>
      </dsp:nvSpPr>
      <dsp:spPr>
        <a:xfrm>
          <a:off x="493843" y="2480814"/>
          <a:ext cx="8675697" cy="708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61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Μαγιά</a:t>
          </a:r>
        </a:p>
      </dsp:txBody>
      <dsp:txXfrm>
        <a:off x="493843" y="2480814"/>
        <a:ext cx="8675697" cy="708804"/>
      </dsp:txXfrm>
    </dsp:sp>
    <dsp:sp modelId="{7A6BB51B-FF40-4803-87B3-9004931F4025}">
      <dsp:nvSpPr>
        <dsp:cNvPr id="0" name=""/>
        <dsp:cNvSpPr/>
      </dsp:nvSpPr>
      <dsp:spPr>
        <a:xfrm>
          <a:off x="50840" y="2392213"/>
          <a:ext cx="886005" cy="88600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4FA7-25F4-41FA-A804-0B3D94AC55A6}">
      <dsp:nvSpPr>
        <dsp:cNvPr id="0" name=""/>
        <dsp:cNvSpPr/>
      </dsp:nvSpPr>
      <dsp:spPr>
        <a:xfrm rot="10800000">
          <a:off x="1673753" y="2877"/>
          <a:ext cx="5901589" cy="749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Την ποικιλία του κριθαριού</a:t>
          </a:r>
        </a:p>
      </dsp:txBody>
      <dsp:txXfrm rot="10800000">
        <a:off x="1861016" y="2877"/>
        <a:ext cx="5714326" cy="749051"/>
      </dsp:txXfrm>
    </dsp:sp>
    <dsp:sp modelId="{294CF4D6-DAE5-4B46-AF24-8F727E17172A}">
      <dsp:nvSpPr>
        <dsp:cNvPr id="0" name=""/>
        <dsp:cNvSpPr/>
      </dsp:nvSpPr>
      <dsp:spPr>
        <a:xfrm>
          <a:off x="1299227" y="2877"/>
          <a:ext cx="749051" cy="7490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BDE1C-CEA7-4310-8F15-5A32BB67679F}">
      <dsp:nvSpPr>
        <dsp:cNvPr id="0" name=""/>
        <dsp:cNvSpPr/>
      </dsp:nvSpPr>
      <dsp:spPr>
        <a:xfrm rot="10800000">
          <a:off x="1673753" y="975526"/>
          <a:ext cx="5901589" cy="749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Την εποχή της συγκομιδής</a:t>
          </a:r>
        </a:p>
      </dsp:txBody>
      <dsp:txXfrm rot="10800000">
        <a:off x="1861016" y="975526"/>
        <a:ext cx="5714326" cy="749051"/>
      </dsp:txXfrm>
    </dsp:sp>
    <dsp:sp modelId="{2BA73ADC-B1F4-463C-BF73-F2C0462AA1AF}">
      <dsp:nvSpPr>
        <dsp:cNvPr id="0" name=""/>
        <dsp:cNvSpPr/>
      </dsp:nvSpPr>
      <dsp:spPr>
        <a:xfrm>
          <a:off x="1299227" y="975526"/>
          <a:ext cx="749051" cy="7490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B8B2-B07C-4A09-97F8-F6FD9314A118}">
      <dsp:nvSpPr>
        <dsp:cNvPr id="0" name=""/>
        <dsp:cNvSpPr/>
      </dsp:nvSpPr>
      <dsp:spPr>
        <a:xfrm rot="10800000">
          <a:off x="1673753" y="1948176"/>
          <a:ext cx="5901589" cy="749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Τις συνθήκες βυνοποίησης και πολτοποίησης</a:t>
          </a:r>
        </a:p>
      </dsp:txBody>
      <dsp:txXfrm rot="10800000">
        <a:off x="1861016" y="1948176"/>
        <a:ext cx="5714326" cy="749051"/>
      </dsp:txXfrm>
    </dsp:sp>
    <dsp:sp modelId="{8CC90A97-ACB4-4A4A-98D0-46F081F65497}">
      <dsp:nvSpPr>
        <dsp:cNvPr id="0" name=""/>
        <dsp:cNvSpPr/>
      </dsp:nvSpPr>
      <dsp:spPr>
        <a:xfrm>
          <a:off x="1299227" y="1948176"/>
          <a:ext cx="749051" cy="7490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9BCAF-21D3-49D9-AA7C-16D5965A0A6E}">
      <dsp:nvSpPr>
        <dsp:cNvPr id="0" name=""/>
        <dsp:cNvSpPr/>
      </dsp:nvSpPr>
      <dsp:spPr>
        <a:xfrm rot="10800000">
          <a:off x="1673753" y="2920825"/>
          <a:ext cx="5901589" cy="749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31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Το είδος και η ποιότητα των πρόσθετων </a:t>
          </a:r>
        </a:p>
      </dsp:txBody>
      <dsp:txXfrm rot="10800000">
        <a:off x="1861016" y="2920825"/>
        <a:ext cx="5714326" cy="749051"/>
      </dsp:txXfrm>
    </dsp:sp>
    <dsp:sp modelId="{BF9C4BC2-7DC4-44CA-A2C0-8EBC067783D0}">
      <dsp:nvSpPr>
        <dsp:cNvPr id="0" name=""/>
        <dsp:cNvSpPr/>
      </dsp:nvSpPr>
      <dsp:spPr>
        <a:xfrm>
          <a:off x="1299227" y="2920825"/>
          <a:ext cx="749051" cy="7490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55BB2-A61E-4B93-A326-79DCA767734E}">
      <dsp:nvSpPr>
        <dsp:cNvPr id="0" name=""/>
        <dsp:cNvSpPr/>
      </dsp:nvSpPr>
      <dsp:spPr>
        <a:xfrm>
          <a:off x="1759834" y="-31842"/>
          <a:ext cx="5199545" cy="5199545"/>
        </a:xfrm>
        <a:prstGeom prst="circularArrow">
          <a:avLst>
            <a:gd name="adj1" fmla="val 5544"/>
            <a:gd name="adj2" fmla="val 330680"/>
            <a:gd name="adj3" fmla="val 14498049"/>
            <a:gd name="adj4" fmla="val 16960377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C490B-338C-4B39-AF52-F4E80B35CFB3}">
      <dsp:nvSpPr>
        <dsp:cNvPr id="0" name=""/>
        <dsp:cNvSpPr/>
      </dsp:nvSpPr>
      <dsp:spPr>
        <a:xfrm>
          <a:off x="3540052" y="2722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Ανακύκλωση με διαλογή στην πηγή</a:t>
          </a:r>
          <a:endParaRPr lang="en-US" sz="1400" kern="1200" dirty="0"/>
        </a:p>
      </dsp:txBody>
      <dsp:txXfrm>
        <a:off x="3580059" y="42729"/>
        <a:ext cx="1559096" cy="739541"/>
      </dsp:txXfrm>
    </dsp:sp>
    <dsp:sp modelId="{8A2B4886-80E8-449A-958B-B335EAEC3B9A}">
      <dsp:nvSpPr>
        <dsp:cNvPr id="0" name=""/>
        <dsp:cNvSpPr/>
      </dsp:nvSpPr>
      <dsp:spPr>
        <a:xfrm>
          <a:off x="5273599" y="837554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Μηχανική διαλογή</a:t>
          </a:r>
          <a:endParaRPr lang="en-US" sz="1400" kern="1200"/>
        </a:p>
      </dsp:txBody>
      <dsp:txXfrm>
        <a:off x="5313606" y="877561"/>
        <a:ext cx="1559096" cy="739541"/>
      </dsp:txXfrm>
    </dsp:sp>
    <dsp:sp modelId="{6A185F8A-412F-4640-A95F-C74A26753316}">
      <dsp:nvSpPr>
        <dsp:cNvPr id="0" name=""/>
        <dsp:cNvSpPr/>
      </dsp:nvSpPr>
      <dsp:spPr>
        <a:xfrm>
          <a:off x="5701750" y="2713405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Παραγωγή </a:t>
          </a:r>
          <a:r>
            <a:rPr lang="en-GB" sz="1400" kern="1200"/>
            <a:t>RDF</a:t>
          </a:r>
          <a:endParaRPr lang="en-US" sz="1400" kern="1200"/>
        </a:p>
      </dsp:txBody>
      <dsp:txXfrm>
        <a:off x="5741757" y="2753412"/>
        <a:ext cx="1559096" cy="739541"/>
      </dsp:txXfrm>
    </dsp:sp>
    <dsp:sp modelId="{2BD16A10-2303-4634-B9C3-1BE9FEEC001D}">
      <dsp:nvSpPr>
        <dsp:cNvPr id="0" name=""/>
        <dsp:cNvSpPr/>
      </dsp:nvSpPr>
      <dsp:spPr>
        <a:xfrm>
          <a:off x="4502098" y="4217721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Αερόβια κομποστοποίηση</a:t>
          </a:r>
          <a:endParaRPr lang="en-US" sz="1400" kern="1200"/>
        </a:p>
      </dsp:txBody>
      <dsp:txXfrm>
        <a:off x="4542105" y="4257728"/>
        <a:ext cx="1559096" cy="739541"/>
      </dsp:txXfrm>
    </dsp:sp>
    <dsp:sp modelId="{DE20772C-8354-4319-91D8-3B0565235D49}">
      <dsp:nvSpPr>
        <dsp:cNvPr id="0" name=""/>
        <dsp:cNvSpPr/>
      </dsp:nvSpPr>
      <dsp:spPr>
        <a:xfrm>
          <a:off x="2578006" y="4217721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Αναερόβια κομποστοποίηση</a:t>
          </a:r>
          <a:endParaRPr lang="en-US" sz="1400" kern="1200"/>
        </a:p>
      </dsp:txBody>
      <dsp:txXfrm>
        <a:off x="2618013" y="4257728"/>
        <a:ext cx="1559096" cy="739541"/>
      </dsp:txXfrm>
    </dsp:sp>
    <dsp:sp modelId="{5118C379-AD2C-4591-8CC1-4FC23352722A}">
      <dsp:nvSpPr>
        <dsp:cNvPr id="0" name=""/>
        <dsp:cNvSpPr/>
      </dsp:nvSpPr>
      <dsp:spPr>
        <a:xfrm>
          <a:off x="1378354" y="2713405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Αποτέφρωση</a:t>
          </a:r>
          <a:endParaRPr lang="en-US" sz="1400" kern="1200"/>
        </a:p>
      </dsp:txBody>
      <dsp:txXfrm>
        <a:off x="1418361" y="2753412"/>
        <a:ext cx="1559096" cy="739541"/>
      </dsp:txXfrm>
    </dsp:sp>
    <dsp:sp modelId="{11A11D05-6CED-4E58-9B7A-0C3404DDFD1D}">
      <dsp:nvSpPr>
        <dsp:cNvPr id="0" name=""/>
        <dsp:cNvSpPr/>
      </dsp:nvSpPr>
      <dsp:spPr>
        <a:xfrm>
          <a:off x="1806505" y="837554"/>
          <a:ext cx="1639110" cy="8195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Υγειονομική ταφή</a:t>
          </a:r>
          <a:endParaRPr lang="en-US" sz="1400" kern="1200"/>
        </a:p>
      </dsp:txBody>
      <dsp:txXfrm>
        <a:off x="1846512" y="877561"/>
        <a:ext cx="1559096" cy="739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06C26-FBEF-4DE3-9C11-2B5BBF4429BA}">
      <dsp:nvSpPr>
        <dsp:cNvPr id="0" name=""/>
        <dsp:cNvSpPr/>
      </dsp:nvSpPr>
      <dsp:spPr>
        <a:xfrm>
          <a:off x="0" y="0"/>
          <a:ext cx="6713795" cy="90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Διαδικασία ζύμωσης   Επαναχρησιμοποίηση κάποιας ποσότητας</a:t>
          </a:r>
          <a:endParaRPr lang="en-US" sz="2400" kern="1200" dirty="0"/>
        </a:p>
      </dsp:txBody>
      <dsp:txXfrm>
        <a:off x="26571" y="26571"/>
        <a:ext cx="5628713" cy="854057"/>
      </dsp:txXfrm>
    </dsp:sp>
    <dsp:sp modelId="{758A951D-BB23-4934-A159-BC0F31BB6D9E}">
      <dsp:nvSpPr>
        <dsp:cNvPr id="0" name=""/>
        <dsp:cNvSpPr/>
      </dsp:nvSpPr>
      <dsp:spPr>
        <a:xfrm>
          <a:off x="501354" y="1033199"/>
          <a:ext cx="6713795" cy="90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Σχηματίζονται 1.5-3 </a:t>
          </a:r>
          <a:r>
            <a:rPr lang="en-US" sz="2400" kern="1200"/>
            <a:t>kg/hL </a:t>
          </a:r>
          <a:r>
            <a:rPr lang="el-GR" sz="2400" kern="1200"/>
            <a:t>παραγόμενης μπύρας(80-90% υγρασία)</a:t>
          </a:r>
          <a:endParaRPr lang="en-US" sz="2400" kern="1200"/>
        </a:p>
      </dsp:txBody>
      <dsp:txXfrm>
        <a:off x="527925" y="1059770"/>
        <a:ext cx="5569618" cy="854057"/>
      </dsp:txXfrm>
    </dsp:sp>
    <dsp:sp modelId="{B342406C-D51F-466F-B39C-63FA6F6C3CA3}">
      <dsp:nvSpPr>
        <dsp:cNvPr id="0" name=""/>
        <dsp:cNvSpPr/>
      </dsp:nvSpPr>
      <dsp:spPr>
        <a:xfrm>
          <a:off x="1002709" y="2066399"/>
          <a:ext cx="6713795" cy="90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Αποτελείται από 30-65% σε πρωτεΐνες υψηλής βιολογικής αξίας</a:t>
          </a:r>
          <a:endParaRPr lang="en-US" sz="2400" kern="1200" dirty="0"/>
        </a:p>
      </dsp:txBody>
      <dsp:txXfrm>
        <a:off x="1029280" y="2092970"/>
        <a:ext cx="5569618" cy="854057"/>
      </dsp:txXfrm>
    </dsp:sp>
    <dsp:sp modelId="{C45912B9-0916-403E-A0B4-E3A61ECDAEE1}">
      <dsp:nvSpPr>
        <dsp:cNvPr id="0" name=""/>
        <dsp:cNvSpPr/>
      </dsp:nvSpPr>
      <dsp:spPr>
        <a:xfrm>
          <a:off x="1504064" y="3099599"/>
          <a:ext cx="6713795" cy="90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Υδατάνθρακες -&gt;35-45%, ορυκτά-&gt;5-7.5% και λιπίδια 4-6%</a:t>
          </a:r>
          <a:endParaRPr lang="en-US" sz="2400" kern="1200" dirty="0"/>
        </a:p>
      </dsp:txBody>
      <dsp:txXfrm>
        <a:off x="1530635" y="3126170"/>
        <a:ext cx="5569618" cy="854057"/>
      </dsp:txXfrm>
    </dsp:sp>
    <dsp:sp modelId="{14B9EF98-9B75-4416-8ADF-90CD9E413A40}">
      <dsp:nvSpPr>
        <dsp:cNvPr id="0" name=""/>
        <dsp:cNvSpPr/>
      </dsp:nvSpPr>
      <dsp:spPr>
        <a:xfrm>
          <a:off x="1926398" y="4068215"/>
          <a:ext cx="6713795" cy="90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BOD</a:t>
          </a:r>
          <a:r>
            <a:rPr lang="en-US" sz="1400" kern="1200" dirty="0"/>
            <a:t>5  </a:t>
          </a:r>
          <a:r>
            <a:rPr lang="en-US" sz="2400" kern="1200" dirty="0"/>
            <a:t>:</a:t>
          </a:r>
          <a:r>
            <a:rPr lang="el-GR" sz="2400" kern="1200" dirty="0"/>
            <a:t>120.000-140.000 </a:t>
          </a:r>
          <a:r>
            <a:rPr lang="en-US" sz="2400" kern="1200" dirty="0"/>
            <a:t>mg/l</a:t>
          </a:r>
        </a:p>
      </dsp:txBody>
      <dsp:txXfrm>
        <a:off x="1952969" y="4094786"/>
        <a:ext cx="5569618" cy="854057"/>
      </dsp:txXfrm>
    </dsp:sp>
    <dsp:sp modelId="{BDB3DB51-3124-4FD6-A039-2E8EAEA30B4D}">
      <dsp:nvSpPr>
        <dsp:cNvPr id="0" name=""/>
        <dsp:cNvSpPr/>
      </dsp:nvSpPr>
      <dsp:spPr>
        <a:xfrm>
          <a:off x="6124115" y="662759"/>
          <a:ext cx="589679" cy="589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56793" y="662759"/>
        <a:ext cx="324323" cy="443733"/>
      </dsp:txXfrm>
    </dsp:sp>
    <dsp:sp modelId="{9584D787-7A5B-4FD4-8BB8-BAC16DE6852B}">
      <dsp:nvSpPr>
        <dsp:cNvPr id="0" name=""/>
        <dsp:cNvSpPr/>
      </dsp:nvSpPr>
      <dsp:spPr>
        <a:xfrm>
          <a:off x="6625470" y="1695959"/>
          <a:ext cx="589679" cy="589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58148" y="1695959"/>
        <a:ext cx="324323" cy="443733"/>
      </dsp:txXfrm>
    </dsp:sp>
    <dsp:sp modelId="{EFDD82C1-AAB2-4598-AD7E-A7748E99EA8D}">
      <dsp:nvSpPr>
        <dsp:cNvPr id="0" name=""/>
        <dsp:cNvSpPr/>
      </dsp:nvSpPr>
      <dsp:spPr>
        <a:xfrm>
          <a:off x="7126825" y="2714039"/>
          <a:ext cx="589679" cy="589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259503" y="2714039"/>
        <a:ext cx="324323" cy="443733"/>
      </dsp:txXfrm>
    </dsp:sp>
    <dsp:sp modelId="{57646844-1AD4-47D0-AA5E-CF9AE894C1BD}">
      <dsp:nvSpPr>
        <dsp:cNvPr id="0" name=""/>
        <dsp:cNvSpPr/>
      </dsp:nvSpPr>
      <dsp:spPr>
        <a:xfrm>
          <a:off x="7628180" y="3757319"/>
          <a:ext cx="589679" cy="5896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60858" y="3757319"/>
        <a:ext cx="324323" cy="443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465D5-3CA6-483A-BEBD-0EE0ED77D363}">
      <dsp:nvSpPr>
        <dsp:cNvPr id="0" name=""/>
        <dsp:cNvSpPr/>
      </dsp:nvSpPr>
      <dsp:spPr>
        <a:xfrm>
          <a:off x="1887073" y="914028"/>
          <a:ext cx="403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6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77811" y="957577"/>
        <a:ext cx="21688" cy="4341"/>
      </dsp:txXfrm>
    </dsp:sp>
    <dsp:sp modelId="{68EB9C96-A2CF-440C-B05A-19CD3DCF8B74}">
      <dsp:nvSpPr>
        <dsp:cNvPr id="0" name=""/>
        <dsp:cNvSpPr/>
      </dsp:nvSpPr>
      <dsp:spPr>
        <a:xfrm>
          <a:off x="2939" y="393968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Υπολείμματα διήθησης Γη </a:t>
          </a:r>
          <a:r>
            <a:rPr lang="el-GR" sz="1400" kern="1200" dirty="0" err="1"/>
            <a:t>διατόμων,μαγιά</a:t>
          </a:r>
          <a:r>
            <a:rPr lang="el-GR" sz="1400" kern="1200" dirty="0"/>
            <a:t> </a:t>
          </a:r>
          <a:r>
            <a:rPr lang="el-GR" sz="1400" kern="1200" dirty="0" err="1"/>
            <a:t>κ.α</a:t>
          </a:r>
          <a:endParaRPr lang="en-US" sz="1400" kern="1200" dirty="0"/>
        </a:p>
      </dsp:txBody>
      <dsp:txXfrm>
        <a:off x="2939" y="393968"/>
        <a:ext cx="1885933" cy="1131560"/>
      </dsp:txXfrm>
    </dsp:sp>
    <dsp:sp modelId="{B2E50BF9-6407-4086-B8F9-4E7D63C82B2B}">
      <dsp:nvSpPr>
        <dsp:cNvPr id="0" name=""/>
        <dsp:cNvSpPr/>
      </dsp:nvSpPr>
      <dsp:spPr>
        <a:xfrm>
          <a:off x="945906" y="1523728"/>
          <a:ext cx="2319698" cy="403164"/>
        </a:xfrm>
        <a:custGeom>
          <a:avLst/>
          <a:gdLst/>
          <a:ahLst/>
          <a:cxnLst/>
          <a:rect l="0" t="0" r="0" b="0"/>
          <a:pathLst>
            <a:path>
              <a:moveTo>
                <a:pt x="2319698" y="0"/>
              </a:moveTo>
              <a:lnTo>
                <a:pt x="2319698" y="218682"/>
              </a:lnTo>
              <a:lnTo>
                <a:pt x="0" y="218682"/>
              </a:lnTo>
              <a:lnTo>
                <a:pt x="0" y="4031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46758" y="1723140"/>
        <a:ext cx="117995" cy="4341"/>
      </dsp:txXfrm>
    </dsp:sp>
    <dsp:sp modelId="{1A6BD2E7-65EF-4EE5-AC3F-EC7E2D012712}">
      <dsp:nvSpPr>
        <dsp:cNvPr id="0" name=""/>
        <dsp:cNvSpPr/>
      </dsp:nvSpPr>
      <dsp:spPr>
        <a:xfrm>
          <a:off x="2322638" y="393968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Απόβλητα καθαρισμού φιαλών και τυποποίησης</a:t>
          </a:r>
          <a:endParaRPr lang="en-US" sz="1400" kern="1200"/>
        </a:p>
      </dsp:txBody>
      <dsp:txXfrm>
        <a:off x="2322638" y="393968"/>
        <a:ext cx="1885933" cy="1131560"/>
      </dsp:txXfrm>
    </dsp:sp>
    <dsp:sp modelId="{CE2F9A22-EB1D-4B4F-A964-E8F24A87A1D8}">
      <dsp:nvSpPr>
        <dsp:cNvPr id="0" name=""/>
        <dsp:cNvSpPr/>
      </dsp:nvSpPr>
      <dsp:spPr>
        <a:xfrm>
          <a:off x="1887073" y="2479353"/>
          <a:ext cx="403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6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77811" y="2522902"/>
        <a:ext cx="21688" cy="4341"/>
      </dsp:txXfrm>
    </dsp:sp>
    <dsp:sp modelId="{499BA419-D871-4B7D-8E24-423EA1947660}">
      <dsp:nvSpPr>
        <dsp:cNvPr id="0" name=""/>
        <dsp:cNvSpPr/>
      </dsp:nvSpPr>
      <dsp:spPr>
        <a:xfrm>
          <a:off x="2939" y="1959293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Από εγκαταστάσεις επεξεργασίας των υγρών αποβλήτων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Εσχάρωση</a:t>
          </a:r>
          <a:r>
            <a:rPr lang="el-GR" sz="1400" kern="1200" dirty="0"/>
            <a:t>, ιζήματα </a:t>
          </a:r>
          <a:r>
            <a:rPr lang="el-GR" sz="1400" kern="1200" dirty="0" err="1"/>
            <a:t>διαύγασης</a:t>
          </a:r>
          <a:r>
            <a:rPr lang="el-GR" sz="1400" kern="1200" dirty="0"/>
            <a:t> </a:t>
          </a:r>
          <a:r>
            <a:rPr lang="el-GR" sz="1400" kern="1200" dirty="0" err="1"/>
            <a:t>κ.α</a:t>
          </a:r>
          <a:endParaRPr lang="en-US" sz="1400" kern="1200" dirty="0"/>
        </a:p>
      </dsp:txBody>
      <dsp:txXfrm>
        <a:off x="2939" y="1959293"/>
        <a:ext cx="1885933" cy="1131560"/>
      </dsp:txXfrm>
    </dsp:sp>
    <dsp:sp modelId="{A6C11A7D-52F4-425F-A92A-21D727ACD749}">
      <dsp:nvSpPr>
        <dsp:cNvPr id="0" name=""/>
        <dsp:cNvSpPr/>
      </dsp:nvSpPr>
      <dsp:spPr>
        <a:xfrm>
          <a:off x="945906" y="3089053"/>
          <a:ext cx="2319698" cy="403164"/>
        </a:xfrm>
        <a:custGeom>
          <a:avLst/>
          <a:gdLst/>
          <a:ahLst/>
          <a:cxnLst/>
          <a:rect l="0" t="0" r="0" b="0"/>
          <a:pathLst>
            <a:path>
              <a:moveTo>
                <a:pt x="2319698" y="0"/>
              </a:moveTo>
              <a:lnTo>
                <a:pt x="2319698" y="218682"/>
              </a:lnTo>
              <a:lnTo>
                <a:pt x="0" y="218682"/>
              </a:lnTo>
              <a:lnTo>
                <a:pt x="0" y="4031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46758" y="3288465"/>
        <a:ext cx="117995" cy="4341"/>
      </dsp:txXfrm>
    </dsp:sp>
    <dsp:sp modelId="{DECD6E6F-0334-444B-AC3D-8A5268B86283}">
      <dsp:nvSpPr>
        <dsp:cNvPr id="0" name=""/>
        <dsp:cNvSpPr/>
      </dsp:nvSpPr>
      <dsp:spPr>
        <a:xfrm>
          <a:off x="2322638" y="1959293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Παραγωγή ιζημάτων από το πλεόνασμα της βιομάζας</a:t>
          </a:r>
          <a:endParaRPr lang="en-US" sz="1400" kern="1200"/>
        </a:p>
      </dsp:txBody>
      <dsp:txXfrm>
        <a:off x="2322638" y="1959293"/>
        <a:ext cx="1885933" cy="1131560"/>
      </dsp:txXfrm>
    </dsp:sp>
    <dsp:sp modelId="{CCEBD1E6-81D3-4DE8-9F97-532B941694B1}">
      <dsp:nvSpPr>
        <dsp:cNvPr id="0" name=""/>
        <dsp:cNvSpPr/>
      </dsp:nvSpPr>
      <dsp:spPr>
        <a:xfrm>
          <a:off x="1887073" y="4044678"/>
          <a:ext cx="403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316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77811" y="4088227"/>
        <a:ext cx="21688" cy="4341"/>
      </dsp:txXfrm>
    </dsp:sp>
    <dsp:sp modelId="{8EBEC797-34BE-4FAB-BA99-697D2030A962}">
      <dsp:nvSpPr>
        <dsp:cNvPr id="0" name=""/>
        <dsp:cNvSpPr/>
      </dsp:nvSpPr>
      <dsp:spPr>
        <a:xfrm>
          <a:off x="2939" y="3524618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0,3-0,4 kg SS/kgBOD5 </a:t>
          </a:r>
          <a:endParaRPr lang="el-G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Χαμηλής φόρτισης βιομάζας</a:t>
          </a:r>
          <a:endParaRPr lang="en-US" sz="1400" kern="1200" dirty="0"/>
        </a:p>
      </dsp:txBody>
      <dsp:txXfrm>
        <a:off x="2939" y="3524618"/>
        <a:ext cx="1885933" cy="1131560"/>
      </dsp:txXfrm>
    </dsp:sp>
    <dsp:sp modelId="{840C49C4-9628-4D17-9699-FC1D41CC7DFF}">
      <dsp:nvSpPr>
        <dsp:cNvPr id="0" name=""/>
        <dsp:cNvSpPr/>
      </dsp:nvSpPr>
      <dsp:spPr>
        <a:xfrm>
          <a:off x="2322638" y="3524618"/>
          <a:ext cx="1885933" cy="11315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12" tIns="97003" rIns="92412" bIns="97003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0,5-0,7 kg SS/kgBOD5</a:t>
          </a:r>
          <a:endParaRPr lang="el-G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Μέσης και υψηλής φόρτισης βιομάζας </a:t>
          </a:r>
          <a:endParaRPr lang="en-US" sz="1400" kern="1200" dirty="0"/>
        </a:p>
      </dsp:txBody>
      <dsp:txXfrm>
        <a:off x="2322638" y="3524618"/>
        <a:ext cx="1885933" cy="1131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CE2C1-A931-4935-ACA1-A7CB3F7BA0A3}">
      <dsp:nvSpPr>
        <dsp:cNvPr id="0" name=""/>
        <dsp:cNvSpPr/>
      </dsp:nvSpPr>
      <dsp:spPr>
        <a:xfrm rot="10800000">
          <a:off x="1770096" y="0"/>
          <a:ext cx="6105378" cy="9190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Μείωση Υγρασίας-Κοχλιωτή Πρέσα</a:t>
          </a:r>
        </a:p>
      </dsp:txBody>
      <dsp:txXfrm rot="10800000">
        <a:off x="1999868" y="0"/>
        <a:ext cx="5875606" cy="919088"/>
      </dsp:txXfrm>
    </dsp:sp>
    <dsp:sp modelId="{EB124E34-6752-487F-BFBB-66757934A758}">
      <dsp:nvSpPr>
        <dsp:cNvPr id="0" name=""/>
        <dsp:cNvSpPr/>
      </dsp:nvSpPr>
      <dsp:spPr>
        <a:xfrm>
          <a:off x="1308048" y="421"/>
          <a:ext cx="919088" cy="9190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3A661-8EF1-4121-AF6D-9F30999A6553}">
      <dsp:nvSpPr>
        <dsp:cNvPr id="0" name=""/>
        <dsp:cNvSpPr/>
      </dsp:nvSpPr>
      <dsp:spPr>
        <a:xfrm rot="10800000">
          <a:off x="1767592" y="1193864"/>
          <a:ext cx="6105378" cy="9190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Ξήρανση-Άλεση</a:t>
          </a:r>
        </a:p>
      </dsp:txBody>
      <dsp:txXfrm rot="10800000">
        <a:off x="1997364" y="1193864"/>
        <a:ext cx="5875606" cy="919088"/>
      </dsp:txXfrm>
    </dsp:sp>
    <dsp:sp modelId="{993DF538-29C3-4909-B8C7-7B7F5D2A9965}">
      <dsp:nvSpPr>
        <dsp:cNvPr id="0" name=""/>
        <dsp:cNvSpPr/>
      </dsp:nvSpPr>
      <dsp:spPr>
        <a:xfrm>
          <a:off x="1308048" y="1193864"/>
          <a:ext cx="919088" cy="91908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A09DB-6432-44D3-90C2-6B9CD9987D3E}">
      <dsp:nvSpPr>
        <dsp:cNvPr id="0" name=""/>
        <dsp:cNvSpPr/>
      </dsp:nvSpPr>
      <dsp:spPr>
        <a:xfrm rot="10800000">
          <a:off x="1767592" y="2387307"/>
          <a:ext cx="6105378" cy="9190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Παραλαβή αποξηραμένου</a:t>
          </a:r>
          <a:r>
            <a:rPr lang="en-US" sz="2500" kern="1200" dirty="0"/>
            <a:t> </a:t>
          </a:r>
          <a:r>
            <a:rPr lang="el-GR" sz="2500" kern="1200" dirty="0"/>
            <a:t>και αλεσμένου υλικού</a:t>
          </a:r>
        </a:p>
      </dsp:txBody>
      <dsp:txXfrm rot="10800000">
        <a:off x="1997364" y="2387307"/>
        <a:ext cx="5875606" cy="919088"/>
      </dsp:txXfrm>
    </dsp:sp>
    <dsp:sp modelId="{101FA335-9F54-4EB9-8A0A-4C329AE0451D}">
      <dsp:nvSpPr>
        <dsp:cNvPr id="0" name=""/>
        <dsp:cNvSpPr/>
      </dsp:nvSpPr>
      <dsp:spPr>
        <a:xfrm>
          <a:off x="1308048" y="2387307"/>
          <a:ext cx="919088" cy="91908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5A54-6800-4CED-A275-B45A5DF8210E}">
      <dsp:nvSpPr>
        <dsp:cNvPr id="0" name=""/>
        <dsp:cNvSpPr/>
      </dsp:nvSpPr>
      <dsp:spPr>
        <a:xfrm rot="10800000">
          <a:off x="1767592" y="3580750"/>
          <a:ext cx="6105378" cy="9190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2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 err="1"/>
            <a:t>Πελλετοποίηση</a:t>
          </a:r>
          <a:r>
            <a:rPr lang="el-GR" sz="2500" kern="1200" dirty="0"/>
            <a:t> σε μέγεθος</a:t>
          </a:r>
          <a:r>
            <a:rPr lang="en-US" sz="2500" kern="1200" dirty="0"/>
            <a:t> </a:t>
          </a:r>
          <a:r>
            <a:rPr lang="el-GR" sz="2500" kern="1200" dirty="0"/>
            <a:t>κατάλληλο προς ζωοτροφή</a:t>
          </a:r>
        </a:p>
      </dsp:txBody>
      <dsp:txXfrm rot="10800000">
        <a:off x="1997364" y="3580750"/>
        <a:ext cx="5875606" cy="919088"/>
      </dsp:txXfrm>
    </dsp:sp>
    <dsp:sp modelId="{8F81906A-5365-46A7-803A-756ABFF3688C}">
      <dsp:nvSpPr>
        <dsp:cNvPr id="0" name=""/>
        <dsp:cNvSpPr/>
      </dsp:nvSpPr>
      <dsp:spPr>
        <a:xfrm>
          <a:off x="1308048" y="3580750"/>
          <a:ext cx="919088" cy="91908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5285B-DC85-4043-B958-42D54C8AEED0}">
      <dsp:nvSpPr>
        <dsp:cNvPr id="0" name=""/>
        <dsp:cNvSpPr/>
      </dsp:nvSpPr>
      <dsp:spPr>
        <a:xfrm>
          <a:off x="0" y="0"/>
          <a:ext cx="7411332" cy="151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Λόγω της υψηλής περιεκτικότητας σε πρωτείνες αξιοποιούνται ως συμπλήρωμα της ανθρώπινης διατροφής </a:t>
          </a:r>
          <a:endParaRPr lang="en-US" sz="2200" kern="1200"/>
        </a:p>
      </dsp:txBody>
      <dsp:txXfrm>
        <a:off x="44285" y="44285"/>
        <a:ext cx="5779767" cy="1423429"/>
      </dsp:txXfrm>
    </dsp:sp>
    <dsp:sp modelId="{751307CE-E956-4764-B9D9-ED0B423B4F0C}">
      <dsp:nvSpPr>
        <dsp:cNvPr id="0" name=""/>
        <dsp:cNvSpPr/>
      </dsp:nvSpPr>
      <dsp:spPr>
        <a:xfrm>
          <a:off x="653941" y="1763999"/>
          <a:ext cx="7411332" cy="151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Τα υπολείμματα βύνης ξηραίνονται, αλέθονται και κοσκινίζονται, δημιουργώντας ένα αλεύρι υψηλό σε πρωτεΐνη</a:t>
          </a:r>
          <a:endParaRPr lang="en-US" sz="2200" kern="1200" dirty="0"/>
        </a:p>
      </dsp:txBody>
      <dsp:txXfrm>
        <a:off x="698226" y="1808284"/>
        <a:ext cx="5686021" cy="1423429"/>
      </dsp:txXfrm>
    </dsp:sp>
    <dsp:sp modelId="{3CD26E46-202A-4E30-884A-3801293D890A}">
      <dsp:nvSpPr>
        <dsp:cNvPr id="0" name=""/>
        <dsp:cNvSpPr/>
      </dsp:nvSpPr>
      <dsp:spPr>
        <a:xfrm>
          <a:off x="1307882" y="3527999"/>
          <a:ext cx="7411332" cy="1511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Παρασκευάζεται ένα αλεύρι υψηλό σε πρωτεΐνη από υπολείμματα βύνης και ενσωματώνεται επιτυχώς σε μια σειρά από προϊόντα αρτοποιίας</a:t>
          </a:r>
          <a:endParaRPr lang="en-US" sz="2200" kern="1200" dirty="0"/>
        </a:p>
      </dsp:txBody>
      <dsp:txXfrm>
        <a:off x="1352167" y="3572284"/>
        <a:ext cx="5686021" cy="1423429"/>
      </dsp:txXfrm>
    </dsp:sp>
    <dsp:sp modelId="{C67E430B-8C11-4E86-BE61-01602638A4E6}">
      <dsp:nvSpPr>
        <dsp:cNvPr id="0" name=""/>
        <dsp:cNvSpPr/>
      </dsp:nvSpPr>
      <dsp:spPr>
        <a:xfrm>
          <a:off x="6428532" y="1146599"/>
          <a:ext cx="982799" cy="982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49662" y="1146599"/>
        <a:ext cx="540539" cy="739556"/>
      </dsp:txXfrm>
    </dsp:sp>
    <dsp:sp modelId="{6E2179D4-EA89-4EB6-8C0F-BC6C65690D23}">
      <dsp:nvSpPr>
        <dsp:cNvPr id="0" name=""/>
        <dsp:cNvSpPr/>
      </dsp:nvSpPr>
      <dsp:spPr>
        <a:xfrm>
          <a:off x="7082474" y="2900519"/>
          <a:ext cx="982799" cy="982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03604" y="2900519"/>
        <a:ext cx="540539" cy="73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F6FA53-3E2C-4394-8776-879EE3EFF494}" type="datetimeFigureOut">
              <a:rPr lang="el-GR"/>
              <a:pPr>
                <a:defRPr/>
              </a:pPr>
              <a:t>23/5/2020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3F9C4C-93F5-494C-88C6-5FF924BC3B8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23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6F4978-5611-44F3-9AE8-9AF361497160}" type="datetimeFigureOut">
              <a:rPr lang="el-GR"/>
              <a:pPr>
                <a:defRPr/>
              </a:pPr>
              <a:t>23/5/2020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B4E4024-A59F-4E0B-9C36-73F525E79DB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126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024-A59F-4E0B-9C36-73F525E79DB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67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024-A59F-4E0B-9C36-73F525E79DB1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66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ΤΙΤΛΟΙ ΠΑΡΟΥΣΙΑΣΗ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76C5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450" y="2456892"/>
            <a:ext cx="7755698" cy="1490256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>
            <a:lvl1pPr algn="l">
              <a:lnSpc>
                <a:spcPct val="85000"/>
              </a:lnSpc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624" y="4185084"/>
            <a:ext cx="7752523" cy="2124236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724400" y="76200"/>
            <a:ext cx="3844044" cy="2133600"/>
            <a:chOff x="5148064" y="392017"/>
            <a:chExt cx="3276364" cy="18488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 userDrawn="1"/>
          </p:nvSpPr>
          <p:spPr>
            <a:xfrm>
              <a:off x="5148064" y="392017"/>
              <a:ext cx="3276364" cy="1848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63018" y="574078"/>
              <a:ext cx="2844316" cy="154670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-114300"/>
            <a:ext cx="2095500" cy="2095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6095"/>
            <a:ext cx="1423059" cy="16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280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ΙΤΛΟΣ ΜΕ ΠΕΡΙΕΧΟ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>
          <a:xfrm>
            <a:off x="863600" y="152400"/>
            <a:ext cx="8056563" cy="936625"/>
          </a:xfrm>
          <a:prstGeom prst="rect">
            <a:avLst/>
          </a:prstGeom>
          <a:solidFill>
            <a:srgbClr val="78899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75" y="145913"/>
            <a:ext cx="722313" cy="949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13" y="1269000"/>
            <a:ext cx="8719215" cy="50399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  <a:prstGeom prst="rect">
            <a:avLst/>
          </a:prstGeom>
          <a:noFill/>
          <a:ln w="22225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400" b="1" i="0" smtClean="0">
                <a:solidFill>
                  <a:srgbClr val="DEE2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4541A-CBE2-47F9-BE73-C9E142DB585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2765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ΥΟ ΣΤΗ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863600" y="152400"/>
            <a:ext cx="8056563" cy="936625"/>
          </a:xfrm>
          <a:prstGeom prst="rect">
            <a:avLst/>
          </a:prstGeom>
          <a:solidFill>
            <a:srgbClr val="78899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315" y="1269000"/>
            <a:ext cx="4325444" cy="5050148"/>
          </a:xfrm>
          <a:effectLst/>
        </p:spPr>
        <p:txBody>
          <a:bodyPr/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488" y="1269000"/>
            <a:ext cx="4211512" cy="5050147"/>
          </a:xfrm>
          <a:effectLst/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  <a:prstGeom prst="rect">
            <a:avLst/>
          </a:prstGeom>
          <a:noFill/>
          <a:ln w="22225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400" b="1" i="0" smtClean="0">
                <a:solidFill>
                  <a:srgbClr val="DEE2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399AC-07D9-40B7-8A56-5D1951E7FDFF}" type="slidenum">
              <a:rPr lang="el-GR"/>
              <a:pPr/>
              <a:t>‹#›</a:t>
            </a:fld>
            <a:endParaRPr lang="el-GR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75" y="145913"/>
            <a:ext cx="722313" cy="949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4299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Υ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 userDrawn="1"/>
        </p:nvSpPr>
        <p:spPr>
          <a:xfrm>
            <a:off x="863600" y="152400"/>
            <a:ext cx="8056563" cy="936625"/>
          </a:xfrm>
          <a:prstGeom prst="rect">
            <a:avLst/>
          </a:prstGeom>
          <a:solidFill>
            <a:srgbClr val="78899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314" y="1164494"/>
            <a:ext cx="4230666" cy="34940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314" y="1674150"/>
            <a:ext cx="4230666" cy="46711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35996" y="1171383"/>
            <a:ext cx="4356004" cy="349405"/>
          </a:xfrm>
          <a:effectLst/>
        </p:spPr>
        <p:txBody>
          <a:bodyPr anchor="ctr"/>
          <a:lstStyle>
            <a:lvl1pPr marL="0" indent="0">
              <a:buNone/>
              <a:defRPr lang="en-US" sz="2400" b="0" dirty="0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996" y="1674150"/>
            <a:ext cx="4356004" cy="4671174"/>
          </a:xfrm>
          <a:effectLst/>
        </p:spPr>
        <p:txBody>
          <a:bodyPr/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400" b="1" i="0" smtClean="0">
                <a:solidFill>
                  <a:srgbClr val="DEE2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5B55908-F87D-46AC-BF3A-5EFE8E8CF932}" type="slidenum">
              <a:rPr lang="el-GR"/>
              <a:pPr/>
              <a:t>‹#›</a:t>
            </a:fld>
            <a:endParaRPr lang="el-GR"/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75" y="145913"/>
            <a:ext cx="722313" cy="949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  <a:prstGeom prst="rect">
            <a:avLst/>
          </a:prstGeom>
          <a:noFill/>
          <a:ln w="22225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58615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ΟΝΟ 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63600" y="152400"/>
            <a:ext cx="8056563" cy="936625"/>
          </a:xfrm>
          <a:prstGeom prst="rect">
            <a:avLst/>
          </a:prstGeom>
          <a:solidFill>
            <a:srgbClr val="78899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  <a:prstGeom prst="rect">
            <a:avLst/>
          </a:prstGeom>
          <a:noFill/>
          <a:ln w="22225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400" b="1" i="0" smtClean="0">
                <a:solidFill>
                  <a:srgbClr val="DEE2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C359CE-5777-4B47-8E32-74A0347AFAD1}" type="slidenum">
              <a:rPr lang="el-GR"/>
              <a:pPr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75" y="145913"/>
            <a:ext cx="722313" cy="949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4773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575300"/>
            <a:ext cx="9144000" cy="12827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49950"/>
            <a:ext cx="8217976" cy="522249"/>
          </a:xfrm>
          <a:ln>
            <a:noFill/>
          </a:ln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9144000" cy="5575188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319024"/>
            <a:ext cx="8217976" cy="3865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7040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8FCE-8331-4697-9418-FB459FC5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014B-6F32-4DA5-B0C2-853E4A2B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8F21-D33D-4B4F-A981-02CF6CDC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1F5D-89DC-4418-9AE1-6897910380E8}" type="datetimeFigureOut">
              <a:rPr lang="el-GR" smtClean="0"/>
              <a:t>23/5/2020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66DE-EF43-44EF-B585-EF5790B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0290-A70A-4EF5-B7E9-394076A8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FAAD-A75F-479C-9524-00DCFA6A1F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78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0" y="152400"/>
            <a:ext cx="8056563" cy="923925"/>
          </a:xfrm>
          <a:prstGeom prst="rect">
            <a:avLst/>
          </a:prstGeom>
          <a:noFill/>
          <a:ln w="22225" cmpd="sng">
            <a:noFill/>
            <a:prstDash val="solid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25" y="1268413"/>
            <a:ext cx="8718550" cy="4860925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4400550" y="2114550"/>
            <a:ext cx="342900" cy="9144000"/>
          </a:xfrm>
          <a:prstGeom prst="rect">
            <a:avLst/>
          </a:prstGeom>
          <a:solidFill>
            <a:srgbClr val="7889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63600" y="6505575"/>
            <a:ext cx="694848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i="0" dirty="0" smtClean="0">
                <a:solidFill>
                  <a:srgbClr val="DEE2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BD989CB-D68F-487D-8D30-D6E6D9A254F6}" type="datetime1">
              <a:rPr lang="el-GR" smtClean="0"/>
              <a:pPr>
                <a:defRPr/>
              </a:pPr>
              <a:t>23/5/2020</a:t>
            </a:fld>
            <a:endParaRPr lang="el-G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225632" y="6505575"/>
            <a:ext cx="900112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DEE2E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fld id="{9BD33534-072B-4395-AC78-CD407D16E32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ransition spd="slow"/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spc="-50">
          <a:solidFill>
            <a:srgbClr val="76C5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6C5F0"/>
          </a:solidFill>
          <a:latin typeface="Calibri" panose="020F0502020204030204" pitchFamily="34" charset="0"/>
        </a:defRPr>
      </a:lvl9pPr>
    </p:titleStyle>
    <p:bodyStyle>
      <a:lvl1pPr marL="180000" indent="-180000" algn="l" rtl="0" fontAlgn="base">
        <a:lnSpc>
          <a:spcPct val="100000"/>
        </a:lnSpc>
        <a:spcBef>
          <a:spcPts val="600"/>
        </a:spcBef>
        <a:spcAft>
          <a:spcPts val="0"/>
        </a:spcAft>
        <a:buClr>
          <a:srgbClr val="76C5F0"/>
        </a:buClr>
        <a:buSzPct val="120000"/>
        <a:buFont typeface="Wingdings" panose="05000000000000000000" pitchFamily="2" charset="2"/>
        <a:buChar char="§"/>
        <a:defRPr sz="2800" kern="1200" spc="1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360000" indent="-180000" algn="l" rtl="0" fontAlgn="base">
        <a:lnSpc>
          <a:spcPct val="100000"/>
        </a:lnSpc>
        <a:spcBef>
          <a:spcPts val="300"/>
        </a:spcBef>
        <a:spcAft>
          <a:spcPts val="0"/>
        </a:spcAft>
        <a:buClr>
          <a:srgbClr val="76C5F0"/>
        </a:buClr>
        <a:buSzPct val="12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540000" indent="-180000" algn="l" rtl="0" fontAlgn="base">
        <a:lnSpc>
          <a:spcPct val="100000"/>
        </a:lnSpc>
        <a:spcBef>
          <a:spcPts val="300"/>
        </a:spcBef>
        <a:spcAft>
          <a:spcPts val="300"/>
        </a:spcAft>
        <a:buClr>
          <a:srgbClr val="76C5F0"/>
        </a:buClr>
        <a:buSzPct val="12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720000" indent="-180000" algn="l" rtl="0" fontAlgn="base">
        <a:lnSpc>
          <a:spcPct val="100000"/>
        </a:lnSpc>
        <a:spcBef>
          <a:spcPts val="300"/>
        </a:spcBef>
        <a:spcAft>
          <a:spcPts val="300"/>
        </a:spcAft>
        <a:buClr>
          <a:srgbClr val="76C5F0"/>
        </a:buClr>
        <a:buSzPct val="120000"/>
        <a:buFont typeface="Wingdings" panose="05000000000000000000" pitchFamily="2" charset="2"/>
        <a:buChar char="§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00000" indent="-180000" algn="l" rtl="0" fontAlgn="base">
        <a:lnSpc>
          <a:spcPct val="100000"/>
        </a:lnSpc>
        <a:spcBef>
          <a:spcPts val="300"/>
        </a:spcBef>
        <a:spcAft>
          <a:spcPts val="300"/>
        </a:spcAft>
        <a:buClr>
          <a:srgbClr val="76C5F0"/>
        </a:buClr>
        <a:buSzPct val="120000"/>
        <a:buFont typeface="Wingdings" panose="05000000000000000000" pitchFamily="2" charset="2"/>
        <a:buChar char="§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stor.teipel.gr/xmlui/bitstream/handle/123456789/14550/STEG_TEGEP_00368_Medium.pdf?sequence=1" TargetMode="External"/><Relationship Id="rId2" Type="http://schemas.openxmlformats.org/officeDocument/2006/relationships/hyperlink" Target="https://academicjournals.org/article/article1405623821_Mathias%20et%20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lib.teiemt.gr/jspui/bitstream/123456789/1032/1/012011037.pdf" TargetMode="External"/><Relationship Id="rId4" Type="http://schemas.openxmlformats.org/officeDocument/2006/relationships/hyperlink" Target="http://www.athenianbrewery.g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C4FE-8139-49E0-9EF6-CE790FCAF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ΑΞΙΟΠΟΙΗΣΗ ΛΙΓΝΟΚΥΤΤΑΡΙΝΟΥΧΩΝ ΥΠΟΛΕΙΜΜΑΤΩΝ ΖΥΘΟΠΟΙΙΑΣ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ACB4B-2774-4F92-9F02-A353110C3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u="sng" dirty="0"/>
              <a:t>ΟΜΑΔΑ 5</a:t>
            </a:r>
          </a:p>
          <a:p>
            <a:r>
              <a:rPr lang="el-GR" dirty="0"/>
              <a:t>ΑΜΠΤΕΛΚΑΤΕΡ ΧΑΡΑΛΑΜΠΟΣ</a:t>
            </a:r>
          </a:p>
          <a:p>
            <a:r>
              <a:rPr lang="el-GR" dirty="0"/>
              <a:t>ΛΕΥΚΑΤΗΣ ΤΕΥΚΡΟΣ</a:t>
            </a:r>
          </a:p>
          <a:p>
            <a:r>
              <a:rPr lang="el-GR" dirty="0"/>
              <a:t>ΠΟΛΥΒΙΟΥ ΑΝΔΡΕΑΣ</a:t>
            </a:r>
          </a:p>
          <a:p>
            <a:r>
              <a:rPr lang="el-GR" dirty="0"/>
              <a:t>ΧΡΙΣΤΟΔΟΥΛΙΔΗΣ ΑΝΔΡΕΑΣ</a:t>
            </a:r>
          </a:p>
        </p:txBody>
      </p:sp>
    </p:spTree>
    <p:extLst>
      <p:ext uri="{BB962C8B-B14F-4D97-AF65-F5344CB8AC3E}">
        <p14:creationId xmlns:p14="http://schemas.microsoft.com/office/powerpoint/2010/main" val="260362940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802" y="1252828"/>
            <a:ext cx="8885554" cy="50886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Ελλάδα ως κράτος-μέλος της ΕΕ έχει εντάξει την κοινοτική νομοθεσία για τα απόβλητα στο εθνικό δίκαιο και την εφαρμόζει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ΔΙΑΧΕΙΡΙΣΗ ΣΤΕΡΕΩΝ ΑΠΟΒΛΗΤΩΝ ΣΤΗΝ ΕΛΛΑΔΑ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pic>
        <p:nvPicPr>
          <p:cNvPr id="1026" name="Picture 2" descr="ΤΜΗΜΑ ΠΕΡΙΒΑΛΛΟΝΤΟΣ ΣΧΕΔΙΟΔΙΑΧΕΙΡΙΣΗΣΑΠΟΒΛΗΤΩΝ">
            <a:extLst>
              <a:ext uri="{FF2B5EF4-FFF2-40B4-BE49-F238E27FC236}">
                <a16:creationId xmlns:a16="http://schemas.microsoft.com/office/drawing/2014/main" id="{B1655C3C-A569-442B-BCD8-D0A63C12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6156462" cy="38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210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 Βασικά νομοθετήματα  </a:t>
            </a:r>
            <a:r>
              <a:rPr lang="en-US" sz="2400" dirty="0"/>
              <a:t>: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Την ΚΥΑ με αρ.50910/2727/2003 &lt;&lt;Μέτρα και Όροι για τη Διαχείριση Στερεών Αποβλήτων. Εθνικός και Περιφερειακός Σχεδιασμός </a:t>
            </a:r>
            <a:r>
              <a:rPr lang="el-GR" sz="2000" dirty="0" err="1"/>
              <a:t>Διαχείρησης</a:t>
            </a:r>
            <a:r>
              <a:rPr lang="el-GR" sz="2000" dirty="0"/>
              <a:t>&gt;&gt;.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Τον Ν.2939/2001 &lt;&lt;Συσκευασίες και εναλλακτική </a:t>
            </a:r>
            <a:r>
              <a:rPr lang="el-GR" sz="2000" dirty="0" err="1"/>
              <a:t>διαχείρηση</a:t>
            </a:r>
            <a:r>
              <a:rPr lang="el-GR" sz="2000" dirty="0"/>
              <a:t> των συσκευασιών και άλλων </a:t>
            </a:r>
            <a:r>
              <a:rPr lang="el-GR" sz="2000" dirty="0" err="1"/>
              <a:t>προιόντων</a:t>
            </a:r>
            <a:r>
              <a:rPr lang="el-GR" sz="2000" dirty="0"/>
              <a:t>&gt;&gt;.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/>
              <a:t>Την ΚΥΑ 13588/725/2006 &lt;&lt;Μέτρα, όροι και περιορισμοί για την </a:t>
            </a:r>
            <a:r>
              <a:rPr lang="el-GR" sz="2000" dirty="0" err="1"/>
              <a:t>διαχείρηση</a:t>
            </a:r>
            <a:r>
              <a:rPr lang="el-GR" sz="2000" dirty="0"/>
              <a:t> επικίνδυνων αποβλήτων σε συμμόρφωση με τις διατάξεις της οδηγίας 91/689/ΕΟΚ &lt;&lt;για τα επικίνδυνα απόβλητα του Συμβουλίου της 12</a:t>
            </a:r>
            <a:r>
              <a:rPr lang="el-GR" sz="2000" baseline="30000" dirty="0"/>
              <a:t>ης</a:t>
            </a:r>
            <a:r>
              <a:rPr lang="el-GR" sz="2000" dirty="0"/>
              <a:t> Δεκεμβρίου 1991&gt;&gt;.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ΝΟΜΟΘΕΣΙΑ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pic>
        <p:nvPicPr>
          <p:cNvPr id="2050" name="Picture 2" descr="Ποια είναι η δικαστής που παρέλαβε το τρομο-δέμα στο Χολαργό">
            <a:extLst>
              <a:ext uri="{FF2B5EF4-FFF2-40B4-BE49-F238E27FC236}">
                <a16:creationId xmlns:a16="http://schemas.microsoft.com/office/drawing/2014/main" id="{029B76B6-7C13-47DC-AF22-5500BECA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9" y="44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489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6AB6E-D757-4403-97DD-025631FA5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77599"/>
            <a:ext cx="8726792" cy="5770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ΔΙΑΓΡΑΜΜΑ ΡΟΗΣ ΖΥΘΟΠΟΙΙΑΣ –ΠΑΡΑΓΩΓΗ ΣΤΕΡΕΩΝ ΑΠΟΒΛΗΤΩΝ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75890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1315" y="1269000"/>
            <a:ext cx="4325444" cy="5050148"/>
          </a:xfrm>
        </p:spPr>
        <p:txBody>
          <a:bodyPr>
            <a:normAutofit/>
          </a:bodyPr>
          <a:lstStyle/>
          <a:p>
            <a:r>
              <a:rPr lang="el-GR" sz="2200" dirty="0"/>
              <a:t>85% της συνολικής ποσότητας των στερεών αποβλήτων</a:t>
            </a:r>
          </a:p>
          <a:p>
            <a:r>
              <a:rPr lang="el-GR" sz="2200" dirty="0"/>
              <a:t>Παράγονται 14-20 </a:t>
            </a:r>
            <a:r>
              <a:rPr lang="en-US" sz="2200" dirty="0"/>
              <a:t>kg</a:t>
            </a:r>
            <a:r>
              <a:rPr lang="el-GR" sz="2200" dirty="0"/>
              <a:t>/</a:t>
            </a:r>
            <a:r>
              <a:rPr lang="en-US" sz="2200" dirty="0" err="1"/>
              <a:t>hL</a:t>
            </a:r>
            <a:r>
              <a:rPr lang="en-US" sz="2200" dirty="0"/>
              <a:t> </a:t>
            </a:r>
            <a:r>
              <a:rPr lang="el-GR" sz="2200" dirty="0"/>
              <a:t> παραγόμενης μπύρας</a:t>
            </a:r>
          </a:p>
          <a:p>
            <a:r>
              <a:rPr lang="el-GR" sz="2200" dirty="0"/>
              <a:t>Αποτελούνται από 15-26 %  πρωτεΐνες και 70 % σε ίνες εκ των οποίων το </a:t>
            </a:r>
            <a:r>
              <a:rPr lang="en-US" sz="2200" dirty="0"/>
              <a:t>15.5-25% </a:t>
            </a:r>
            <a:r>
              <a:rPr lang="el-GR" sz="2200" dirty="0"/>
              <a:t>κυτταρίνη, 28-35% </a:t>
            </a:r>
            <a:r>
              <a:rPr lang="el-GR" sz="2200" dirty="0" err="1"/>
              <a:t>ημικυτταρίνη</a:t>
            </a:r>
            <a:r>
              <a:rPr lang="el-GR" sz="2200" dirty="0"/>
              <a:t> και το 28% </a:t>
            </a:r>
            <a:r>
              <a:rPr lang="el-GR" sz="2200" dirty="0" err="1"/>
              <a:t>λιγνίνη</a:t>
            </a:r>
            <a:endParaRPr lang="el-GR" sz="2200" dirty="0"/>
          </a:p>
          <a:p>
            <a:r>
              <a:rPr lang="el-GR" sz="2200" dirty="0"/>
              <a:t>3.9-10 % λιπίδια </a:t>
            </a:r>
            <a:endParaRPr lang="en-US" sz="2200" dirty="0"/>
          </a:p>
          <a:p>
            <a:r>
              <a:rPr lang="en-US" sz="2200" dirty="0"/>
              <a:t>2.5-4</a:t>
            </a:r>
            <a:r>
              <a:rPr lang="el-GR" sz="2200" dirty="0"/>
              <a:t>.5</a:t>
            </a:r>
            <a:r>
              <a:rPr lang="en-US" sz="2200" dirty="0"/>
              <a:t> % </a:t>
            </a:r>
            <a:r>
              <a:rPr lang="el-GR" sz="2200" dirty="0"/>
              <a:t>τέφρα</a:t>
            </a:r>
            <a:endParaRPr lang="en-US" sz="2200" dirty="0"/>
          </a:p>
          <a:p>
            <a:r>
              <a:rPr lang="el-GR" sz="2200" dirty="0"/>
              <a:t>Βιταμίνες, αμινοξέα, </a:t>
            </a:r>
            <a:r>
              <a:rPr lang="el-GR" sz="2200" dirty="0" err="1"/>
              <a:t>φαινολικές</a:t>
            </a:r>
            <a:r>
              <a:rPr lang="el-GR" sz="2200" dirty="0"/>
              <a:t> ενώσεις</a:t>
            </a:r>
            <a:endParaRPr lang="en-US" sz="2200" dirty="0"/>
          </a:p>
          <a:p>
            <a:endParaRPr lang="el-GR" sz="2200" dirty="0"/>
          </a:p>
        </p:txBody>
      </p:sp>
      <p:pic>
        <p:nvPicPr>
          <p:cNvPr id="1026" name="Picture 2" descr="Spent grain - Brewery Wastewater Design">
            <a:extLst>
              <a:ext uri="{FF2B5EF4-FFF2-40B4-BE49-F238E27FC236}">
                <a16:creationId xmlns:a16="http://schemas.microsoft.com/office/drawing/2014/main" id="{492BFE2A-399B-41BA-9941-501927C1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r="31148" b="-1"/>
          <a:stretch/>
        </p:blipFill>
        <p:spPr bwMode="auto">
          <a:xfrm>
            <a:off x="4680488" y="1331181"/>
            <a:ext cx="4211512" cy="5050147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n-US" dirty="0"/>
              <a:t>E</a:t>
            </a:r>
            <a:r>
              <a:rPr lang="el-GR" dirty="0"/>
              <a:t>ΞΑΝΤΛΗΜΕΝΟΙ ΣΠΟΡΟΙ</a:t>
            </a:r>
            <a:r>
              <a:rPr lang="en-US" dirty="0"/>
              <a:t> </a:t>
            </a:r>
            <a:r>
              <a:rPr lang="el-GR" dirty="0"/>
              <a:t>ΚΡΙΘΑΡΙΟΥ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5FF98420-E0ED-4912-9244-E2A055B59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5723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E3C0D4-A619-45CE-81F3-E99655213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15" y="1269000"/>
            <a:ext cx="4325444" cy="5050148"/>
          </a:xfrm>
        </p:spPr>
        <p:txBody>
          <a:bodyPr>
            <a:normAutofit/>
          </a:bodyPr>
          <a:lstStyle/>
          <a:p>
            <a:r>
              <a:rPr lang="el-GR" sz="2200" dirty="0"/>
              <a:t>Λάσπη από </a:t>
            </a:r>
            <a:r>
              <a:rPr lang="el-GR" sz="2200" dirty="0" err="1"/>
              <a:t>ζυθόγλευκος</a:t>
            </a:r>
            <a:r>
              <a:rPr lang="el-GR" sz="2200" dirty="0"/>
              <a:t>, κομμάτια λυκίσκου και ασταθείς κολλοειδείς πρωτεΐνες </a:t>
            </a:r>
          </a:p>
          <a:p>
            <a:r>
              <a:rPr lang="el-GR" sz="2200" dirty="0"/>
              <a:t>Σχηματίζονται 0.2-0.4 </a:t>
            </a:r>
            <a:r>
              <a:rPr lang="en-US" sz="2200" dirty="0"/>
              <a:t>kg/</a:t>
            </a:r>
            <a:r>
              <a:rPr lang="en-US" sz="2200" dirty="0" err="1"/>
              <a:t>hL</a:t>
            </a:r>
            <a:r>
              <a:rPr lang="en-US" sz="2200" dirty="0"/>
              <a:t> </a:t>
            </a:r>
            <a:r>
              <a:rPr lang="el-GR" sz="2200" dirty="0"/>
              <a:t>παραγόμενης μπύρας</a:t>
            </a:r>
          </a:p>
          <a:p>
            <a:r>
              <a:rPr lang="el-GR" sz="2200" dirty="0"/>
              <a:t>Ξηρό περιεχόμενο-&gt; 10-20 % </a:t>
            </a:r>
          </a:p>
          <a:p>
            <a:r>
              <a:rPr lang="el-GR" sz="2200" dirty="0"/>
              <a:t>Αποτελείται από 50-70 % πρωτεΐνες, 10-20% μη </a:t>
            </a:r>
            <a:r>
              <a:rPr lang="el-GR" sz="2200" dirty="0" err="1"/>
              <a:t>ισομερισμένες</a:t>
            </a:r>
            <a:r>
              <a:rPr lang="el-GR" sz="2200" dirty="0"/>
              <a:t> ουσίες λυκίσκου</a:t>
            </a:r>
          </a:p>
          <a:p>
            <a:r>
              <a:rPr lang="el-GR" sz="2200" dirty="0"/>
              <a:t>5-10 % </a:t>
            </a:r>
            <a:r>
              <a:rPr lang="el-GR" sz="2200" dirty="0" err="1"/>
              <a:t>πολυφαινόλες</a:t>
            </a:r>
            <a:r>
              <a:rPr lang="el-GR" sz="2200" dirty="0"/>
              <a:t>, 4-8% υδατάνθρακες</a:t>
            </a:r>
          </a:p>
          <a:p>
            <a:r>
              <a:rPr lang="el-GR" sz="2200" dirty="0"/>
              <a:t>Ορυκτά 3-5%, λιπαρά οξέα 1-2%</a:t>
            </a:r>
            <a:endParaRPr lang="en-US" sz="2200" dirty="0"/>
          </a:p>
          <a:p>
            <a:r>
              <a:rPr lang="en-US" sz="2200" dirty="0"/>
              <a:t>BOD</a:t>
            </a:r>
            <a:r>
              <a:rPr lang="en-US" sz="1400" dirty="0"/>
              <a:t>5 </a:t>
            </a:r>
            <a:r>
              <a:rPr lang="en-US" dirty="0"/>
              <a:t>:110.000 mg/kg</a:t>
            </a:r>
            <a:endParaRPr lang="en-US" sz="1400" dirty="0"/>
          </a:p>
          <a:p>
            <a:endParaRPr lang="el-GR" sz="2200" dirty="0"/>
          </a:p>
          <a:p>
            <a:endParaRPr lang="el-GR" sz="2200" dirty="0"/>
          </a:p>
        </p:txBody>
      </p:sp>
      <p:pic>
        <p:nvPicPr>
          <p:cNvPr id="2050" name="Picture 2" descr="hot trub / Professional beer brewing equipment manufacturers ...">
            <a:extLst>
              <a:ext uri="{FF2B5EF4-FFF2-40B4-BE49-F238E27FC236}">
                <a16:creationId xmlns:a16="http://schemas.microsoft.com/office/drawing/2014/main" id="{8A6C9A2C-AE3B-4A22-8E14-FB4C16C29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r="17971" b="2"/>
          <a:stretch/>
        </p:blipFill>
        <p:spPr bwMode="auto">
          <a:xfrm>
            <a:off x="4680488" y="1269000"/>
            <a:ext cx="4211512" cy="5050147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ΥΠΟΛΕΙΜΜΑ ΖΥΘΟΓΛΕΥΚΟΥΣ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B0AC76BD-944A-4EA2-AD64-0F8884A40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453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ΠΛΕΟΝΑΖΟΥΣΑ ΜΑΓΙΑ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07C8641-2E13-468E-8E4F-6049222BD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EB1861D-7083-4530-8FB0-4D546B3F3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88694"/>
              </p:ext>
            </p:extLst>
          </p:nvPr>
        </p:nvGraphicFramePr>
        <p:xfrm>
          <a:off x="161313" y="1269000"/>
          <a:ext cx="8719215" cy="503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8550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sz="3300"/>
              <a:t>ΙΛΥΣ ΑΠΟ ΔΙΕΡΓΑΣΙΕΣ ΒΙΟΛΟΓΙΚΟΥ ΚΑΘΑΡΙΣΜΟΥ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5C3907B-6A8A-42B0-84A5-744736643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13" name="Content Placeholder 1">
            <a:extLst>
              <a:ext uri="{FF2B5EF4-FFF2-40B4-BE49-F238E27FC236}">
                <a16:creationId xmlns:a16="http://schemas.microsoft.com/office/drawing/2014/main" id="{9FB4F78B-E2D7-4C1C-B4BB-635E4EFC0A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0103489"/>
              </p:ext>
            </p:extLst>
          </p:nvPr>
        </p:nvGraphicFramePr>
        <p:xfrm>
          <a:off x="4680488" y="1269000"/>
          <a:ext cx="4211512" cy="505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Filtered beer - Wikiwand">
            <a:extLst>
              <a:ext uri="{FF2B5EF4-FFF2-40B4-BE49-F238E27FC236}">
                <a16:creationId xmlns:a16="http://schemas.microsoft.com/office/drawing/2014/main" id="{4F9470F1-1C69-4E9E-B00E-81ACF0B225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72494"/>
            <a:ext cx="4324350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24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540C70-F943-4799-9AF1-C77AD1225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836827"/>
            <a:ext cx="7937877" cy="39244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ΠΟΙΟΤΙΚΑ ΧΑΡΑΚΤΗΡΙΣΤΙΚΑ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82750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Λόγω της υψηλής υγρασίας (</a:t>
            </a:r>
            <a:r>
              <a:rPr lang="en-US" sz="2400" dirty="0"/>
              <a:t>77–81% w/w) </a:t>
            </a:r>
            <a:r>
              <a:rPr lang="el-GR" sz="2400" dirty="0"/>
              <a:t>και  περιεκτικότητας τους σε σάκχαρα, υπάρχει κίνδυνος να αναπτυχθούν μικρόβια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u="sng" dirty="0"/>
              <a:t>ΞΗΡΑΝΣΗ</a:t>
            </a:r>
            <a:r>
              <a:rPr lang="en-US" sz="2400" u="sng" dirty="0"/>
              <a:t>: </a:t>
            </a:r>
            <a:r>
              <a:rPr lang="el-GR" sz="2400" u="sng" dirty="0"/>
              <a:t> </a:t>
            </a:r>
            <a:r>
              <a:rPr lang="el-GR" sz="2400" dirty="0"/>
              <a:t>Τα υπολείμματα ξηραίνονται κάτω από 60 βαθμούς Κελσίου, για να μην δημιουργούνται άσχημες οσμές και γεύσεις -&gt;Ευνοεί στην αποθήκευση και την μεταφορά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u="sng" dirty="0"/>
              <a:t>ΧΗΜΙΚΗ ΜΕΘΟΔΟΣ</a:t>
            </a:r>
            <a:r>
              <a:rPr lang="en-US" sz="2400" u="sng" dirty="0"/>
              <a:t>: </a:t>
            </a:r>
            <a:r>
              <a:rPr lang="el-GR" sz="2400" dirty="0"/>
              <a:t>Προσθήκη ενός μείγματος οξέων και αποθήκευση σε πλαστικά δοχεία (διατηρείται ακόμα και σε υψηλές θερμοκρασίες)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ΜΕΘΟΔΟΙ ΔΙΑΤΗΡΗΣΗΣ ΥΠΟΛΕΙΜΜΑΤΩΝ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ADB2E7A-6138-4FAF-A7A2-E503E3C41024}"/>
              </a:ext>
            </a:extLst>
          </p:cNvPr>
          <p:cNvSpPr/>
          <p:nvPr/>
        </p:nvSpPr>
        <p:spPr>
          <a:xfrm>
            <a:off x="3833788" y="2348880"/>
            <a:ext cx="504056" cy="585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310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1315" y="1269000"/>
            <a:ext cx="4325444" cy="5050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200" dirty="0"/>
              <a:t>ΖΩΟΤΡΟΦΕΣ </a:t>
            </a:r>
            <a:r>
              <a:rPr lang="en-US" sz="2200" dirty="0"/>
              <a:t>:</a:t>
            </a:r>
            <a:endParaRPr lang="el-GR" sz="2200" dirty="0"/>
          </a:p>
          <a:p>
            <a:endParaRPr lang="en-US" sz="2200" dirty="0"/>
          </a:p>
          <a:p>
            <a:r>
              <a:rPr lang="el-GR" sz="2200" dirty="0"/>
              <a:t>Το κυριότερο προϊόν από υπολείμματα βύνης, λόγω του υψηλού περιεχομένου</a:t>
            </a:r>
            <a:r>
              <a:rPr lang="en-US" sz="2200" dirty="0"/>
              <a:t> </a:t>
            </a:r>
            <a:r>
              <a:rPr lang="el-GR" sz="2200" dirty="0"/>
              <a:t>τους σε πρωτεΐνες και φυτικές ίνες</a:t>
            </a:r>
          </a:p>
          <a:p>
            <a:endParaRPr lang="el-GR" sz="2200" dirty="0"/>
          </a:p>
          <a:p>
            <a:r>
              <a:rPr lang="el-GR" sz="2200" dirty="0"/>
              <a:t>Είναι μια φθηνή πρώτη ύλη για τους παραγωγούς ζωοτροφών</a:t>
            </a:r>
          </a:p>
          <a:p>
            <a:endParaRPr lang="el-GR" sz="2200" dirty="0"/>
          </a:p>
          <a:p>
            <a:r>
              <a:rPr lang="el-GR" sz="2200" dirty="0"/>
              <a:t>Σημαντική αύξηση στην απόδοση παραγωγής γάλακτος</a:t>
            </a:r>
          </a:p>
          <a:p>
            <a:pPr marL="0" indent="0">
              <a:buNone/>
            </a:pPr>
            <a:r>
              <a:rPr lang="el-GR" sz="2200" dirty="0"/>
              <a:t>   </a:t>
            </a:r>
          </a:p>
        </p:txBody>
      </p:sp>
      <p:pic>
        <p:nvPicPr>
          <p:cNvPr id="4" name="Εικόνα 3" descr="Εικόνα που περιέχει χαλί, άτομα, γυναίκα, πλήθ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800060C-1758-4B9E-B8CC-158C958A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7" r="23376"/>
          <a:stretch/>
        </p:blipFill>
        <p:spPr>
          <a:xfrm>
            <a:off x="4680488" y="1269000"/>
            <a:ext cx="4211512" cy="5050147"/>
          </a:xfrm>
          <a:prstGeom prst="rect">
            <a:avLst/>
          </a:prstGeom>
          <a:noFill/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ΑΞΙΟΠΟΙΗΣΗ ΛΙΓΝΟΚΥΤΤΑΡΙΝΟΥΧΑΣ ΜΑΖΑΣ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A67C791-A8F9-4E04-9AEB-896858247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5325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EBC2510-2F68-456F-9386-533A25C9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314" y="1164494"/>
            <a:ext cx="4230666" cy="349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31AFD6-ED82-426F-9F6A-4B1E46995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3414" y="1674813"/>
            <a:ext cx="4087709" cy="46704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5B5535E-EE45-44CD-9CE5-8BE46C59A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996" y="1171383"/>
            <a:ext cx="4356004" cy="34940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9CB8CE2-6843-475E-9C9F-FA27A585BF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DAF5DD-BE93-4970-9FD5-98E07050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/>
              <a:t>ΕΙΣΑΓΩΓΗ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672CB41-43AE-4227-8966-3D4F64298F1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9568443"/>
              </p:ext>
            </p:extLst>
          </p:nvPr>
        </p:nvGraphicFramePr>
        <p:xfrm>
          <a:off x="4535996" y="1674150"/>
          <a:ext cx="4356004" cy="467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91155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873C6ACA-4398-47CA-878E-A5C409FD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13" y="1269000"/>
            <a:ext cx="8719215" cy="5236575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US" u="sng" dirty="0"/>
          </a:p>
          <a:p>
            <a:endParaRPr lang="en-US" u="sng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259A2C5-7CA8-4749-94F1-A9ACB8D3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ΔΙΑΔΙΚΑΣΙΑ ΠΑΡΑΓΩΓΗΣ ΖΩΟΤΡΟΦΗΣ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29BFF09-91F9-4AF9-BB56-10B9FBC12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54BA05-2D61-4734-BCFC-BD3D2D8FD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37188"/>
              </p:ext>
            </p:extLst>
          </p:nvPr>
        </p:nvGraphicFramePr>
        <p:xfrm>
          <a:off x="-864604" y="1238589"/>
          <a:ext cx="9181020" cy="450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9B9ED7F3-A643-43B3-8FAE-D4ACAF7F7913}"/>
              </a:ext>
            </a:extLst>
          </p:cNvPr>
          <p:cNvSpPr/>
          <p:nvPr/>
        </p:nvSpPr>
        <p:spPr>
          <a:xfrm>
            <a:off x="3887924" y="2163789"/>
            <a:ext cx="180020" cy="221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C88AF32-7F63-4627-A0AB-8677C0EBEC5B}"/>
              </a:ext>
            </a:extLst>
          </p:cNvPr>
          <p:cNvSpPr/>
          <p:nvPr/>
        </p:nvSpPr>
        <p:spPr>
          <a:xfrm>
            <a:off x="3907015" y="3362789"/>
            <a:ext cx="180020" cy="221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20409E2-12D5-4796-BCF6-5342000E2A4F}"/>
              </a:ext>
            </a:extLst>
          </p:cNvPr>
          <p:cNvSpPr/>
          <p:nvPr/>
        </p:nvSpPr>
        <p:spPr>
          <a:xfrm>
            <a:off x="3887924" y="4561789"/>
            <a:ext cx="180020" cy="221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7510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ΑΝΘΡΩΠΙΝΗ ΔΙΑΤΡΟΦΗ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EC1CFE0-F6E1-4A64-8737-F257B6647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6FD62470-C22F-4044-B7AA-6EAA09BA0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38593"/>
              </p:ext>
            </p:extLst>
          </p:nvPr>
        </p:nvGraphicFramePr>
        <p:xfrm>
          <a:off x="161313" y="1269000"/>
          <a:ext cx="8719215" cy="503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7087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3274C4D7-B5DC-4FA1-B1C8-185F82797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Άμεση καύση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Χρειάζεται προ-ξήρανση των υπολειμμάτων σε υγρασία 55%.  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r>
              <a:rPr lang="el-GR" dirty="0"/>
              <a:t>Μειονεκτήματα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Εκπομπή σκόνης.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Εκπομπή τοξικών αερίων που περιέχουν άζωτο και διοξείδιο του θείου.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2B0C9DA-EA48-4E7D-A51E-9C4F4985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ΠΑΡΑΓΩΓΗ ΕΝΕΡΓΕΙΑΣ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25E9B15-4D38-4B18-B329-80E80CE65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4693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>
            <a:extLst>
              <a:ext uri="{FF2B5EF4-FFF2-40B4-BE49-F238E27FC236}">
                <a16:creationId xmlns:a16="http://schemas.microsoft.com/office/drawing/2014/main" id="{544D5BDB-1654-43E1-AFBC-87AF01ED91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" y="1772816"/>
            <a:ext cx="4324350" cy="41044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ΠΑΡΑΓΩΓΗ ΕΝΕΡΓΕΙΑΣ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2A83501-2EB7-4524-BE31-24257DB4C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16A5C4F2-82E4-461D-9360-9AE57E6DC4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210321"/>
              </p:ext>
            </p:extLst>
          </p:nvPr>
        </p:nvGraphicFramePr>
        <p:xfrm>
          <a:off x="4680488" y="1269000"/>
          <a:ext cx="4211512" cy="505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21953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Στην παραγωγική διαδικασία, τα υπολείμματα ξηραίνονται και πιέζονται σε ατμόσφαιρα με χαμηλό ποσοστό οξυγόνου</a:t>
            </a:r>
          </a:p>
          <a:p>
            <a:r>
              <a:rPr lang="el-GR" sz="2400" dirty="0"/>
              <a:t>Έχουν υψηλή θερμική αξία (27 MJ/</a:t>
            </a:r>
            <a:r>
              <a:rPr lang="el-GR" sz="2400" dirty="0" err="1"/>
              <a:t>kg</a:t>
            </a:r>
            <a:r>
              <a:rPr lang="el-GR" sz="2400" dirty="0"/>
              <a:t>), μεγαλύτερη σε σύγκριση με αυτήν των ξυλανθράκων που παρήχθησαν από άλλες πρώτες ύλες</a:t>
            </a:r>
          </a:p>
          <a:p>
            <a:r>
              <a:rPr lang="el-GR" sz="2400" u="sng" dirty="0"/>
              <a:t>Σύσταση</a:t>
            </a:r>
            <a:r>
              <a:rPr lang="en-US" sz="2400" u="sng" dirty="0"/>
              <a:t>: </a:t>
            </a:r>
            <a:r>
              <a:rPr lang="el-GR" sz="2400" dirty="0"/>
              <a:t>81% άνθρακα -&gt; Ισχυρή καύσιμη ύλη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ΠΑΡΑΓΩΓΗ ΞΥΛΑΝΘΡΑΚΑ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AAADD1-3E4F-4FC3-9323-2F9DF51B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185084"/>
            <a:ext cx="3059363" cy="19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789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1">
            <a:extLst>
              <a:ext uri="{FF2B5EF4-FFF2-40B4-BE49-F238E27FC236}">
                <a16:creationId xmlns:a16="http://schemas.microsoft.com/office/drawing/2014/main" id="{52186E6B-6DEF-4794-8583-D7AB5FF4B9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" y="1988840"/>
            <a:ext cx="4324350" cy="38524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ΟΙΚΟΔΟΜΙΚΟ ΥΛΙΚΟ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3E4AFBB-B9AC-44AA-8466-B25D37128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24" name="Content Placeholder 1">
            <a:extLst>
              <a:ext uri="{FF2B5EF4-FFF2-40B4-BE49-F238E27FC236}">
                <a16:creationId xmlns:a16="http://schemas.microsoft.com/office/drawing/2014/main" id="{A6C154D3-CD8E-4A22-8CC9-BDBA9EF1D0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525475"/>
              </p:ext>
            </p:extLst>
          </p:nvPr>
        </p:nvGraphicFramePr>
        <p:xfrm>
          <a:off x="4680488" y="1269000"/>
          <a:ext cx="4211512" cy="505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271677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Τα υπολείμματα κριθαριού έχουν αξιολογηθεί ως ένα εναλλακτικό υπόστρωμα για παραγωγή εμπορικών ενζύμων</a:t>
            </a:r>
            <a:r>
              <a:rPr lang="en-US" dirty="0"/>
              <a:t>(</a:t>
            </a:r>
            <a:r>
              <a:rPr lang="el-GR" dirty="0" err="1"/>
              <a:t>κυτταρινάσων</a:t>
            </a:r>
            <a:r>
              <a:rPr lang="el-GR" dirty="0"/>
              <a:t> από </a:t>
            </a:r>
            <a:r>
              <a:rPr lang="en-US" i="1" dirty="0"/>
              <a:t>Trichoderma </a:t>
            </a:r>
            <a:r>
              <a:rPr lang="en-US" i="1" dirty="0" err="1"/>
              <a:t>reesei</a:t>
            </a:r>
            <a:r>
              <a:rPr lang="en-US" dirty="0"/>
              <a:t>), </a:t>
            </a:r>
            <a:r>
              <a:rPr lang="el-GR" dirty="0"/>
              <a:t>χωρίς να απαιτείται προ</a:t>
            </a:r>
            <a:r>
              <a:rPr lang="en-US" dirty="0"/>
              <a:t>-</a:t>
            </a:r>
            <a:r>
              <a:rPr lang="el-GR" dirty="0"/>
              <a:t>επεξεργασία.</a:t>
            </a:r>
          </a:p>
          <a:p>
            <a:endParaRPr lang="el-GR" dirty="0"/>
          </a:p>
          <a:p>
            <a:r>
              <a:rPr lang="el-GR" dirty="0"/>
              <a:t>Χρήσιμο υπόστρωμα για μικροοργανισμούς που αποσκοπούν σε παραγωγή διαφόρων συστατικών</a:t>
            </a:r>
            <a:r>
              <a:rPr lang="en-US" dirty="0"/>
              <a:t>,</a:t>
            </a:r>
            <a:r>
              <a:rPr lang="el-GR" dirty="0"/>
              <a:t> όπως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ξυλανάσης</a:t>
            </a:r>
            <a:r>
              <a:rPr lang="el-GR" dirty="0"/>
              <a:t> από </a:t>
            </a:r>
            <a:r>
              <a:rPr lang="en-US" i="1" dirty="0"/>
              <a:t>Streptomyces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α- </a:t>
            </a:r>
            <a:r>
              <a:rPr lang="el-GR" dirty="0" err="1"/>
              <a:t>αμυλάση</a:t>
            </a:r>
            <a:r>
              <a:rPr lang="en-US" dirty="0"/>
              <a:t> </a:t>
            </a:r>
            <a:r>
              <a:rPr lang="el-GR" dirty="0"/>
              <a:t>από </a:t>
            </a:r>
            <a:r>
              <a:rPr lang="en-US" i="1" dirty="0"/>
              <a:t>Bacillus subtilis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ΜΙΚΡΟΒΙΑΚΗ ΑΝΑΠΤΥΞΗ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679349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370E7-50BB-4FBE-881C-C645161B7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αξιοποίηση της </a:t>
            </a:r>
            <a:r>
              <a:rPr lang="el-GR" dirty="0" err="1"/>
              <a:t>λιγνοκυτταρινούχας</a:t>
            </a:r>
            <a:r>
              <a:rPr lang="el-GR" dirty="0"/>
              <a:t> βιομάζας από τα απόβλητα ζυθοποιίας  κρίνεται αναγκαία 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Λόγω της πλούσιας χημικής  σύστασης σε πρωτεΐνες</a:t>
            </a:r>
            <a:r>
              <a:rPr lang="en-US" dirty="0"/>
              <a:t> </a:t>
            </a:r>
            <a:r>
              <a:rPr lang="el-GR" dirty="0"/>
              <a:t>και φυτικές ίνες, δίνεται η δυνατότητα αξιοποίησης τους ως συμπληρώματα διατροφής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Φθηνή πρώτη ύλη για διάφορες διεργασίες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Παραγωγή και μείωση κατανάλωσης ενέργειας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Μη τοξικά και φιλικά προς το περιβάλλον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C88A0-1002-4402-ABDE-1AF0D076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ΣΥΜΠΕΡΑΣΜΑΤΑ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4EAD7-10DE-432A-8457-309A3F633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B2F9A63-9932-423F-856A-701DA8042B18}"/>
              </a:ext>
            </a:extLst>
          </p:cNvPr>
          <p:cNvSpPr/>
          <p:nvPr/>
        </p:nvSpPr>
        <p:spPr>
          <a:xfrm>
            <a:off x="3931304" y="2528900"/>
            <a:ext cx="396044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05383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9A246-5B78-4B73-9B07-15AF01A9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ΠΡΟΤΑΣΕΙΣ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495A2FE-66B7-4EAB-8B1D-F96AA17AB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39D75639-5469-4DED-B134-5D9505842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37868"/>
              </p:ext>
            </p:extLst>
          </p:nvPr>
        </p:nvGraphicFramePr>
        <p:xfrm>
          <a:off x="-1512676" y="1077600"/>
          <a:ext cx="11521280" cy="577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cycling - Wikipedia">
            <a:extLst>
              <a:ext uri="{FF2B5EF4-FFF2-40B4-BE49-F238E27FC236}">
                <a16:creationId xmlns:a16="http://schemas.microsoft.com/office/drawing/2014/main" id="{47F20B1C-C3F4-44D0-ACFC-98C19045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64" y="2816932"/>
            <a:ext cx="196076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287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C5889-C23C-4696-8DBF-171BFC76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8719215" cy="50399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https://academicjournals.org/article/article1405623821_Mathias%20et%20al.pdf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http://nestor.teipel.gr/xmlui/bitstream/handle/123456789/14550/STEG_TEGEP_00368_Medium.pdf?sequence=1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http://www.athenianbrewery.gr/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http://digilib.teiemt.gr/jspui/bitstream/123456789/1032/1/012011037.pdf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http://digilib.teiemt.gr/jspui/bitstream/123456789/1890/1/012012020.pdf</a:t>
            </a:r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80F384-B592-4C40-9EC5-6B328D8D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ΒΙΒΛΙΟΓΡΑΦΙΑ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38767-38C4-44C2-9580-535CED118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30352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77D20-1AA4-4D8D-8DEB-280F541F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ΣΥΣΤΑΣΗ ΛΙΓΝΟΚΥΤΤΑΡΙΝΟΥΧΑΣ </a:t>
            </a:r>
            <a:r>
              <a:rPr lang="en-US" sz="3200" dirty="0"/>
              <a:t>BIO</a:t>
            </a:r>
            <a:r>
              <a:rPr lang="el-GR" sz="3200" dirty="0"/>
              <a:t>ΜΑΖΑΣ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AC98B-377D-4404-A1BA-94CDE7E041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3A0CCF-593E-4A77-9C7D-1443BAA9D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665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6168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92894E-D498-4555-AA10-4379F44196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" y="1268413"/>
          <a:ext cx="87185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C76CC7E-FDA5-44C9-A173-075669C2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ΔΙΑΔΙΚΑΣΙΑ ΒΥΝΟΠΟΙΗΣΗΣ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EA4BB-4AB1-4D6E-BEBB-70EA66BB2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4975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C5032-94F7-455C-8AD1-8C6FB353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ΠΡΩΤΕΣ ΥΛΕΣ ΖΥΘΟΠΟΙΗΣΗΣ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CDE3C-963D-46E6-91A2-4D2C5661C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169EC5-020D-4F93-BE63-8A794E992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99176"/>
              </p:ext>
            </p:extLst>
          </p:nvPr>
        </p:nvGraphicFramePr>
        <p:xfrm>
          <a:off x="-72516" y="1217128"/>
          <a:ext cx="9216515" cy="35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9F494A-1A04-4AB9-8586-50A3E0CBEBB2}"/>
              </a:ext>
            </a:extLst>
          </p:cNvPr>
          <p:cNvSpPr txBox="1"/>
          <p:nvPr/>
        </p:nvSpPr>
        <p:spPr>
          <a:xfrm>
            <a:off x="245919" y="4433033"/>
            <a:ext cx="81838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Ο φλοιός περιέχει επίσης σημαντικές ποσότητες διοξειδίου του πυριτίου και ένα μεγάλο μέρος των πολυφαινολικών συστατικών του σπόρου κριθαριού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200" spc="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Παράγει σχετικά μεγάλες ποσότητες υποπροϊόντων και αποβλήτων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4075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19848B-5D6A-4C75-841F-F75BC408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 ΧΗΜΙΚΗ ΣΥΝΘΕΣΗ  ΥΠΟΛΕΙΜΜΑΤΩΝ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F7300-9C55-4836-9A50-15DFCA2A0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61A7998-E189-4221-8AA7-941B96B6E9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4" y="1268413"/>
          <a:ext cx="8874571" cy="367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884C56B-4F87-4FAA-8C7A-B67FDE6D1113}"/>
              </a:ext>
            </a:extLst>
          </p:cNvPr>
          <p:cNvSpPr/>
          <p:nvPr/>
        </p:nvSpPr>
        <p:spPr>
          <a:xfrm>
            <a:off x="98350" y="4293096"/>
            <a:ext cx="8717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/>
            <a:endParaRPr lang="el-GR" spc="-50" dirty="0">
              <a:solidFill>
                <a:srgbClr val="76C5F0"/>
              </a:solidFill>
            </a:endParaRPr>
          </a:p>
          <a:p>
            <a:pPr marL="0"/>
            <a:endParaRPr lang="el-GR" spc="-50" dirty="0">
              <a:solidFill>
                <a:srgbClr val="76C5F0"/>
              </a:solidFill>
            </a:endParaRPr>
          </a:p>
          <a:p>
            <a:pPr marL="0"/>
            <a:endParaRPr lang="el-GR" spc="-50" dirty="0">
              <a:solidFill>
                <a:srgbClr val="76C5F0"/>
              </a:solidFill>
            </a:endParaRPr>
          </a:p>
          <a:p>
            <a:pPr marL="0" algn="ctr"/>
            <a:r>
              <a:rPr lang="el-GR" sz="2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Τα υπολείμματα ζυθοποιείου θεωρούνται ως λιγνοκυτταρινούχα υλικά πλούσια σε πρωτεΐνες και φυτικές ίνες, οι οποίες αντιπροσωπεύουν περίπου το 20% και το 70% της σύνθεσής του αντίστοιχα</a:t>
            </a:r>
          </a:p>
        </p:txBody>
      </p:sp>
    </p:spTree>
    <p:extLst>
      <p:ext uri="{BB962C8B-B14F-4D97-AF65-F5344CB8AC3E}">
        <p14:creationId xmlns:p14="http://schemas.microsoft.com/office/powerpoint/2010/main" val="10917903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1315" y="1269000"/>
            <a:ext cx="4325444" cy="505014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Το επίπεδο διαχείρισης στερεών αποβλήτων</a:t>
            </a:r>
            <a:r>
              <a:rPr lang="en-US" dirty="0"/>
              <a:t> </a:t>
            </a:r>
            <a:r>
              <a:rPr lang="el-GR" dirty="0"/>
              <a:t>αποτελεί  καθρέπτη για την  περιβαλλοντική λειτουργία  και τον εκσυγχρονισμό της σύγχρονης κοινωνίας</a:t>
            </a:r>
            <a:endParaRPr lang="en-US" dirty="0"/>
          </a:p>
          <a:p>
            <a:r>
              <a:rPr lang="el-GR" dirty="0"/>
              <a:t>Οι ανεξέλεγκτες χωματερές αποτελούν σημαντική πηγή αρνητικών επιπτώσεων στο περιβάλλον και αναλυτικότερα στην αέρια ρύπανση, στους υδάτινους πόρους, στην υποβάθμιση εδαφών αλλά και σε δευτερογενές επίπεδο</a:t>
            </a:r>
          </a:p>
          <a:p>
            <a:r>
              <a:rPr lang="el-GR" dirty="0"/>
              <a:t>Τομέας Ζυθοποιίας-&gt;Φιλικός προς το περιβάλλον σε σχέση με άλλους τομείς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environmental-protection-326923_1920 Solix Engineering">
            <a:extLst>
              <a:ext uri="{FF2B5EF4-FFF2-40B4-BE49-F238E27FC236}">
                <a16:creationId xmlns:a16="http://schemas.microsoft.com/office/drawing/2014/main" id="{042AF5D1-AAFD-4BEB-9528-0004606DA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22002" b="-2"/>
          <a:stretch/>
        </p:blipFill>
        <p:spPr bwMode="auto">
          <a:xfrm>
            <a:off x="4680488" y="1269000"/>
            <a:ext cx="4211512" cy="5050147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dirty="0"/>
              <a:t>ΠΡΟΣΤΑΣΙΑ ΤΟΥ ΠΕΡΙΒΑΛΛΟΝΤΟΣ</a:t>
            </a:r>
            <a:endParaRPr lang="en-US" dirty="0"/>
          </a:p>
        </p:txBody>
      </p:sp>
      <p:sp>
        <p:nvSpPr>
          <p:cNvPr id="1028" name="Footer Placeholder 4">
            <a:extLst>
              <a:ext uri="{FF2B5EF4-FFF2-40B4-BE49-F238E27FC236}">
                <a16:creationId xmlns:a16="http://schemas.microsoft.com/office/drawing/2014/main" id="{3057F971-E07D-4090-86A1-5CE409427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5779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8019915" cy="925200"/>
          </a:xfrm>
        </p:spPr>
        <p:txBody>
          <a:bodyPr anchor="b">
            <a:normAutofit/>
          </a:bodyPr>
          <a:lstStyle/>
          <a:p>
            <a:r>
              <a:rPr lang="el-GR" sz="3100"/>
              <a:t>ΤΕΧΝΟΛΟΓΙΕΣ ΔΙΑΧΕΙΡΙΣΗΣ ΣΤΕΡΕΩΝ ΑΠΟΒΛΗΤΩΝ</a:t>
            </a:r>
            <a:endParaRPr lang="en-US" sz="310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4E7C57D2-9974-4173-B37D-764387BF3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3600" y="6505575"/>
            <a:ext cx="6948488" cy="342900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DEF0E6B-3B61-42A1-90A6-7F1A5A4B9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86282"/>
              </p:ext>
            </p:extLst>
          </p:nvPr>
        </p:nvGraphicFramePr>
        <p:xfrm>
          <a:off x="161313" y="1305325"/>
          <a:ext cx="8719215" cy="503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26220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Υποχρεωτικό νομοθετικό πλαίσιο για όλα τα κράτη μέλη της ΕΕ</a:t>
            </a:r>
            <a:r>
              <a:rPr lang="en-GB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Μείωση των απορριμάτων στην παραγωγή.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Ανακύκλωση, ανάκτηση και επαναχρησιμοποίηση υλικών, ιδιαίτερα για υλικά συσκευασίας.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Αξιοποίηση των απορριμάτων με σκοπό την ανάκτηση ενεργειακών προιόντων (βιοαερίου) και θερμότητας ή ηλεκτρισμού.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Απαγόρευση ταφής χωρίς να έχει προηγηθεί επεξεργασία των στερεών αποβλήτων.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Κατηγοριοποίηση τριών ειδών ΧΥΤΑ (αδρανών, μη επικίνδυνων και επικίνδυνων).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ΔΙΑΧΕΙΡΙΣΗ ΣΤΕΡΕΩΝ ΑΠΟΒΛΗΤΩΝ ΣΤΗΝ ΕΥΡΩΠΑΙΚΗ ΕΝΩΣΗ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4545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hemEng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mEngUP" id="{2CDAF03E-C4D1-4174-AC93-7EB7D5528D9E}" vid="{7F586110-FE22-4C29-A170-34C070641C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1332</Words>
  <Application>Microsoft Office PowerPoint</Application>
  <PresentationFormat>On-screen Show (4:3)</PresentationFormat>
  <Paragraphs>171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Wingdings 2</vt:lpstr>
      <vt:lpstr>ChemEngUP</vt:lpstr>
      <vt:lpstr>ΑΞΙΟΠΟΙΗΣΗ ΛΙΓΝΟΚΥΤΤΑΡΙΝΟΥΧΩΝ ΥΠΟΛΕΙΜΜΑΤΩΝ ΖΥΘΟΠΟΙΙΑΣ</vt:lpstr>
      <vt:lpstr>ΕΙΣΑΓΩΓΗ</vt:lpstr>
      <vt:lpstr>ΣΥΣΤΑΣΗ ΛΙΓΝΟΚΥΤΤΑΡΙΝΟΥΧΑΣ BIOΜΑΖΑΣ</vt:lpstr>
      <vt:lpstr>ΔΙΑΔΙΚΑΣΙΑ ΒΥΝΟΠΟΙΗΣΗΣ</vt:lpstr>
      <vt:lpstr>ΠΡΩΤΕΣ ΥΛΕΣ ΖΥΘΟΠΟΙΗΣΗΣ</vt:lpstr>
      <vt:lpstr> ΧΗΜΙΚΗ ΣΥΝΘΕΣΗ  ΥΠΟΛΕΙΜΜΑΤΩΝ</vt:lpstr>
      <vt:lpstr>ΠΡΟΣΤΑΣΙΑ ΤΟΥ ΠΕΡΙΒΑΛΛΟΝΤΟΣ</vt:lpstr>
      <vt:lpstr>ΤΕΧΝΟΛΟΓΙΕΣ ΔΙΑΧΕΙΡΙΣΗΣ ΣΤΕΡΕΩΝ ΑΠΟΒΛΗΤΩΝ</vt:lpstr>
      <vt:lpstr>ΔΙΑΧΕΙΡΙΣΗ ΣΤΕΡΕΩΝ ΑΠΟΒΛΗΤΩΝ ΣΤΗΝ ΕΥΡΩΠΑΙΚΗ ΕΝΩΣΗ</vt:lpstr>
      <vt:lpstr>ΔΙΑΧΕΙΡΙΣΗ ΣΤΕΡΕΩΝ ΑΠΟΒΛΗΤΩΝ ΣΤΗΝ ΕΛΛΑΔΑ</vt:lpstr>
      <vt:lpstr>ΝΟΜΟΘΕΣΙΑ</vt:lpstr>
      <vt:lpstr>ΔΙΑΓΡΑΜΜΑ ΡΟΗΣ ΖΥΘΟΠΟΙΙΑΣ –ΠΑΡΑΓΩΓΗ ΣΤΕΡΕΩΝ ΑΠΟΒΛΗΤΩΝ</vt:lpstr>
      <vt:lpstr>EΞΑΝΤΛΗΜΕΝΟΙ ΣΠΟΡΟΙ ΚΡΙΘΑΡΙΟΥ</vt:lpstr>
      <vt:lpstr>ΥΠΟΛΕΙΜΜΑ ΖΥΘΟΓΛΕΥΚΟΥΣ</vt:lpstr>
      <vt:lpstr>ΠΛΕΟΝΑΖΟΥΣΑ ΜΑΓΙΑ</vt:lpstr>
      <vt:lpstr>ΙΛΥΣ ΑΠΟ ΔΙΕΡΓΑΣΙΕΣ ΒΙΟΛΟΓΙΚΟΥ ΚΑΘΑΡΙΣΜΟΥ</vt:lpstr>
      <vt:lpstr>ΠΟΙΟΤΙΚΑ ΧΑΡΑΚΤΗΡΙΣΤΙΚΑ</vt:lpstr>
      <vt:lpstr>ΜΕΘΟΔΟΙ ΔΙΑΤΗΡΗΣΗΣ ΥΠΟΛΕΙΜΜΑΤΩΝ</vt:lpstr>
      <vt:lpstr>ΑΞΙΟΠΟΙΗΣΗ ΛΙΓΝΟΚΥΤΤΑΡΙΝΟΥΧΑΣ ΜΑΖΑΣ</vt:lpstr>
      <vt:lpstr>ΔΙΑΔΙΚΑΣΙΑ ΠΑΡΑΓΩΓΗΣ ΖΩΟΤΡΟΦΗΣ</vt:lpstr>
      <vt:lpstr>ΑΝΘΡΩΠΙΝΗ ΔΙΑΤΡΟΦΗ</vt:lpstr>
      <vt:lpstr>ΠΑΡΑΓΩΓΗ ΕΝΕΡΓΕΙΑΣ</vt:lpstr>
      <vt:lpstr>ΠΑΡΑΓΩΓΗ ΕΝΕΡΓΕΙΑΣ</vt:lpstr>
      <vt:lpstr>ΠΑΡΑΓΩΓΗ ΞΥΛΑΝΘΡΑΚΑ</vt:lpstr>
      <vt:lpstr>ΟΙΚΟΔΟΜΙΚΟ ΥΛΙΚΟ</vt:lpstr>
      <vt:lpstr>ΜΙΚΡΟΒΙΑΚΗ ΑΝΑΠΤΥΞΗ</vt:lpstr>
      <vt:lpstr>ΣΥΜΠΕΡΑΣΜΑΤΑ</vt:lpstr>
      <vt:lpstr>ΠΡΟΤΑΣΕΙΣ</vt:lpstr>
      <vt:lpstr>ΒΙΒΛΙΟΓΡΑΦΙΑ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ΑΞΙΟΠΟΙΗΣΗ ΛΙΓΝΟΚΥΤΤΑΡΙΝΟΥΧΩΝ ΥΠΟΛΕΙΜΜΑΤΩΝ ΖΥΘΟΠΟΙΙΑΣ</dc:title>
  <dc:creator>ΠΟΛΥΒΙΟΥ ΑΝΔΡΕΑΣ</dc:creator>
  <cp:lastModifiedBy>ΠΟΛΥΒΙΟΥ ΑΝΔΡΕΑΣ</cp:lastModifiedBy>
  <cp:revision>4</cp:revision>
  <dcterms:created xsi:type="dcterms:W3CDTF">2020-05-23T13:38:59Z</dcterms:created>
  <dcterms:modified xsi:type="dcterms:W3CDTF">2020-05-23T14:00:28Z</dcterms:modified>
</cp:coreProperties>
</file>