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68" r:id="rId7"/>
    <p:sldId id="270" r:id="rId8"/>
    <p:sldId id="269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93" d="100"/>
          <a:sy n="93" d="100"/>
        </p:scale>
        <p:origin x="10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8C0C43-1986-447E-9651-4180E092F709}" type="datetimeFigureOut">
              <a:rPr lang="en-US"/>
              <a:pPr>
                <a:defRPr/>
              </a:pPr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2B95FD-A6AF-4F53-B568-52819CE5F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88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DCEB903-F702-4552-8AED-FD533715BFE3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0870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61096F9-63D8-498E-ADCB-5CB9C2B8DA5F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6286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266AC8CB-68C3-42D2-A2BB-970277B779E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536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B8421E9-8FE6-43F9-9BC8-1B0DD633B22E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917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D42B5C9-8077-4E76-978D-321568326C8B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023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F97F48-C76D-4622-BC0F-C995CDAA51E9}" type="datetime8">
              <a:rPr lang="en-US"/>
              <a:pPr>
                <a:defRPr/>
              </a:pPr>
              <a:t>3/5/2015 10:36 AM</a:t>
            </a:fld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75855" y="236538"/>
            <a:ext cx="4677519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16492B-2ABB-4148-9569-E406B40F2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215516" y="36004"/>
            <a:ext cx="3012713" cy="16648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30" y="105543"/>
            <a:ext cx="2843308" cy="154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8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2938326-12EA-45E2-B972-1F3329451632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67D2-1764-4AF1-B43C-4F3DBFE0110F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3F2734D-53A9-4C5E-BDC9-B1D0AB0B16B8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DA0EC-0B3C-4538-8C54-BA4F031652BF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02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9C05D41-546E-4453-865C-3C57BEC2D066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9E09B6-F2D7-4EA5-9782-887D827ED0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CE75933-3316-4417-A4F8-5D401EE025B2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9AD08A-282A-449A-8B2A-210573843C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2899575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fld id="{B274694A-BCA2-4254-959B-53E71AEBB07E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EF9F1B-B526-462F-9847-8D3B57618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21646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fld id="{D8762EE1-7148-40EE-842A-612ABDBA626A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4340D4-21F3-4433-9B06-9CAB80D88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224011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AD4971F-B673-480E-B44D-E52F8C7B86EB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3C34C6-3074-4FA3-862F-D3C5172405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2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DA35149-8B9F-441A-90E5-88450418DA38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8C4007-30F6-4DCA-8E01-738834A23A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9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5CBE692-7E9E-4324-B57C-A6F089B80124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E08CD7-0B0E-4A82-95E3-F2DA00E0D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5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fld id="{B2616986-D78F-43F1-9D14-5FE506D582C5}" type="datetime8">
              <a:rPr lang="en-US"/>
              <a:pPr>
                <a:defRPr/>
              </a:pPr>
              <a:t>3/5/2015 10:36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55EE91-9757-4771-9A2F-DDC43766A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4044606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Graduate Course: Advanced Materials Processing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52CF195-1BAF-41F2-8E1F-A1365D29CDA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6105939"/>
            <a:ext cx="538100" cy="704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Presentation Title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Presentation Subtitle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A. Student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3" y="69850"/>
            <a:ext cx="520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COURSE</a:t>
            </a:r>
            <a:r>
              <a:rPr lang="en-US" dirty="0">
                <a:latin typeface="+mn-lt"/>
                <a:cs typeface="+mn-cs"/>
              </a:rPr>
              <a:t>	: Advanced Materials Processing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TUTORS	: D. </a:t>
            </a:r>
            <a:r>
              <a:rPr lang="en-US" dirty="0" smtClean="0">
                <a:latin typeface="+mn-lt"/>
                <a:cs typeface="+mn-cs"/>
              </a:rPr>
              <a:t>Mataras, C. Galiotis</a:t>
            </a:r>
            <a:endParaRPr lang="el-GR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339" name="Rectang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What is my material and why is it interesting?</a:t>
            </a:r>
          </a:p>
          <a:p>
            <a:pPr eaLnBrk="1" hangingPunct="1"/>
            <a:r>
              <a:rPr lang="en-US" dirty="0" smtClean="0"/>
              <a:t>Applications</a:t>
            </a:r>
          </a:p>
          <a:p>
            <a:pPr eaLnBrk="1" hangingPunct="1"/>
            <a:r>
              <a:rPr lang="en-US" dirty="0" smtClean="0"/>
              <a:t>How is it produced?</a:t>
            </a:r>
          </a:p>
          <a:p>
            <a:pPr eaLnBrk="1" hangingPunct="1"/>
            <a:r>
              <a:rPr lang="en-US" dirty="0" smtClean="0"/>
              <a:t>Comparison matrix of production methods</a:t>
            </a:r>
          </a:p>
          <a:p>
            <a:pPr eaLnBrk="1" hangingPunct="1"/>
            <a:r>
              <a:rPr lang="en-US" u="sng" dirty="0" smtClean="0"/>
              <a:t>Study Proposal</a:t>
            </a:r>
          </a:p>
          <a:p>
            <a:pPr eaLnBrk="1" hangingPunct="1"/>
            <a:r>
              <a:rPr lang="en-US" dirty="0" smtClean="0"/>
              <a:t>Questions and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95320C2-5FBA-4889-8A72-4FB592CCC44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my material and why is it interesting?</a:t>
            </a:r>
            <a:endParaRPr lang="en-US" dirty="0"/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Describe the material</a:t>
            </a:r>
          </a:p>
          <a:p>
            <a:pPr lvl="1" eaLnBrk="1" hangingPunct="1"/>
            <a:r>
              <a:rPr lang="en-US" dirty="0" smtClean="0"/>
              <a:t>Structure, chemistry, form (thin film, wires…)</a:t>
            </a:r>
          </a:p>
          <a:p>
            <a:pPr lvl="1" eaLnBrk="1" hangingPunct="1"/>
            <a:r>
              <a:rPr lang="en-US" dirty="0" smtClean="0"/>
              <a:t>Interesting Properties</a:t>
            </a:r>
          </a:p>
          <a:p>
            <a:pPr lvl="1" eaLnBrk="1" hangingPunct="1"/>
            <a:r>
              <a:rPr lang="en-US" dirty="0" smtClean="0"/>
              <a:t>Explain interesting phenomena (i.e. superconductivity…)</a:t>
            </a:r>
          </a:p>
          <a:p>
            <a:pPr lvl="1" eaLnBrk="1" hangingPunct="1"/>
            <a:r>
              <a:rPr lang="en-US" dirty="0" smtClean="0"/>
              <a:t>Scientists who discovered it or made main 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FCE9C2-5B07-4C4A-9C78-DA57E67ABF4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Mainstream applications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Describe application1 in detail 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How it works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Material properties needed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Technologic, Economic and Environmental impact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Describe application2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…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Potential applications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Describe application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7CF567F-2D1B-4D97-979C-56AF81F9ADF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Production Methods</a:t>
            </a:r>
            <a:endParaRPr lang="el-GR" dirty="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7CC6F71-A3C9-462F-9081-D45D0755303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Method_1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Explain the Principle (i.e. Sputtering, CVD..)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Explain how it works - Operation scheme (figure)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Critical Parameters and related Material Properties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Advantages and disadvantages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Method_2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…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..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Method_n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Production Methods Overview</a:t>
            </a:r>
            <a:endParaRPr lang="el-GR" dirty="0"/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26672D1-9E9B-493C-A5A9-4325A7E6048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36550" y="2333625"/>
          <a:ext cx="8372475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495"/>
                <a:gridCol w="1674495"/>
                <a:gridCol w="1674495"/>
                <a:gridCol w="1674495"/>
                <a:gridCol w="1674495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METHOD</a:t>
                      </a:r>
                      <a:endParaRPr lang="el-GR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PROPERTY1</a:t>
                      </a:r>
                      <a:endParaRPr lang="el-GR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PROPERTY2</a:t>
                      </a:r>
                      <a:endParaRPr lang="el-GR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ADVANTAGE</a:t>
                      </a:r>
                      <a:endParaRPr lang="el-GR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DISADVANTAGE</a:t>
                      </a:r>
                      <a:endParaRPr lang="el-GR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l-GR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l-GR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l-GR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l-GR" sz="1800" dirty="0"/>
                    </a:p>
                  </a:txBody>
                  <a:tcPr marT="45700" marB="4570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the literature search method (Keywords, Database…)</a:t>
            </a:r>
          </a:p>
          <a:p>
            <a:r>
              <a:rPr lang="en-US" dirty="0" smtClean="0"/>
              <a:t>Historical papers</a:t>
            </a:r>
          </a:p>
          <a:p>
            <a:r>
              <a:rPr lang="en-US" dirty="0" smtClean="0"/>
              <a:t>proposed papers, books, links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Graduate Course: Advanced Materials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B9E09B6-F2D7-4EA5-9782-887D827ED04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5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Study proposal</a:t>
            </a:r>
            <a:endParaRPr lang="el-GR" dirty="0"/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DE3161E-1DF0-4CA0-A1E6-4360CA5D7CB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461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Application proposal (choose an application)</a:t>
            </a:r>
          </a:p>
          <a:p>
            <a:pPr lvl="1" eaLnBrk="1" hangingPunct="1"/>
            <a:r>
              <a:rPr lang="en-US" dirty="0" smtClean="0"/>
              <a:t>Justify (innovation)</a:t>
            </a:r>
          </a:p>
          <a:p>
            <a:pPr lvl="1" eaLnBrk="1" hangingPunct="1"/>
            <a:r>
              <a:rPr lang="en-US" dirty="0" smtClean="0"/>
              <a:t>Aspects to be covered</a:t>
            </a:r>
          </a:p>
          <a:p>
            <a:pPr eaLnBrk="1" hangingPunct="1"/>
            <a:r>
              <a:rPr lang="en-US" dirty="0" smtClean="0"/>
              <a:t>Production Method proposal</a:t>
            </a:r>
          </a:p>
          <a:p>
            <a:pPr lvl="1" eaLnBrk="1" hangingPunct="1"/>
            <a:r>
              <a:rPr lang="en-US" dirty="0" smtClean="0"/>
              <a:t>Choice of critical parameters to cover</a:t>
            </a:r>
          </a:p>
          <a:p>
            <a:pPr lvl="1" eaLnBrk="1" hangingPunct="1"/>
            <a:r>
              <a:rPr lang="en-US" dirty="0" smtClean="0"/>
              <a:t>Description of process mechanism (as complete as possible)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FA6B9A-A646-4788-99C5-F73D8AB7F0F0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0485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Things that are not clear to you</a:t>
            </a:r>
          </a:p>
          <a:p>
            <a:pPr eaLnBrk="1" hangingPunct="1"/>
            <a:r>
              <a:rPr lang="en-US" dirty="0" smtClean="0"/>
              <a:t>How do you propose to clarify questions?</a:t>
            </a:r>
          </a:p>
          <a:p>
            <a:pPr eaLnBrk="1" hangingPunct="1"/>
            <a:r>
              <a:rPr lang="en-US" dirty="0" smtClean="0"/>
              <a:t>….. </a:t>
            </a:r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284</Words>
  <Application>Microsoft Office PowerPoint</Application>
  <PresentationFormat>On-screen Show (4:3)</PresentationFormat>
  <Paragraphs>83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Student presentation</vt:lpstr>
      <vt:lpstr>Presentation Title Presentation Subtitle</vt:lpstr>
      <vt:lpstr>Outline</vt:lpstr>
      <vt:lpstr>What is my material and why is it interesting?</vt:lpstr>
      <vt:lpstr>Applications</vt:lpstr>
      <vt:lpstr>Production Methods</vt:lpstr>
      <vt:lpstr>Production Methods Overview</vt:lpstr>
      <vt:lpstr>Sources</vt:lpstr>
      <vt:lpstr>Study proposal</vt:lpstr>
      <vt:lpstr>Questions and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2009-03-21T07:18:19Z</dcterms:created>
  <dcterms:modified xsi:type="dcterms:W3CDTF">2015-03-05T08:37:49Z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