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5" r:id="rId4"/>
  </p:sldMasterIdLst>
  <p:notesMasterIdLst>
    <p:notesMasterId r:id="rId25"/>
  </p:notesMasterIdLst>
  <p:handoutMasterIdLst>
    <p:handoutMasterId r:id="rId26"/>
  </p:handoutMasterIdLst>
  <p:sldIdLst>
    <p:sldId id="2561" r:id="rId5"/>
    <p:sldId id="2562" r:id="rId6"/>
    <p:sldId id="2563" r:id="rId7"/>
    <p:sldId id="259" r:id="rId8"/>
    <p:sldId id="261" r:id="rId9"/>
    <p:sldId id="262" r:id="rId10"/>
    <p:sldId id="263" r:id="rId11"/>
    <p:sldId id="264" r:id="rId12"/>
    <p:sldId id="266" r:id="rId13"/>
    <p:sldId id="2564" r:id="rId14"/>
    <p:sldId id="2565" r:id="rId15"/>
    <p:sldId id="2566" r:id="rId16"/>
    <p:sldId id="2567" r:id="rId17"/>
    <p:sldId id="2568" r:id="rId18"/>
    <p:sldId id="2569" r:id="rId19"/>
    <p:sldId id="2570" r:id="rId20"/>
    <p:sldId id="2571" r:id="rId21"/>
    <p:sldId id="2572" r:id="rId22"/>
    <p:sldId id="2573" r:id="rId23"/>
    <p:sldId id="25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it 13 - The Process of Making Hypotheses" id="{6F1B61DA-368E-4E29-AC78-7A842B75A324}">
          <p14:sldIdLst>
            <p14:sldId id="2561"/>
          </p14:sldIdLst>
        </p14:section>
        <p14:section name="Introduction to Hypotheses in Civil Engineering" id="{21F392D6-56BC-42FC-9775-B684909FCA36}">
          <p14:sldIdLst>
            <p14:sldId id="2562"/>
            <p14:sldId id="2563"/>
            <p14:sldId id="259"/>
            <p14:sldId id="261"/>
            <p14:sldId id="262"/>
            <p14:sldId id="263"/>
            <p14:sldId id="264"/>
            <p14:sldId id="266"/>
          </p14:sldIdLst>
        </p14:section>
        <p14:section name="Fact-Based Hypothesis Formation" id="{36CB120D-3581-4233-BCD6-5F1CDE18F119}">
          <p14:sldIdLst>
            <p14:sldId id="2564"/>
            <p14:sldId id="2565"/>
            <p14:sldId id="2566"/>
          </p14:sldIdLst>
        </p14:section>
        <p14:section name="Ockham’s Razor in Civil Engineering" id="{B4A31E48-A212-4CB5-BEFA-11BC15ABED0A}">
          <p14:sldIdLst>
            <p14:sldId id="2567"/>
            <p14:sldId id="2568"/>
          </p14:sldIdLst>
        </p14:section>
        <p14:section name="Interactive Group Activity" id="{316976B7-86C1-4033-B9B4-3E56336973E4}">
          <p14:sldIdLst>
            <p14:sldId id="2569"/>
            <p14:sldId id="2570"/>
          </p14:sldIdLst>
        </p14:section>
        <p14:section name="Key Takeaways" id="{108E0A75-E27D-44D0-8508-D292F838FDE8}">
          <p14:sldIdLst>
            <p14:sldId id="2571"/>
            <p14:sldId id="2572"/>
          </p14:sldIdLst>
        </p14:section>
        <p14:section name="Closing" id="{762DC232-8A63-49F2-B9AD-21D6ED2515AF}">
          <p14:sldIdLst>
            <p14:sldId id="2573"/>
            <p14:sldId id="25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0E4221-6F06-64E5-5214-772388C857B5}" name="Elizabeth Feldbruegge (ALLEGIS GROUP HOLDINGS INC)" initials="EF(GHI" userId="S::v-felizabeth@microsoft.com::ba5aea11-28e4-484d-8e49-c15efb1bd2e9" providerId="AD"/>
  <p188:author id="{9941987A-41B7-49AC-EE6E-03F2D0BD95BA}" name="Daria Naidenov" initials="DN" userId="S::danaidenov@microsoft.com::ab38ab5f-bdf0-4774-ae5a-d2782abb2027" providerId="AD"/>
  <p188:author id="{85E8F9B2-02AC-6F6E-F5B6-AF53ED8A8312}" name="Lauren Weldy (ALLEGIS GROUP HOLDINGS INC)" initials="LW" userId="S::v-laweldy@microsoft.com::63f3cce1-6527-43d1-991c-7e8015c8c7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83AD5E-1A91-4085-9E65-ED0B319DE190}" v="16" dt="2025-12-16T16:46:42.179"/>
    <p1510:client id="{B036E3BB-E83B-26DE-B632-1819AEB79649}" v="93" dt="2025-12-16T16:55:25.325"/>
  </p1510:revLst>
</p1510:revInfo>
</file>

<file path=ppt/tableStyles.xml><?xml version="1.0" encoding="utf-8"?>
<a:tblStyleLst xmlns:a="http://schemas.openxmlformats.org/drawingml/2006/main" def="{91EBBBCC-DAD2-459C-BE2E-F6DE35CF9A2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42" autoAdjust="0"/>
    <p:restoredTop sz="94810"/>
  </p:normalViewPr>
  <p:slideViewPr>
    <p:cSldViewPr snapToGrid="0">
      <p:cViewPr>
        <p:scale>
          <a:sx n="100" d="100"/>
          <a:sy n="100" d="100"/>
        </p:scale>
        <p:origin x="-845" y="-605"/>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6ABECE-3D93-4248-BB10-6FA37BD2C945}"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B5A2BA91-5B8D-4332-8544-471FF2EFEC43}">
      <dgm:prSet/>
      <dgm:spPr/>
      <dgm:t>
        <a:bodyPr/>
        <a:lstStyle/>
        <a:p>
          <a:pPr>
            <a:lnSpc>
              <a:spcPct val="100000"/>
            </a:lnSpc>
            <a:defRPr b="1"/>
          </a:pPr>
          <a:r>
            <a:rPr lang="en-US"/>
            <a:t>Observation of Vibrations</a:t>
          </a:r>
        </a:p>
      </dgm:t>
    </dgm:pt>
    <dgm:pt modelId="{A78CF2E3-50CF-40F6-BAED-8BBC6F075332}" type="parTrans" cxnId="{404D3C48-7736-4DDB-8FA0-64E8A9E09FDD}">
      <dgm:prSet/>
      <dgm:spPr/>
      <dgm:t>
        <a:bodyPr/>
        <a:lstStyle/>
        <a:p>
          <a:endParaRPr lang="en-US"/>
        </a:p>
      </dgm:t>
    </dgm:pt>
    <dgm:pt modelId="{C24F0034-B4CD-4C67-B20D-70F3F9B266D5}" type="sibTrans" cxnId="{404D3C48-7736-4DDB-8FA0-64E8A9E09FDD}">
      <dgm:prSet/>
      <dgm:spPr/>
      <dgm:t>
        <a:bodyPr/>
        <a:lstStyle/>
        <a:p>
          <a:pPr>
            <a:lnSpc>
              <a:spcPct val="100000"/>
            </a:lnSpc>
            <a:defRPr b="1"/>
          </a:pPr>
          <a:endParaRPr lang="en-US"/>
        </a:p>
      </dgm:t>
    </dgm:pt>
    <dgm:pt modelId="{ED8D1AE7-6270-44B7-AE53-0118A828A1B4}">
      <dgm:prSet/>
      <dgm:spPr/>
      <dgm:t>
        <a:bodyPr/>
        <a:lstStyle/>
        <a:p>
          <a:pPr>
            <a:lnSpc>
              <a:spcPct val="100000"/>
            </a:lnSpc>
          </a:pPr>
          <a:r>
            <a:rPr lang="en-US"/>
            <a:t>The suspension bridge shows noticeable vibrations during peak traffic times, indicating dynamic stress factors.</a:t>
          </a:r>
        </a:p>
      </dgm:t>
    </dgm:pt>
    <dgm:pt modelId="{556CB5FB-0C66-4650-9911-59CD65F9F06D}" type="parTrans" cxnId="{1515AB63-236B-4E60-99B8-1A298825F475}">
      <dgm:prSet/>
      <dgm:spPr/>
      <dgm:t>
        <a:bodyPr/>
        <a:lstStyle/>
        <a:p>
          <a:endParaRPr lang="en-US"/>
        </a:p>
      </dgm:t>
    </dgm:pt>
    <dgm:pt modelId="{7F1A9FA4-2DFA-4382-AC2E-B3E69BB02647}" type="sibTrans" cxnId="{1515AB63-236B-4E60-99B8-1A298825F475}">
      <dgm:prSet/>
      <dgm:spPr/>
      <dgm:t>
        <a:bodyPr/>
        <a:lstStyle/>
        <a:p>
          <a:endParaRPr lang="en-US"/>
        </a:p>
      </dgm:t>
    </dgm:pt>
    <dgm:pt modelId="{551AE9E5-F290-45EB-934B-835950C5CDCC}">
      <dgm:prSet/>
      <dgm:spPr/>
      <dgm:t>
        <a:bodyPr/>
        <a:lstStyle/>
        <a:p>
          <a:pPr>
            <a:lnSpc>
              <a:spcPct val="100000"/>
            </a:lnSpc>
            <a:defRPr b="1"/>
          </a:pPr>
          <a:r>
            <a:rPr lang="en-US"/>
            <a:t>Potential Causes</a:t>
          </a:r>
        </a:p>
      </dgm:t>
    </dgm:pt>
    <dgm:pt modelId="{79B1809D-6BB7-43E5-ABD5-5342F8D765D5}" type="parTrans" cxnId="{C18857CC-DCF5-4129-85A8-F67C46071A92}">
      <dgm:prSet/>
      <dgm:spPr/>
      <dgm:t>
        <a:bodyPr/>
        <a:lstStyle/>
        <a:p>
          <a:endParaRPr lang="en-US"/>
        </a:p>
      </dgm:t>
    </dgm:pt>
    <dgm:pt modelId="{D37E5FAD-6739-4D5F-BE1E-D9925EC2DE69}" type="sibTrans" cxnId="{C18857CC-DCF5-4129-85A8-F67C46071A92}">
      <dgm:prSet/>
      <dgm:spPr/>
      <dgm:t>
        <a:bodyPr/>
        <a:lstStyle/>
        <a:p>
          <a:pPr>
            <a:lnSpc>
              <a:spcPct val="100000"/>
            </a:lnSpc>
            <a:defRPr b="1"/>
          </a:pPr>
          <a:endParaRPr lang="en-US"/>
        </a:p>
      </dgm:t>
    </dgm:pt>
    <dgm:pt modelId="{80FE9B73-8E24-4FCF-ACB4-5E467E5A6E41}">
      <dgm:prSet/>
      <dgm:spPr/>
      <dgm:t>
        <a:bodyPr/>
        <a:lstStyle/>
        <a:p>
          <a:pPr>
            <a:lnSpc>
              <a:spcPct val="100000"/>
            </a:lnSpc>
          </a:pPr>
          <a:r>
            <a:rPr lang="en-US"/>
            <a:t>Hypotheses include wind-induced oscillations, resonance from traffic patterns, and structural imbalance affecting stability.</a:t>
          </a:r>
        </a:p>
      </dgm:t>
    </dgm:pt>
    <dgm:pt modelId="{F1D4BF2A-BFAA-4948-9736-5B51158E08F9}" type="parTrans" cxnId="{B4918DAF-20B3-4581-9E14-10443705F962}">
      <dgm:prSet/>
      <dgm:spPr/>
      <dgm:t>
        <a:bodyPr/>
        <a:lstStyle/>
        <a:p>
          <a:endParaRPr lang="en-US"/>
        </a:p>
      </dgm:t>
    </dgm:pt>
    <dgm:pt modelId="{F676A767-ED15-42A2-902A-D15F7587EB21}" type="sibTrans" cxnId="{B4918DAF-20B3-4581-9E14-10443705F962}">
      <dgm:prSet/>
      <dgm:spPr/>
      <dgm:t>
        <a:bodyPr/>
        <a:lstStyle/>
        <a:p>
          <a:endParaRPr lang="en-US"/>
        </a:p>
      </dgm:t>
    </dgm:pt>
    <dgm:pt modelId="{6266FF66-80DD-43AB-A435-38105CE2F0F7}">
      <dgm:prSet/>
      <dgm:spPr/>
      <dgm:t>
        <a:bodyPr/>
        <a:lstStyle/>
        <a:p>
          <a:pPr>
            <a:lnSpc>
              <a:spcPct val="100000"/>
            </a:lnSpc>
            <a:defRPr b="1"/>
          </a:pPr>
          <a:r>
            <a:rPr lang="en-US"/>
            <a:t>Hypothesis Testing</a:t>
          </a:r>
        </a:p>
      </dgm:t>
    </dgm:pt>
    <dgm:pt modelId="{9E96E1D0-9248-4F6F-9749-7CC2D7293F7C}" type="parTrans" cxnId="{9D36894A-8DB0-4B89-9617-933543942550}">
      <dgm:prSet/>
      <dgm:spPr/>
      <dgm:t>
        <a:bodyPr/>
        <a:lstStyle/>
        <a:p>
          <a:endParaRPr lang="en-US"/>
        </a:p>
      </dgm:t>
    </dgm:pt>
    <dgm:pt modelId="{2E166C8F-432E-481C-A456-28AD6288FB31}" type="sibTrans" cxnId="{9D36894A-8DB0-4B89-9617-933543942550}">
      <dgm:prSet/>
      <dgm:spPr/>
      <dgm:t>
        <a:bodyPr/>
        <a:lstStyle/>
        <a:p>
          <a:endParaRPr lang="en-US"/>
        </a:p>
      </dgm:t>
    </dgm:pt>
    <dgm:pt modelId="{C6E949AB-4417-4C31-9BA1-6D626DB6139F}">
      <dgm:prSet/>
      <dgm:spPr/>
      <dgm:t>
        <a:bodyPr/>
        <a:lstStyle/>
        <a:p>
          <a:pPr>
            <a:lnSpc>
              <a:spcPct val="100000"/>
            </a:lnSpc>
          </a:pPr>
          <a:r>
            <a:rPr lang="en-US"/>
            <a:t>Prioritize testing methods to confirm hypotheses, such as structural analysis, wind simulation, and traffic flow monitoring.</a:t>
          </a:r>
        </a:p>
      </dgm:t>
    </dgm:pt>
    <dgm:pt modelId="{01141AEE-4088-4836-8E67-5A5B93EA450E}" type="parTrans" cxnId="{03AF877B-19FB-406F-B13B-B6A99993A725}">
      <dgm:prSet/>
      <dgm:spPr/>
      <dgm:t>
        <a:bodyPr/>
        <a:lstStyle/>
        <a:p>
          <a:endParaRPr lang="en-US"/>
        </a:p>
      </dgm:t>
    </dgm:pt>
    <dgm:pt modelId="{023BC45E-B849-49CB-A921-F3C3E7F0A06E}" type="sibTrans" cxnId="{03AF877B-19FB-406F-B13B-B6A99993A725}">
      <dgm:prSet/>
      <dgm:spPr/>
      <dgm:t>
        <a:bodyPr/>
        <a:lstStyle/>
        <a:p>
          <a:endParaRPr lang="en-US"/>
        </a:p>
      </dgm:t>
    </dgm:pt>
    <dgm:pt modelId="{1DE0BD50-6A01-4143-B2F5-4B5D0FFDFAA7}" type="pres">
      <dgm:prSet presAssocID="{846ABECE-3D93-4248-BB10-6FA37BD2C945}" presName="Root" presStyleCnt="0">
        <dgm:presLayoutVars>
          <dgm:dir/>
          <dgm:resizeHandles val="exact"/>
        </dgm:presLayoutVars>
      </dgm:prSet>
      <dgm:spPr/>
    </dgm:pt>
    <dgm:pt modelId="{3F692F79-1321-489E-952A-23DB55FA1241}" type="pres">
      <dgm:prSet presAssocID="{B5A2BA91-5B8D-4332-8544-471FF2EFEC43}" presName="Composite" presStyleCnt="0"/>
      <dgm:spPr/>
    </dgm:pt>
    <dgm:pt modelId="{053B8E21-A79B-43E4-B6B3-085FDF522001}" type="pres">
      <dgm:prSet presAssocID="{B5A2BA91-5B8D-4332-8544-471FF2EFEC43}"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8866" r="14385" b="2"/>
          <a:stretch/>
        </a:blipFill>
      </dgm:spPr>
      <dgm:extLst>
        <a:ext uri="{E40237B7-FDA0-4F09-8148-C483321AD2D9}">
          <dgm14:cNvPr xmlns:dgm14="http://schemas.microsoft.com/office/drawing/2010/diagram" id="0" name="" descr="Asphalt road front of Hong Kong City"/>
        </a:ext>
      </dgm:extLst>
    </dgm:pt>
    <dgm:pt modelId="{CAA675A0-F416-43AE-8020-C9DBFC1AADE7}" type="pres">
      <dgm:prSet presAssocID="{B5A2BA91-5B8D-4332-8544-471FF2EFEC43}" presName="Subtitle" presStyleLbl="revTx" presStyleIdx="0" presStyleCnt="6">
        <dgm:presLayoutVars>
          <dgm:chMax val="0"/>
          <dgm:bulletEnabled/>
        </dgm:presLayoutVars>
      </dgm:prSet>
      <dgm:spPr/>
    </dgm:pt>
    <dgm:pt modelId="{4DE2B583-454D-45A0-8AEC-52B1C6DCEBF9}" type="pres">
      <dgm:prSet presAssocID="{B5A2BA91-5B8D-4332-8544-471FF2EFEC43}" presName="Description" presStyleLbl="revTx" presStyleIdx="1" presStyleCnt="6">
        <dgm:presLayoutVars>
          <dgm:bulletEnabled/>
        </dgm:presLayoutVars>
      </dgm:prSet>
      <dgm:spPr/>
    </dgm:pt>
    <dgm:pt modelId="{861C4C0E-8CD1-4B67-96FF-8A8E2AD832DE}" type="pres">
      <dgm:prSet presAssocID="{C24F0034-B4CD-4C67-B20D-70F3F9B266D5}" presName="sibTrans" presStyleLbl="sibTrans2D1" presStyleIdx="0" presStyleCnt="0"/>
      <dgm:spPr/>
    </dgm:pt>
    <dgm:pt modelId="{EAA6CCAC-3480-49EA-8082-79C72C92C667}" type="pres">
      <dgm:prSet presAssocID="{551AE9E5-F290-45EB-934B-835950C5CDCC}" presName="Composite" presStyleCnt="0"/>
      <dgm:spPr/>
    </dgm:pt>
    <dgm:pt modelId="{7BC137F7-16B7-4557-B69F-61F53C597FF5}" type="pres">
      <dgm:prSet presAssocID="{551AE9E5-F290-45EB-934B-835950C5CDCC}"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5760" r="40990"/>
          <a:stretch/>
        </a:blipFill>
      </dgm:spPr>
      <dgm:extLst>
        <a:ext uri="{E40237B7-FDA0-4F09-8148-C483321AD2D9}">
          <dgm14:cNvPr xmlns:dgm14="http://schemas.microsoft.com/office/drawing/2010/diagram" id="0" name="" descr="Computer generated bridge."/>
        </a:ext>
      </dgm:extLst>
    </dgm:pt>
    <dgm:pt modelId="{CC8F2757-CDC5-446F-84D3-6FF391FD92AA}" type="pres">
      <dgm:prSet presAssocID="{551AE9E5-F290-45EB-934B-835950C5CDCC}" presName="Subtitle" presStyleLbl="revTx" presStyleIdx="2" presStyleCnt="6">
        <dgm:presLayoutVars>
          <dgm:chMax val="0"/>
          <dgm:bulletEnabled/>
        </dgm:presLayoutVars>
      </dgm:prSet>
      <dgm:spPr/>
    </dgm:pt>
    <dgm:pt modelId="{48AA8190-A89D-47C3-8EAF-589DF44A83FC}" type="pres">
      <dgm:prSet presAssocID="{551AE9E5-F290-45EB-934B-835950C5CDCC}" presName="Description" presStyleLbl="revTx" presStyleIdx="3" presStyleCnt="6">
        <dgm:presLayoutVars>
          <dgm:bulletEnabled/>
        </dgm:presLayoutVars>
      </dgm:prSet>
      <dgm:spPr/>
    </dgm:pt>
    <dgm:pt modelId="{9E74C77E-DBF8-4A89-8A7A-24B1CDC784B9}" type="pres">
      <dgm:prSet presAssocID="{D37E5FAD-6739-4D5F-BE1E-D9925EC2DE69}" presName="sibTrans" presStyleLbl="sibTrans2D1" presStyleIdx="0" presStyleCnt="0"/>
      <dgm:spPr/>
    </dgm:pt>
    <dgm:pt modelId="{1B89E9E8-6F14-45E5-9E8E-76911BB00429}" type="pres">
      <dgm:prSet presAssocID="{6266FF66-80DD-43AB-A435-38105CE2F0F7}" presName="Composite" presStyleCnt="0"/>
      <dgm:spPr/>
    </dgm:pt>
    <dgm:pt modelId="{293F65FD-AF3E-487B-AD3B-9E89507F27AB}" type="pres">
      <dgm:prSet presAssocID="{6266FF66-80DD-43AB-A435-38105CE2F0F7}"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 r="33251" b="2"/>
          <a:stretch/>
        </a:blipFill>
      </dgm:spPr>
      <dgm:extLst>
        <a:ext uri="{E40237B7-FDA0-4F09-8148-C483321AD2D9}">
          <dgm14:cNvPr xmlns:dgm14="http://schemas.microsoft.com/office/drawing/2010/diagram" id="0" name="" descr="Construction workers."/>
        </a:ext>
      </dgm:extLst>
    </dgm:pt>
    <dgm:pt modelId="{4868658A-4AB7-4F9B-B045-6BA350A03C71}" type="pres">
      <dgm:prSet presAssocID="{6266FF66-80DD-43AB-A435-38105CE2F0F7}" presName="Subtitle" presStyleLbl="revTx" presStyleIdx="4" presStyleCnt="6">
        <dgm:presLayoutVars>
          <dgm:chMax val="0"/>
          <dgm:bulletEnabled/>
        </dgm:presLayoutVars>
      </dgm:prSet>
      <dgm:spPr/>
    </dgm:pt>
    <dgm:pt modelId="{391505A0-7B71-4C9C-A037-579AF111E132}" type="pres">
      <dgm:prSet presAssocID="{6266FF66-80DD-43AB-A435-38105CE2F0F7}" presName="Description" presStyleLbl="revTx" presStyleIdx="5" presStyleCnt="6">
        <dgm:presLayoutVars>
          <dgm:bulletEnabled/>
        </dgm:presLayoutVars>
      </dgm:prSet>
      <dgm:spPr/>
    </dgm:pt>
  </dgm:ptLst>
  <dgm:cxnLst>
    <dgm:cxn modelId="{6AE4550E-0875-4231-ABB2-1FEBCA5D2DE9}" type="presOf" srcId="{D37E5FAD-6739-4D5F-BE1E-D9925EC2DE69}" destId="{9E74C77E-DBF8-4A89-8A7A-24B1CDC784B9}" srcOrd="0" destOrd="0" presId="urn:microsoft.com/office/officeart/2024/3/layout/verticalVisualTextBlock1"/>
    <dgm:cxn modelId="{A123E91A-FBB0-4E89-B903-AF2D8534BC25}" type="presOf" srcId="{846ABECE-3D93-4248-BB10-6FA37BD2C945}" destId="{1DE0BD50-6A01-4143-B2F5-4B5D0FFDFAA7}" srcOrd="0" destOrd="0" presId="urn:microsoft.com/office/officeart/2024/3/layout/verticalVisualTextBlock1"/>
    <dgm:cxn modelId="{1515AB63-236B-4E60-99B8-1A298825F475}" srcId="{B5A2BA91-5B8D-4332-8544-471FF2EFEC43}" destId="{ED8D1AE7-6270-44B7-AE53-0118A828A1B4}" srcOrd="0" destOrd="0" parTransId="{556CB5FB-0C66-4650-9911-59CD65F9F06D}" sibTransId="{7F1A9FA4-2DFA-4382-AC2E-B3E69BB02647}"/>
    <dgm:cxn modelId="{404D3C48-7736-4DDB-8FA0-64E8A9E09FDD}" srcId="{846ABECE-3D93-4248-BB10-6FA37BD2C945}" destId="{B5A2BA91-5B8D-4332-8544-471FF2EFEC43}" srcOrd="0" destOrd="0" parTransId="{A78CF2E3-50CF-40F6-BAED-8BBC6F075332}" sibTransId="{C24F0034-B4CD-4C67-B20D-70F3F9B266D5}"/>
    <dgm:cxn modelId="{9D36894A-8DB0-4B89-9617-933543942550}" srcId="{846ABECE-3D93-4248-BB10-6FA37BD2C945}" destId="{6266FF66-80DD-43AB-A435-38105CE2F0F7}" srcOrd="2" destOrd="0" parTransId="{9E96E1D0-9248-4F6F-9749-7CC2D7293F7C}" sibTransId="{2E166C8F-432E-481C-A456-28AD6288FB31}"/>
    <dgm:cxn modelId="{8FB5B050-F512-4744-AEF9-44E1984EF489}" type="presOf" srcId="{C24F0034-B4CD-4C67-B20D-70F3F9B266D5}" destId="{861C4C0E-8CD1-4B67-96FF-8A8E2AD832DE}" srcOrd="0" destOrd="0" presId="urn:microsoft.com/office/officeart/2024/3/layout/verticalVisualTextBlock1"/>
    <dgm:cxn modelId="{62238052-2769-4793-893B-27570E065D8C}" type="presOf" srcId="{6266FF66-80DD-43AB-A435-38105CE2F0F7}" destId="{4868658A-4AB7-4F9B-B045-6BA350A03C71}" srcOrd="0" destOrd="0" presId="urn:microsoft.com/office/officeart/2024/3/layout/verticalVisualTextBlock1"/>
    <dgm:cxn modelId="{F5EEBA78-F15E-43E7-8B79-500588DD5043}" type="presOf" srcId="{B5A2BA91-5B8D-4332-8544-471FF2EFEC43}" destId="{CAA675A0-F416-43AE-8020-C9DBFC1AADE7}" srcOrd="0" destOrd="0" presId="urn:microsoft.com/office/officeart/2024/3/layout/verticalVisualTextBlock1"/>
    <dgm:cxn modelId="{03AF877B-19FB-406F-B13B-B6A99993A725}" srcId="{6266FF66-80DD-43AB-A435-38105CE2F0F7}" destId="{C6E949AB-4417-4C31-9BA1-6D626DB6139F}" srcOrd="0" destOrd="0" parTransId="{01141AEE-4088-4836-8E67-5A5B93EA450E}" sibTransId="{023BC45E-B849-49CB-A921-F3C3E7F0A06E}"/>
    <dgm:cxn modelId="{C930569E-E0CA-4756-A171-227812F35277}" type="presOf" srcId="{C6E949AB-4417-4C31-9BA1-6D626DB6139F}" destId="{391505A0-7B71-4C9C-A037-579AF111E132}" srcOrd="0" destOrd="0" presId="urn:microsoft.com/office/officeart/2024/3/layout/verticalVisualTextBlock1"/>
    <dgm:cxn modelId="{B4918DAF-20B3-4581-9E14-10443705F962}" srcId="{551AE9E5-F290-45EB-934B-835950C5CDCC}" destId="{80FE9B73-8E24-4FCF-ACB4-5E467E5A6E41}" srcOrd="0" destOrd="0" parTransId="{F1D4BF2A-BFAA-4948-9736-5B51158E08F9}" sibTransId="{F676A767-ED15-42A2-902A-D15F7587EB21}"/>
    <dgm:cxn modelId="{C18857CC-DCF5-4129-85A8-F67C46071A92}" srcId="{846ABECE-3D93-4248-BB10-6FA37BD2C945}" destId="{551AE9E5-F290-45EB-934B-835950C5CDCC}" srcOrd="1" destOrd="0" parTransId="{79B1809D-6BB7-43E5-ABD5-5342F8D765D5}" sibTransId="{D37E5FAD-6739-4D5F-BE1E-D9925EC2DE69}"/>
    <dgm:cxn modelId="{77867BCD-E00B-49A3-836B-C40DC55A0499}" type="presOf" srcId="{ED8D1AE7-6270-44B7-AE53-0118A828A1B4}" destId="{4DE2B583-454D-45A0-8AEC-52B1C6DCEBF9}" srcOrd="0" destOrd="0" presId="urn:microsoft.com/office/officeart/2024/3/layout/verticalVisualTextBlock1"/>
    <dgm:cxn modelId="{5A0B22F8-234E-4141-AAED-3E653918D686}" type="presOf" srcId="{80FE9B73-8E24-4FCF-ACB4-5E467E5A6E41}" destId="{48AA8190-A89D-47C3-8EAF-589DF44A83FC}" srcOrd="0" destOrd="0" presId="urn:microsoft.com/office/officeart/2024/3/layout/verticalVisualTextBlock1"/>
    <dgm:cxn modelId="{4F62A6FE-7083-42B9-A0EA-6A3E8A314280}" type="presOf" srcId="{551AE9E5-F290-45EB-934B-835950C5CDCC}" destId="{CC8F2757-CDC5-446F-84D3-6FF391FD92AA}" srcOrd="0" destOrd="0" presId="urn:microsoft.com/office/officeart/2024/3/layout/verticalVisualTextBlock1"/>
    <dgm:cxn modelId="{9B14C880-E2CB-461D-9D21-DC77ECBDCB21}" type="presParOf" srcId="{1DE0BD50-6A01-4143-B2F5-4B5D0FFDFAA7}" destId="{3F692F79-1321-489E-952A-23DB55FA1241}" srcOrd="0" destOrd="0" presId="urn:microsoft.com/office/officeart/2024/3/layout/verticalVisualTextBlock1"/>
    <dgm:cxn modelId="{580FB9CE-8A83-4A89-B024-6C0893B9FF94}" type="presParOf" srcId="{3F692F79-1321-489E-952A-23DB55FA1241}" destId="{053B8E21-A79B-43E4-B6B3-085FDF522001}" srcOrd="0" destOrd="0" presId="urn:microsoft.com/office/officeart/2024/3/layout/verticalVisualTextBlock1"/>
    <dgm:cxn modelId="{31B3DC4E-44D5-4D8C-AD6C-28FD88B9DC35}" type="presParOf" srcId="{3F692F79-1321-489E-952A-23DB55FA1241}" destId="{CAA675A0-F416-43AE-8020-C9DBFC1AADE7}" srcOrd="1" destOrd="0" presId="urn:microsoft.com/office/officeart/2024/3/layout/verticalVisualTextBlock1"/>
    <dgm:cxn modelId="{A833CFB8-C8E7-459A-A320-2E7B172BCBD2}" type="presParOf" srcId="{3F692F79-1321-489E-952A-23DB55FA1241}" destId="{4DE2B583-454D-45A0-8AEC-52B1C6DCEBF9}" srcOrd="2" destOrd="0" presId="urn:microsoft.com/office/officeart/2024/3/layout/verticalVisualTextBlock1"/>
    <dgm:cxn modelId="{659433F8-AC76-4E17-A9B3-F06C73C97CE1}" type="presParOf" srcId="{1DE0BD50-6A01-4143-B2F5-4B5D0FFDFAA7}" destId="{861C4C0E-8CD1-4B67-96FF-8A8E2AD832DE}" srcOrd="1" destOrd="0" presId="urn:microsoft.com/office/officeart/2024/3/layout/verticalVisualTextBlock1"/>
    <dgm:cxn modelId="{B61E3F64-7E41-4985-B276-4A13AAF5B7AD}" type="presParOf" srcId="{1DE0BD50-6A01-4143-B2F5-4B5D0FFDFAA7}" destId="{EAA6CCAC-3480-49EA-8082-79C72C92C667}" srcOrd="2" destOrd="0" presId="urn:microsoft.com/office/officeart/2024/3/layout/verticalVisualTextBlock1"/>
    <dgm:cxn modelId="{11F9CDF1-0B4D-4497-9DF8-888EC4B8ABA0}" type="presParOf" srcId="{EAA6CCAC-3480-49EA-8082-79C72C92C667}" destId="{7BC137F7-16B7-4557-B69F-61F53C597FF5}" srcOrd="0" destOrd="0" presId="urn:microsoft.com/office/officeart/2024/3/layout/verticalVisualTextBlock1"/>
    <dgm:cxn modelId="{E325DAF0-7DDA-41D2-BA74-FBB74DE6AD82}" type="presParOf" srcId="{EAA6CCAC-3480-49EA-8082-79C72C92C667}" destId="{CC8F2757-CDC5-446F-84D3-6FF391FD92AA}" srcOrd="1" destOrd="0" presId="urn:microsoft.com/office/officeart/2024/3/layout/verticalVisualTextBlock1"/>
    <dgm:cxn modelId="{7DD8648F-B9D0-4A1E-9B66-88BB0227B6C1}" type="presParOf" srcId="{EAA6CCAC-3480-49EA-8082-79C72C92C667}" destId="{48AA8190-A89D-47C3-8EAF-589DF44A83FC}" srcOrd="2" destOrd="0" presId="urn:microsoft.com/office/officeart/2024/3/layout/verticalVisualTextBlock1"/>
    <dgm:cxn modelId="{A4645467-10F4-4286-9CAD-48389B1248E5}" type="presParOf" srcId="{1DE0BD50-6A01-4143-B2F5-4B5D0FFDFAA7}" destId="{9E74C77E-DBF8-4A89-8A7A-24B1CDC784B9}" srcOrd="3" destOrd="0" presId="urn:microsoft.com/office/officeart/2024/3/layout/verticalVisualTextBlock1"/>
    <dgm:cxn modelId="{5795B76B-56A1-4812-A8D6-D0939301ED61}" type="presParOf" srcId="{1DE0BD50-6A01-4143-B2F5-4B5D0FFDFAA7}" destId="{1B89E9E8-6F14-45E5-9E8E-76911BB00429}" srcOrd="4" destOrd="0" presId="urn:microsoft.com/office/officeart/2024/3/layout/verticalVisualTextBlock1"/>
    <dgm:cxn modelId="{CDA98B1A-401A-4EA7-BB3B-F49C58ECCEE2}" type="presParOf" srcId="{1B89E9E8-6F14-45E5-9E8E-76911BB00429}" destId="{293F65FD-AF3E-487B-AD3B-9E89507F27AB}" srcOrd="0" destOrd="0" presId="urn:microsoft.com/office/officeart/2024/3/layout/verticalVisualTextBlock1"/>
    <dgm:cxn modelId="{7673B7D2-13BA-4D69-98F9-6177E672FB7B}" type="presParOf" srcId="{1B89E9E8-6F14-45E5-9E8E-76911BB00429}" destId="{4868658A-4AB7-4F9B-B045-6BA350A03C71}" srcOrd="1" destOrd="0" presId="urn:microsoft.com/office/officeart/2024/3/layout/verticalVisualTextBlock1"/>
    <dgm:cxn modelId="{58157999-7D74-415F-9289-C660EFC46CE2}" type="presParOf" srcId="{1B89E9E8-6F14-45E5-9E8E-76911BB00429}" destId="{391505A0-7B71-4C9C-A037-579AF111E132}"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B8E21-A79B-43E4-B6B3-085FDF522001}">
      <dsp:nvSpPr>
        <dsp:cNvPr id="0" name=""/>
        <dsp:cNvSpPr/>
      </dsp:nvSpPr>
      <dsp:spPr>
        <a:xfrm>
          <a:off x="0" y="0"/>
          <a:ext cx="1453515" cy="145351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8866" r="14385" b="2"/>
          <a:stretch/>
        </a:blipFill>
        <a:ln>
          <a:noFill/>
        </a:ln>
        <a:effectLst/>
      </dsp:spPr>
      <dsp:style>
        <a:lnRef idx="0">
          <a:scrgbClr r="0" g="0" b="0"/>
        </a:lnRef>
        <a:fillRef idx="3">
          <a:scrgbClr r="0" g="0" b="0"/>
        </a:fillRef>
        <a:effectRef idx="2">
          <a:scrgbClr r="0" g="0" b="0"/>
        </a:effectRef>
        <a:fontRef idx="minor">
          <a:schemeClr val="lt1"/>
        </a:fontRef>
      </dsp:style>
    </dsp:sp>
    <dsp:sp modelId="{CAA675A0-F416-43AE-8020-C9DBFC1AADE7}">
      <dsp:nvSpPr>
        <dsp:cNvPr id="0" name=""/>
        <dsp:cNvSpPr/>
      </dsp:nvSpPr>
      <dsp:spPr>
        <a:xfrm>
          <a:off x="1633515" y="0"/>
          <a:ext cx="9330140" cy="369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Observation of Vibrations</a:t>
          </a:r>
        </a:p>
      </dsp:txBody>
      <dsp:txXfrm>
        <a:off x="1633515" y="0"/>
        <a:ext cx="9330140" cy="369520"/>
      </dsp:txXfrm>
    </dsp:sp>
    <dsp:sp modelId="{4DE2B583-454D-45A0-8AEC-52B1C6DCEBF9}">
      <dsp:nvSpPr>
        <dsp:cNvPr id="0" name=""/>
        <dsp:cNvSpPr/>
      </dsp:nvSpPr>
      <dsp:spPr>
        <a:xfrm>
          <a:off x="1633515" y="369520"/>
          <a:ext cx="9330140" cy="1083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suspension bridge shows noticeable vibrations during peak traffic times, indicating dynamic stress factors.</a:t>
          </a:r>
        </a:p>
      </dsp:txBody>
      <dsp:txXfrm>
        <a:off x="1633515" y="369520"/>
        <a:ext cx="9330140" cy="1083995"/>
      </dsp:txXfrm>
    </dsp:sp>
    <dsp:sp modelId="{7BC137F7-16B7-4557-B69F-61F53C597FF5}">
      <dsp:nvSpPr>
        <dsp:cNvPr id="0" name=""/>
        <dsp:cNvSpPr/>
      </dsp:nvSpPr>
      <dsp:spPr>
        <a:xfrm>
          <a:off x="0" y="1569797"/>
          <a:ext cx="1453515" cy="145351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5760" r="40990"/>
          <a:stretch/>
        </a:blipFill>
        <a:ln>
          <a:noFill/>
        </a:ln>
        <a:effectLst/>
      </dsp:spPr>
      <dsp:style>
        <a:lnRef idx="0">
          <a:scrgbClr r="0" g="0" b="0"/>
        </a:lnRef>
        <a:fillRef idx="3">
          <a:scrgbClr r="0" g="0" b="0"/>
        </a:fillRef>
        <a:effectRef idx="2">
          <a:scrgbClr r="0" g="0" b="0"/>
        </a:effectRef>
        <a:fontRef idx="minor">
          <a:schemeClr val="lt1"/>
        </a:fontRef>
      </dsp:style>
    </dsp:sp>
    <dsp:sp modelId="{CC8F2757-CDC5-446F-84D3-6FF391FD92AA}">
      <dsp:nvSpPr>
        <dsp:cNvPr id="0" name=""/>
        <dsp:cNvSpPr/>
      </dsp:nvSpPr>
      <dsp:spPr>
        <a:xfrm>
          <a:off x="1633515" y="1569797"/>
          <a:ext cx="9330140" cy="369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Potential Causes</a:t>
          </a:r>
        </a:p>
      </dsp:txBody>
      <dsp:txXfrm>
        <a:off x="1633515" y="1569797"/>
        <a:ext cx="9330140" cy="369520"/>
      </dsp:txXfrm>
    </dsp:sp>
    <dsp:sp modelId="{48AA8190-A89D-47C3-8EAF-589DF44A83FC}">
      <dsp:nvSpPr>
        <dsp:cNvPr id="0" name=""/>
        <dsp:cNvSpPr/>
      </dsp:nvSpPr>
      <dsp:spPr>
        <a:xfrm>
          <a:off x="1633515" y="1939317"/>
          <a:ext cx="9330140" cy="1083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Hypotheses include wind-induced oscillations, resonance from traffic patterns, and structural imbalance affecting stability.</a:t>
          </a:r>
        </a:p>
      </dsp:txBody>
      <dsp:txXfrm>
        <a:off x="1633515" y="1939317"/>
        <a:ext cx="9330140" cy="1083995"/>
      </dsp:txXfrm>
    </dsp:sp>
    <dsp:sp modelId="{293F65FD-AF3E-487B-AD3B-9E89507F27AB}">
      <dsp:nvSpPr>
        <dsp:cNvPr id="0" name=""/>
        <dsp:cNvSpPr/>
      </dsp:nvSpPr>
      <dsp:spPr>
        <a:xfrm>
          <a:off x="0" y="3139594"/>
          <a:ext cx="1453515" cy="145351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 r="33251" b="2"/>
          <a:stretch/>
        </a:blipFill>
        <a:ln>
          <a:noFill/>
        </a:ln>
        <a:effectLst/>
      </dsp:spPr>
      <dsp:style>
        <a:lnRef idx="0">
          <a:scrgbClr r="0" g="0" b="0"/>
        </a:lnRef>
        <a:fillRef idx="3">
          <a:scrgbClr r="0" g="0" b="0"/>
        </a:fillRef>
        <a:effectRef idx="2">
          <a:scrgbClr r="0" g="0" b="0"/>
        </a:effectRef>
        <a:fontRef idx="minor">
          <a:schemeClr val="lt1"/>
        </a:fontRef>
      </dsp:style>
    </dsp:sp>
    <dsp:sp modelId="{4868658A-4AB7-4F9B-B045-6BA350A03C71}">
      <dsp:nvSpPr>
        <dsp:cNvPr id="0" name=""/>
        <dsp:cNvSpPr/>
      </dsp:nvSpPr>
      <dsp:spPr>
        <a:xfrm>
          <a:off x="1633515" y="3139594"/>
          <a:ext cx="9330140" cy="369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Hypothesis Testing</a:t>
          </a:r>
        </a:p>
      </dsp:txBody>
      <dsp:txXfrm>
        <a:off x="1633515" y="3139594"/>
        <a:ext cx="9330140" cy="369520"/>
      </dsp:txXfrm>
    </dsp:sp>
    <dsp:sp modelId="{391505A0-7B71-4C9C-A037-579AF111E132}">
      <dsp:nvSpPr>
        <dsp:cNvPr id="0" name=""/>
        <dsp:cNvSpPr/>
      </dsp:nvSpPr>
      <dsp:spPr>
        <a:xfrm>
          <a:off x="1633515" y="3509114"/>
          <a:ext cx="9330140" cy="1083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Prioritize testing methods to confirm hypotheses, such as structural analysis, wind simulation, and traffic flow monitoring.</a:t>
          </a:r>
        </a:p>
      </dsp:txBody>
      <dsp:txXfrm>
        <a:off x="1633515" y="3509114"/>
        <a:ext cx="9330140" cy="108399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12/16/2025</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12/16/2025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dirty="0"/>
          </a:p>
        </p:txBody>
      </p:sp>
    </p:spTree>
    <p:extLst>
      <p:ext uri="{BB962C8B-B14F-4D97-AF65-F5344CB8AC3E}">
        <p14:creationId xmlns:p14="http://schemas.microsoft.com/office/powerpoint/2010/main" val="586098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Activity: Students work in groups to analyze scenarios such as unexpected settlement in a foundation or uneven road surfaces. They must propose multiple hypotheses and then apply Ockham’s Razor to select the simplest plausible explanation. This exercise reinforces critical thinking and collaborative problem-solving. Discussion Prompt: Which explanation would you choose and why? How does simplicity influence your confidence in the hypothesis?</a:t>
            </a:r>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dirty="0"/>
          </a:p>
        </p:txBody>
      </p:sp>
    </p:spTree>
    <p:extLst>
      <p:ext uri="{BB962C8B-B14F-4D97-AF65-F5344CB8AC3E}">
        <p14:creationId xmlns:p14="http://schemas.microsoft.com/office/powerpoint/2010/main" val="3261016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Summary of Hypothesis-Making and Simplicity</a:t>
            </a:r>
          </a:p>
        </p:txBody>
      </p:sp>
      <p:sp>
        <p:nvSpPr>
          <p:cNvPr id="4" name="Slide Number Placeholder 3"/>
          <p:cNvSpPr>
            <a:spLocks noGrp="1"/>
          </p:cNvSpPr>
          <p:nvPr>
            <p:ph type="sldNum" sz="quarter" idx="5"/>
          </p:nvPr>
        </p:nvSpPr>
        <p:spPr/>
        <p:txBody>
          <a:bodyPr/>
          <a:lstStyle/>
          <a:p>
            <a:fld id="{BFDD6F49-EBB7-4CCF-97A8-E526BB28BB69}" type="slidenum">
              <a:rPr lang="en-US" smtClean="0"/>
              <a:t>11</a:t>
            </a:fld>
            <a:endParaRPr lang="en-US" dirty="0"/>
          </a:p>
        </p:txBody>
      </p:sp>
    </p:spTree>
    <p:extLst>
      <p:ext uri="{BB962C8B-B14F-4D97-AF65-F5344CB8AC3E}">
        <p14:creationId xmlns:p14="http://schemas.microsoft.com/office/powerpoint/2010/main" val="4281191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Hypothesis-making is a foundational skill in civil engineering that enables systematic investigation and informed decision-making. Facts lead to hypotheses, which guide testing and validation. Ockham’s Razor reminds engineers to favor simplicity, reducing complexity and resource use. Together, these principles ensure efficient and effective problem-solving in real-world projects.</a:t>
            </a:r>
          </a:p>
        </p:txBody>
      </p:sp>
      <p:sp>
        <p:nvSpPr>
          <p:cNvPr id="4" name="Slide Number Placeholder 3"/>
          <p:cNvSpPr>
            <a:spLocks noGrp="1"/>
          </p:cNvSpPr>
          <p:nvPr>
            <p:ph type="sldNum" sz="quarter" idx="5"/>
          </p:nvPr>
        </p:nvSpPr>
        <p:spPr/>
        <p:txBody>
          <a:bodyPr/>
          <a:lstStyle/>
          <a:p>
            <a:fld id="{BFDD6F49-EBB7-4CCF-97A8-E526BB28BB69}" type="slidenum">
              <a:rPr lang="en-US" smtClean="0"/>
              <a:t>12</a:t>
            </a:fld>
            <a:endParaRPr lang="en-US" dirty="0"/>
          </a:p>
        </p:txBody>
      </p:sp>
    </p:spTree>
    <p:extLst>
      <p:ext uri="{BB962C8B-B14F-4D97-AF65-F5344CB8AC3E}">
        <p14:creationId xmlns:p14="http://schemas.microsoft.com/office/powerpoint/2010/main" val="1684503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Slide</a:t>
            </a:r>
          </a:p>
        </p:txBody>
      </p:sp>
      <p:sp>
        <p:nvSpPr>
          <p:cNvPr id="4" name="Slide Number Placeholder 3"/>
          <p:cNvSpPr>
            <a:spLocks noGrp="1"/>
          </p:cNvSpPr>
          <p:nvPr>
            <p:ph type="sldNum" sz="quarter" idx="5"/>
          </p:nvPr>
        </p:nvSpPr>
        <p:spPr/>
        <p:txBody>
          <a:bodyPr/>
          <a:lstStyle/>
          <a:p>
            <a:fld id="{BFDD6F49-EBB7-4CCF-97A8-E526BB28BB69}" type="slidenum">
              <a:rPr lang="en-US" smtClean="0"/>
              <a:t>13</a:t>
            </a:fld>
            <a:endParaRPr lang="en-US" dirty="0"/>
          </a:p>
        </p:txBody>
      </p:sp>
    </p:spTree>
    <p:extLst>
      <p:ext uri="{BB962C8B-B14F-4D97-AF65-F5344CB8AC3E}">
        <p14:creationId xmlns:p14="http://schemas.microsoft.com/office/powerpoint/2010/main" val="2036898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Thank you for participating! Remember: Always start with a clear hypothesis and apply simplicity when analyzing engineering problems. Questions and discussions are welcome.</a:t>
            </a:r>
          </a:p>
        </p:txBody>
      </p:sp>
      <p:sp>
        <p:nvSpPr>
          <p:cNvPr id="4" name="Slide Number Placeholder 3"/>
          <p:cNvSpPr>
            <a:spLocks noGrp="1"/>
          </p:cNvSpPr>
          <p:nvPr>
            <p:ph type="sldNum" sz="quarter" idx="5"/>
          </p:nvPr>
        </p:nvSpPr>
        <p:spPr/>
        <p:txBody>
          <a:bodyPr/>
          <a:lstStyle/>
          <a:p>
            <a:fld id="{BFDD6F49-EBB7-4CCF-97A8-E526BB28BB69}" type="slidenum">
              <a:rPr lang="en-US" smtClean="0"/>
              <a:t>14</a:t>
            </a:fld>
            <a:endParaRPr lang="en-US" dirty="0"/>
          </a:p>
        </p:txBody>
      </p:sp>
    </p:spTree>
    <p:extLst>
      <p:ext uri="{BB962C8B-B14F-4D97-AF65-F5344CB8AC3E}">
        <p14:creationId xmlns:p14="http://schemas.microsoft.com/office/powerpoint/2010/main" val="2246760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a Hypothesis and Its Importance</a:t>
            </a:r>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3418603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 hypothesis is a proposed explanation for a phenomenon based on limited evidence, serving as a starting point for further investigation. In civil engineering, hypotheses are essential because they guide the design of experiments, inform decision-making, and help engineers predict outcomes before implementing costly solutions. For example, when cracks appear in concrete structures, engineers hypothesize potential causes such as temperature fluctuations or material defects before conducting tests. This process ensures efficient resource allocation and minimizes risks. Discussion Prompt: Why do engineers need hypotheses before testing? Consider how hypotheses can save time and prevent unnecessary expenses in large-scale projects.</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dirty="0"/>
          </a:p>
        </p:txBody>
      </p:sp>
    </p:spTree>
    <p:extLst>
      <p:ext uri="{BB962C8B-B14F-4D97-AF65-F5344CB8AC3E}">
        <p14:creationId xmlns:p14="http://schemas.microsoft.com/office/powerpoint/2010/main" val="374224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Scenario 1: Cracks in Concrete After Heavy Rain, Scenario 2: Bridge Vibrations During Peak Traffic</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709287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Fact: A newly constructed concrete pavement shows cracks after a week of heavy rainfall. Students are asked to hypothesize the cause. Possible hypotheses include water infiltration weakening the subgrade, improper curing, or temperature-induced expansion. This exercise encourages critical thinking and application of engineering principles. Discussion Prompt: What could be the simplest explanation for these cracks? How would you test your hypothesis in a real-world setting?</a:t>
            </a:r>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dirty="0"/>
          </a:p>
        </p:txBody>
      </p:sp>
    </p:spTree>
    <p:extLst>
      <p:ext uri="{BB962C8B-B14F-4D97-AF65-F5344CB8AC3E}">
        <p14:creationId xmlns:p14="http://schemas.microsoft.com/office/powerpoint/2010/main" val="3539018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Fact: A suspension bridge experiences noticeable vibrations during rush hour traffic. Students should hypothesize potential causes such as wind-induced oscillations, resonance due to traffic patterns, or structural imbalance. This scenario demonstrates how observations lead to hypothesis formation in structural engineering. Discussion Prompt: What hypothesis explains this phenomenon? How would you prioritize testing methods to confirm your hypothesis?</a:t>
            </a:r>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dirty="0"/>
          </a:p>
        </p:txBody>
      </p:sp>
    </p:spTree>
    <p:extLst>
      <p:ext uri="{BB962C8B-B14F-4D97-AF65-F5344CB8AC3E}">
        <p14:creationId xmlns:p14="http://schemas.microsoft.com/office/powerpoint/2010/main" val="323463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Principle and Practical Examples</a:t>
            </a:r>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2492489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Ockham’s Razor suggests that the simplest explanation is often the correct one. In civil engineering, this principle helps avoid overcomplicating problems. For example, cracks in concrete might be due to temperature variation rather than complex chemical reactions. Similarly, traffic delays are more likely caused by congestion than multiple rare factors. Applying this principle saves time and resources while maintaining accuracy. Discussion Prompt: Why is simplicity valuable in engineering problem-solving? Share examples where complex explanations led to wasted effort.</a:t>
            </a: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dirty="0"/>
          </a:p>
        </p:txBody>
      </p:sp>
    </p:spTree>
    <p:extLst>
      <p:ext uri="{BB962C8B-B14F-4D97-AF65-F5344CB8AC3E}">
        <p14:creationId xmlns:p14="http://schemas.microsoft.com/office/powerpoint/2010/main" val="2688807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Applying Ockham’s Razor to Real Scenarios</a:t>
            </a:r>
          </a:p>
        </p:txBody>
      </p:sp>
      <p:sp>
        <p:nvSpPr>
          <p:cNvPr id="4" name="Slide Number Placeholder 3"/>
          <p:cNvSpPr>
            <a:spLocks noGrp="1"/>
          </p:cNvSpPr>
          <p:nvPr>
            <p:ph type="sldNum" sz="quarter" idx="5"/>
          </p:nvPr>
        </p:nvSpPr>
        <p:spPr/>
        <p:txBody>
          <a:bodyPr/>
          <a:lstStyle/>
          <a:p>
            <a:fld id="{BFDD6F49-EBB7-4CCF-97A8-E526BB28BB69}" type="slidenum">
              <a:rPr lang="en-US" smtClean="0"/>
              <a:t>9</a:t>
            </a:fld>
            <a:endParaRPr lang="en-US" dirty="0"/>
          </a:p>
        </p:txBody>
      </p:sp>
    </p:spTree>
    <p:extLst>
      <p:ext uri="{BB962C8B-B14F-4D97-AF65-F5344CB8AC3E}">
        <p14:creationId xmlns:p14="http://schemas.microsoft.com/office/powerpoint/2010/main" val="1728332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with Picture">
    <p:bg>
      <p:bgRef idx="1001">
        <a:schemeClr val="bg1"/>
      </p:bgRef>
    </p:bg>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0202F551-CD9C-6E27-92C3-595934B22837}"/>
              </a:ext>
            </a:extLst>
          </p:cNvPr>
          <p:cNvSpPr/>
          <p:nvPr/>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Shape">
            <a:extLst>
              <a:ext uri="{FF2B5EF4-FFF2-40B4-BE49-F238E27FC236}">
                <a16:creationId xmlns:a16="http://schemas.microsoft.com/office/drawing/2014/main" id="{A703234F-30D0-CB47-612B-1247B3B32162}"/>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cxnSp>
        <p:nvCxnSpPr>
          <p:cNvPr id="10" name="Straight Connector 9">
            <a:extLst>
              <a:ext uri="{FF2B5EF4-FFF2-40B4-BE49-F238E27FC236}">
                <a16:creationId xmlns:a16="http://schemas.microsoft.com/office/drawing/2014/main" id="{8A20E2C7-A47E-F74C-7AE3-3B9E0FAB4AC3}"/>
              </a:ext>
            </a:extLst>
          </p:cNvPr>
          <p:cNvCxnSpPr>
            <a:cxnSpLocks/>
          </p:cNvCxnSpPr>
          <p:nvPr/>
        </p:nvCxnSpPr>
        <p:spPr>
          <a:xfrm>
            <a:off x="7223309" y="800100"/>
            <a:ext cx="0" cy="495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61123" y="1339060"/>
            <a:ext cx="4974183" cy="2624418"/>
          </a:xfrm>
        </p:spPr>
        <p:txBody>
          <a:bodyPr vert="horz" lIns="91440" tIns="45720" rIns="91440" bIns="45720" rtlCol="0" anchor="t">
            <a:normAutofit/>
          </a:bodyPr>
          <a:lstStyle>
            <a:lvl1pPr>
              <a:defRPr lang="en-US" sz="48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59205" y="4312625"/>
            <a:ext cx="4974183" cy="1065807"/>
          </a:xfrm>
        </p:spPr>
        <p:txBody>
          <a:bodyPr vert="horz" lIns="91440" tIns="45720" rIns="91440" bIns="45720" rtlCol="0" anchor="b">
            <a:normAutofit/>
          </a:bodyPr>
          <a:lstStyle>
            <a:lvl1pPr marL="0" indent="0">
              <a:buNone/>
              <a:defRPr lang="en-US" sz="1600" cap="all" baseline="0" dirty="0"/>
            </a:lvl1pPr>
          </a:lstStyle>
          <a:p>
            <a:pPr lvl="0"/>
            <a:r>
              <a:rPr lang="en-US"/>
              <a:t>Click to edit Master subtitle style</a:t>
            </a:r>
            <a:endParaRPr lang="en-US" dirty="0"/>
          </a:p>
        </p:txBody>
      </p:sp>
      <p:sp>
        <p:nvSpPr>
          <p:cNvPr id="6" name="Picture Placeholder 13">
            <a:extLst>
              <a:ext uri="{FF2B5EF4-FFF2-40B4-BE49-F238E27FC236}">
                <a16:creationId xmlns:a16="http://schemas.microsoft.com/office/drawing/2014/main" id="{4DC1A109-E158-1AD7-E2B7-416EEE08ACC4}"/>
              </a:ext>
            </a:extLst>
          </p:cNvPr>
          <p:cNvSpPr>
            <a:spLocks noGrp="1"/>
          </p:cNvSpPr>
          <p:nvPr>
            <p:ph type="pic" sz="quarter" idx="10" hasCustomPrompt="1"/>
          </p:nvPr>
        </p:nvSpPr>
        <p:spPr>
          <a:xfrm>
            <a:off x="7238313" y="812266"/>
            <a:ext cx="3829736" cy="4928136"/>
          </a:xfrm>
          <a:blipFill>
            <a:blip r:embed="rId2">
              <a:alphaModFix amt="85000"/>
              <a:extLst>
                <a:ext uri="{28A0092B-C50C-407E-A947-70E740481C1C}">
                  <a14:useLocalDpi xmlns:a14="http://schemas.microsoft.com/office/drawing/2010/main" val="0"/>
                </a:ext>
              </a:extLst>
            </a:blip>
            <a:stretch>
              <a:fillRect/>
            </a:stretch>
          </a:blipFill>
          <a:ln w="25400">
            <a:noFill/>
          </a:ln>
        </p:spPr>
        <p:txBody>
          <a:bodyPr vert="horz" lIns="91440" tIns="0" rIns="0" bIns="0" rtlCol="0">
            <a:noAutofit/>
          </a:bodyPr>
          <a:lstStyle>
            <a:lvl1pPr marL="0" indent="0">
              <a:buNone/>
              <a:defRPr lang="en-US" sz="2400" b="0" i="0" noProof="0">
                <a:solidFill>
                  <a:schemeClr val="tx1"/>
                </a:solidFill>
              </a:defRPr>
            </a:lvl1pPr>
          </a:lstStyle>
          <a:p>
            <a:pPr marL="228600" lvl="0" indent="-228600">
              <a:lnSpc>
                <a:spcPct val="150000"/>
              </a:lnSpc>
            </a:pPr>
            <a:r>
              <a:rPr lang="en-US" noProof="0" dirty="0"/>
              <a:t>  </a:t>
            </a:r>
          </a:p>
        </p:txBody>
      </p:sp>
      <p:sp>
        <p:nvSpPr>
          <p:cNvPr id="15" name="Footer Placeholder 4">
            <a:extLst>
              <a:ext uri="{FF2B5EF4-FFF2-40B4-BE49-F238E27FC236}">
                <a16:creationId xmlns:a16="http://schemas.microsoft.com/office/drawing/2014/main" id="{DF7B139E-1A4F-D7CF-7764-58DA6FAFE2E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4" name="Date Placeholder 3">
            <a:extLst>
              <a:ext uri="{FF2B5EF4-FFF2-40B4-BE49-F238E27FC236}">
                <a16:creationId xmlns:a16="http://schemas.microsoft.com/office/drawing/2014/main" id="{9538451A-1E74-ABF8-A9BB-311A384BE9B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6" name="Slide Number Placeholder 5">
            <a:extLst>
              <a:ext uri="{FF2B5EF4-FFF2-40B4-BE49-F238E27FC236}">
                <a16:creationId xmlns:a16="http://schemas.microsoft.com/office/drawing/2014/main" id="{358985DD-E6CE-DBCC-61CF-9BBFE330EF1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651026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4"/>
        </a:solidFill>
        <a:effectLst/>
      </p:bgPr>
    </p:bg>
    <p:spTree>
      <p:nvGrpSpPr>
        <p:cNvPr id="1" name=""/>
        <p:cNvGrpSpPr/>
        <p:nvPr/>
      </p:nvGrpSpPr>
      <p:grpSpPr>
        <a:xfrm>
          <a:off x="0" y="0"/>
          <a:ext cx="0" cy="0"/>
          <a:chOff x="0" y="0"/>
          <a:chExt cx="0" cy="0"/>
        </a:xfrm>
      </p:grpSpPr>
      <p:sp>
        <p:nvSpPr>
          <p:cNvPr id="3" name="Shape 2">
            <a:extLst>
              <a:ext uri="{FF2B5EF4-FFF2-40B4-BE49-F238E27FC236}">
                <a16:creationId xmlns:a16="http://schemas.microsoft.com/office/drawing/2014/main" id="{8B3FAB4B-5BE6-36A5-AC57-A8A4DE80EDF0}"/>
              </a:ext>
            </a:extLst>
          </p:cNvPr>
          <p:cNvSpPr/>
          <p:nvPr userDrawn="1"/>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4" name="Shape 1">
            <a:extLst>
              <a:ext uri="{FF2B5EF4-FFF2-40B4-BE49-F238E27FC236}">
                <a16:creationId xmlns:a16="http://schemas.microsoft.com/office/drawing/2014/main" id="{455D774B-5A74-ECBA-B23F-FDB73925D455}"/>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580331" y="1525905"/>
            <a:ext cx="8838202" cy="846396"/>
          </a:xfrm>
        </p:spPr>
        <p:txBody>
          <a:bodyPr anchor="b">
            <a:normAutofit/>
          </a:bodyPr>
          <a:lstStyle>
            <a:lvl1pPr>
              <a:defRPr sz="4400">
                <a:solidFill>
                  <a:schemeClr val="tx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580332" y="2650524"/>
            <a:ext cx="8838202" cy="2386352"/>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327C2936-23FD-A202-FEC8-A04EC6038E21}"/>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Date Placeholder 3">
            <a:extLst>
              <a:ext uri="{FF2B5EF4-FFF2-40B4-BE49-F238E27FC236}">
                <a16:creationId xmlns:a16="http://schemas.microsoft.com/office/drawing/2014/main" id="{A74C11B4-B6D5-47F5-335E-A913C2501ED0}"/>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3" name="Slide Number Placeholder 5">
            <a:extLst>
              <a:ext uri="{FF2B5EF4-FFF2-40B4-BE49-F238E27FC236}">
                <a16:creationId xmlns:a16="http://schemas.microsoft.com/office/drawing/2014/main" id="{040C422B-2C69-102F-F573-37A60C6CA350}"/>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13071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with Picture">
    <p:bg>
      <p:bgPr>
        <a:solidFill>
          <a:schemeClr val="accent4"/>
        </a:solidFill>
        <a:effectLst/>
      </p:bgPr>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8CA9E58B-E51C-E405-905F-70ADA8DA97C1}"/>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4" name="Shape">
            <a:extLst>
              <a:ext uri="{FF2B5EF4-FFF2-40B4-BE49-F238E27FC236}">
                <a16:creationId xmlns:a16="http://schemas.microsoft.com/office/drawing/2014/main" id="{0202F551-CD9C-6E27-92C3-595934B22837}"/>
              </a:ext>
            </a:extLst>
          </p:cNvPr>
          <p:cNvSpPr/>
          <p:nvPr/>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Shape">
            <a:extLst>
              <a:ext uri="{FF2B5EF4-FFF2-40B4-BE49-F238E27FC236}">
                <a16:creationId xmlns:a16="http://schemas.microsoft.com/office/drawing/2014/main" id="{A703234F-30D0-CB47-612B-1247B3B32162}"/>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cxnSp>
        <p:nvCxnSpPr>
          <p:cNvPr id="10" name="Straight Connector 9">
            <a:extLst>
              <a:ext uri="{FF2B5EF4-FFF2-40B4-BE49-F238E27FC236}">
                <a16:creationId xmlns:a16="http://schemas.microsoft.com/office/drawing/2014/main" id="{8A20E2C7-A47E-F74C-7AE3-3B9E0FAB4AC3}"/>
              </a:ext>
            </a:extLst>
          </p:cNvPr>
          <p:cNvCxnSpPr>
            <a:cxnSpLocks/>
          </p:cNvCxnSpPr>
          <p:nvPr/>
        </p:nvCxnSpPr>
        <p:spPr>
          <a:xfrm>
            <a:off x="5981630" y="787402"/>
            <a:ext cx="0" cy="495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563974" y="1339060"/>
            <a:ext cx="3927674" cy="794540"/>
          </a:xfrm>
        </p:spPr>
        <p:txBody>
          <a:bodyPr vert="horz" lIns="91440" tIns="45720" rIns="91440" bIns="45720" rtlCol="0" anchor="t">
            <a:normAutofit/>
          </a:bodyPr>
          <a:lstStyle>
            <a:lvl1pPr>
              <a:defRPr lang="en-US" sz="4800" dirty="0"/>
            </a:lvl1pPr>
          </a:lstStyle>
          <a:p>
            <a:pPr lvl="0"/>
            <a:r>
              <a:rPr lang="en-US" dirty="0"/>
              <a:t>Agenda</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62056" y="2430700"/>
            <a:ext cx="3927674" cy="2947733"/>
          </a:xfrm>
        </p:spPr>
        <p:txBody>
          <a:bodyPr vert="horz" lIns="91440" tIns="45720" rIns="91440" bIns="45720" rtlCol="0" anchor="t">
            <a:normAutofit/>
          </a:bodyPr>
          <a:lstStyle>
            <a:lvl1pPr marL="0" indent="0">
              <a:buNone/>
              <a:defRPr lang="en-US" sz="1600" dirty="0"/>
            </a:lvl1pPr>
          </a:lstStyle>
          <a:p>
            <a:pPr lvl="0"/>
            <a:r>
              <a:rPr lang="en-US"/>
              <a:t>Click to edit Master subtitle style</a:t>
            </a:r>
            <a:endParaRPr lang="en-US" dirty="0"/>
          </a:p>
        </p:txBody>
      </p:sp>
      <p:sp>
        <p:nvSpPr>
          <p:cNvPr id="6" name="Picture Placeholder 13">
            <a:extLst>
              <a:ext uri="{FF2B5EF4-FFF2-40B4-BE49-F238E27FC236}">
                <a16:creationId xmlns:a16="http://schemas.microsoft.com/office/drawing/2014/main" id="{4DC1A109-E158-1AD7-E2B7-416EEE08ACC4}"/>
              </a:ext>
            </a:extLst>
          </p:cNvPr>
          <p:cNvSpPr>
            <a:spLocks noGrp="1"/>
          </p:cNvSpPr>
          <p:nvPr>
            <p:ph type="pic" sz="quarter" idx="10" hasCustomPrompt="1"/>
          </p:nvPr>
        </p:nvSpPr>
        <p:spPr>
          <a:xfrm>
            <a:off x="872663" y="812266"/>
            <a:ext cx="5096260" cy="4928136"/>
          </a:xfrm>
          <a:blipFill>
            <a:blip r:embed="rId2">
              <a:alphaModFix amt="70000"/>
              <a:extLst>
                <a:ext uri="{28A0092B-C50C-407E-A947-70E740481C1C}">
                  <a14:useLocalDpi xmlns:a14="http://schemas.microsoft.com/office/drawing/2010/main" val="0"/>
                </a:ext>
              </a:extLst>
            </a:blip>
            <a:stretch>
              <a:fillRect/>
            </a:stretch>
          </a:blipFill>
          <a:ln w="25400">
            <a:noFill/>
          </a:ln>
        </p:spPr>
        <p:txBody>
          <a:bodyPr vert="horz" lIns="91440" tIns="0" rIns="0" bIns="0" rtlCol="0">
            <a:noAutofit/>
          </a:bodyPr>
          <a:lstStyle>
            <a:lvl1pPr marL="0" indent="0">
              <a:buNone/>
              <a:defRPr lang="en-US" sz="2400" b="0" i="0" noProof="0">
                <a:solidFill>
                  <a:schemeClr val="tx1"/>
                </a:solidFill>
              </a:defRPr>
            </a:lvl1pPr>
          </a:lstStyle>
          <a:p>
            <a:pPr marL="228600" lvl="0" indent="-228600">
              <a:lnSpc>
                <a:spcPct val="150000"/>
              </a:lnSpc>
            </a:pPr>
            <a:r>
              <a:rPr lang="en-US" noProof="0" dirty="0"/>
              <a:t> </a:t>
            </a:r>
          </a:p>
        </p:txBody>
      </p:sp>
      <p:sp>
        <p:nvSpPr>
          <p:cNvPr id="8" name="Footer Placeholder 4">
            <a:extLst>
              <a:ext uri="{FF2B5EF4-FFF2-40B4-BE49-F238E27FC236}">
                <a16:creationId xmlns:a16="http://schemas.microsoft.com/office/drawing/2014/main" id="{E01417BD-FFDA-56B8-4551-B115E221D4D3}"/>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58EBB8A5-D4C6-548F-819A-FE7750FBFDD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9543712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bg>
      <p:bgRef idx="1001">
        <a:schemeClr val="bg1"/>
      </p:bgRef>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744A8A6-B09A-3C25-2DA9-92129860EDBD}"/>
              </a:ext>
            </a:extLst>
          </p:cNvPr>
          <p:cNvGrpSpPr/>
          <p:nvPr/>
        </p:nvGrpSpPr>
        <p:grpSpPr>
          <a:xfrm>
            <a:off x="858371" y="1538141"/>
            <a:ext cx="5594950" cy="3781718"/>
            <a:chOff x="521208" y="647905"/>
            <a:chExt cx="11365969" cy="5565740"/>
          </a:xfrm>
        </p:grpSpPr>
        <p:sp>
          <p:nvSpPr>
            <p:cNvPr id="36" name="Shape">
              <a:extLst>
                <a:ext uri="{FF2B5EF4-FFF2-40B4-BE49-F238E27FC236}">
                  <a16:creationId xmlns:a16="http://schemas.microsoft.com/office/drawing/2014/main" id="{18600D5A-4CF6-D9F9-1A3A-5136CC2CE45D}"/>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37" name="Shape">
              <a:extLst>
                <a:ext uri="{FF2B5EF4-FFF2-40B4-BE49-F238E27FC236}">
                  <a16:creationId xmlns:a16="http://schemas.microsoft.com/office/drawing/2014/main" id="{69249D5A-EA70-0210-8234-7481C00A91D0}"/>
                </a:ext>
              </a:extLst>
            </p:cNvPr>
            <p:cNvSpPr/>
            <p:nvPr/>
          </p:nvSpPr>
          <p:spPr>
            <a:xfrm>
              <a:off x="521208" y="647905"/>
              <a:ext cx="11047664" cy="5370983"/>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7" name="Title 6">
            <a:extLst>
              <a:ext uri="{FF2B5EF4-FFF2-40B4-BE49-F238E27FC236}">
                <a16:creationId xmlns:a16="http://schemas.microsoft.com/office/drawing/2014/main" id="{9F42DEFD-DF95-ABA5-F5E7-97EE2BC38A02}"/>
              </a:ext>
            </a:extLst>
          </p:cNvPr>
          <p:cNvSpPr>
            <a:spLocks noGrp="1"/>
          </p:cNvSpPr>
          <p:nvPr>
            <p:ph type="title"/>
          </p:nvPr>
        </p:nvSpPr>
        <p:spPr>
          <a:xfrm>
            <a:off x="1305332" y="2009984"/>
            <a:ext cx="4515599" cy="2692020"/>
          </a:xfrm>
        </p:spPr>
        <p:txBody>
          <a:bodyPr anchor="ct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7028878" y="2129872"/>
            <a:ext cx="4304752" cy="2454797"/>
          </a:xfrm>
        </p:spPr>
        <p:txBody>
          <a:bodyPr anchor="ct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E1BCE18F-7F76-B015-517A-B218F96C3D64}"/>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D4B1BEB0-0A50-8032-92AF-CE95330EA0A8}"/>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5" name="Slide Number Placeholder 5">
            <a:extLst>
              <a:ext uri="{FF2B5EF4-FFF2-40B4-BE49-F238E27FC236}">
                <a16:creationId xmlns:a16="http://schemas.microsoft.com/office/drawing/2014/main" id="{65677150-7CBF-C5C3-D369-2021EB4B3F0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38363512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E7B2878-E57A-BF28-CA0B-25C595B6B23B}"/>
              </a:ext>
            </a:extLst>
          </p:cNvPr>
          <p:cNvGrpSpPr/>
          <p:nvPr/>
        </p:nvGrpSpPr>
        <p:grpSpPr>
          <a:xfrm>
            <a:off x="858371" y="971570"/>
            <a:ext cx="4956175" cy="4914861"/>
            <a:chOff x="521208" y="647905"/>
            <a:chExt cx="11365969" cy="5565740"/>
          </a:xfrm>
        </p:grpSpPr>
        <p:sp>
          <p:nvSpPr>
            <p:cNvPr id="7" name="Shape">
              <a:extLst>
                <a:ext uri="{FF2B5EF4-FFF2-40B4-BE49-F238E27FC236}">
                  <a16:creationId xmlns:a16="http://schemas.microsoft.com/office/drawing/2014/main" id="{F08FFA22-A55A-8523-9665-963EF8BF5CEE}"/>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a:extLst>
                <a:ext uri="{FF2B5EF4-FFF2-40B4-BE49-F238E27FC236}">
                  <a16:creationId xmlns:a16="http://schemas.microsoft.com/office/drawing/2014/main" id="{249E8B92-9DA1-2B88-C923-D1B15EB00E1E}"/>
                </a:ext>
              </a:extLst>
            </p:cNvPr>
            <p:cNvSpPr/>
            <p:nvPr/>
          </p:nvSpPr>
          <p:spPr>
            <a:xfrm>
              <a:off x="521208" y="647905"/>
              <a:ext cx="11047664" cy="5370983"/>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11" name="Title 10">
            <a:extLst>
              <a:ext uri="{FF2B5EF4-FFF2-40B4-BE49-F238E27FC236}">
                <a16:creationId xmlns:a16="http://schemas.microsoft.com/office/drawing/2014/main" id="{B7E33A4B-2075-9CF4-BC69-F5E43B10A54B}"/>
              </a:ext>
            </a:extLst>
          </p:cNvPr>
          <p:cNvSpPr>
            <a:spLocks noGrp="1"/>
          </p:cNvSpPr>
          <p:nvPr>
            <p:ph type="title"/>
          </p:nvPr>
        </p:nvSpPr>
        <p:spPr>
          <a:xfrm>
            <a:off x="1307592" y="1478826"/>
            <a:ext cx="3846237" cy="3744148"/>
          </a:xfrm>
        </p:spPr>
        <p:txBody>
          <a:bodyPr anchor="ct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623177" y="1727014"/>
            <a:ext cx="4956175" cy="346121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CD96A57-F4BE-9BFE-192B-8B6BE3EB5045}"/>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5112D03E-A50A-19D0-5987-28EA74509B0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5919D5AA-125E-CB20-B949-8633A826DADF}"/>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935571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41D8BB-05AF-A317-C2B4-DC1CB87B9246}"/>
              </a:ext>
            </a:extLst>
          </p:cNvPr>
          <p:cNvGrpSpPr/>
          <p:nvPr/>
        </p:nvGrpSpPr>
        <p:grpSpPr>
          <a:xfrm>
            <a:off x="858371" y="971570"/>
            <a:ext cx="4708425" cy="4914861"/>
            <a:chOff x="521208" y="647905"/>
            <a:chExt cx="10797805" cy="5565740"/>
          </a:xfrm>
        </p:grpSpPr>
        <p:sp>
          <p:nvSpPr>
            <p:cNvPr id="7" name="Shape">
              <a:extLst>
                <a:ext uri="{FF2B5EF4-FFF2-40B4-BE49-F238E27FC236}">
                  <a16:creationId xmlns:a16="http://schemas.microsoft.com/office/drawing/2014/main" id="{D76689D7-5D3E-ECBB-6775-7B400A96F3D7}"/>
                </a:ext>
              </a:extLst>
            </p:cNvPr>
            <p:cNvSpPr/>
            <p:nvPr/>
          </p:nvSpPr>
          <p:spPr>
            <a:xfrm>
              <a:off x="725405" y="1009217"/>
              <a:ext cx="10593608"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a:extLst>
                <a:ext uri="{FF2B5EF4-FFF2-40B4-BE49-F238E27FC236}">
                  <a16:creationId xmlns:a16="http://schemas.microsoft.com/office/drawing/2014/main" id="{93638B9C-5DAA-F32E-C1B3-8B5DF702E8BE}"/>
                </a:ext>
              </a:extLst>
            </p:cNvPr>
            <p:cNvSpPr/>
            <p:nvPr/>
          </p:nvSpPr>
          <p:spPr>
            <a:xfrm>
              <a:off x="521208" y="647905"/>
              <a:ext cx="10441168" cy="5370983"/>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11" name="Title 10">
            <a:extLst>
              <a:ext uri="{FF2B5EF4-FFF2-40B4-BE49-F238E27FC236}">
                <a16:creationId xmlns:a16="http://schemas.microsoft.com/office/drawing/2014/main" id="{84027933-14DD-AC05-2EC9-CE1166FE7EDB}"/>
              </a:ext>
            </a:extLst>
          </p:cNvPr>
          <p:cNvSpPr>
            <a:spLocks noGrp="1"/>
          </p:cNvSpPr>
          <p:nvPr>
            <p:ph type="title"/>
          </p:nvPr>
        </p:nvSpPr>
        <p:spPr>
          <a:xfrm>
            <a:off x="1307593" y="1478826"/>
            <a:ext cx="3647180" cy="3744148"/>
          </a:xfrm>
        </p:spPr>
        <p:txBody>
          <a:bodyPr anchor="ct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6379486" y="971569"/>
            <a:ext cx="5199866" cy="491486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6C4A6CC-4DAE-D6DF-005D-9A746EA3416B}"/>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5C2D53F9-F5D7-A57F-631C-1011FA2D28D8}"/>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DF767895-A265-B576-2779-D9431696A27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774582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7" name="Shape">
            <a:extLst>
              <a:ext uri="{FF2B5EF4-FFF2-40B4-BE49-F238E27FC236}">
                <a16:creationId xmlns:a16="http://schemas.microsoft.com/office/drawing/2014/main" id="{38F88781-30C8-3349-475F-145EFAD547E5}"/>
              </a:ext>
            </a:extLst>
          </p:cNvPr>
          <p:cNvSpPr/>
          <p:nvPr/>
        </p:nvSpPr>
        <p:spPr>
          <a:xfrm>
            <a:off x="924451" y="1290629"/>
            <a:ext cx="3469803" cy="459580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a:extLst>
              <a:ext uri="{FF2B5EF4-FFF2-40B4-BE49-F238E27FC236}">
                <a16:creationId xmlns:a16="http://schemas.microsoft.com/office/drawing/2014/main" id="{5C0C482B-4AFD-2FA3-38E4-917E66DA8BB7}"/>
              </a:ext>
            </a:extLst>
          </p:cNvPr>
          <p:cNvSpPr/>
          <p:nvPr/>
        </p:nvSpPr>
        <p:spPr>
          <a:xfrm>
            <a:off x="858371" y="971570"/>
            <a:ext cx="3378902" cy="4742880"/>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0" name="Title 1">
            <a:extLst>
              <a:ext uri="{FF2B5EF4-FFF2-40B4-BE49-F238E27FC236}">
                <a16:creationId xmlns:a16="http://schemas.microsoft.com/office/drawing/2014/main" id="{00CC4C23-E507-7EE9-B6A1-7AC512473B88}"/>
              </a:ext>
            </a:extLst>
          </p:cNvPr>
          <p:cNvSpPr>
            <a:spLocks noGrp="1"/>
          </p:cNvSpPr>
          <p:nvPr>
            <p:ph type="title"/>
          </p:nvPr>
        </p:nvSpPr>
        <p:spPr>
          <a:xfrm>
            <a:off x="1305332" y="1388700"/>
            <a:ext cx="2480605" cy="3908620"/>
          </a:xfrm>
        </p:spPr>
        <p:txBody>
          <a:bodyPr anchor="ctr">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206945" y="796935"/>
            <a:ext cx="6369358" cy="5264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2F846573-B9BF-5258-A368-AE00F48459D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FCD80948-8FBA-8AE9-029C-B469581BC9FE}"/>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7811F34A-A62C-BC8F-113D-3A7AD96EFFF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508433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10" name="Shape">
            <a:extLst>
              <a:ext uri="{FF2B5EF4-FFF2-40B4-BE49-F238E27FC236}">
                <a16:creationId xmlns:a16="http://schemas.microsoft.com/office/drawing/2014/main" id="{518C51F0-983B-E75D-43D9-AB5A1692E483}"/>
              </a:ext>
            </a:extLst>
          </p:cNvPr>
          <p:cNvSpPr/>
          <p:nvPr/>
        </p:nvSpPr>
        <p:spPr>
          <a:xfrm>
            <a:off x="678727" y="1027243"/>
            <a:ext cx="3469803" cy="2960557"/>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1" name="Shape">
            <a:extLst>
              <a:ext uri="{FF2B5EF4-FFF2-40B4-BE49-F238E27FC236}">
                <a16:creationId xmlns:a16="http://schemas.microsoft.com/office/drawing/2014/main" id="{4F13FE91-399F-901F-6CF0-0447176EA2EF}"/>
              </a:ext>
            </a:extLst>
          </p:cNvPr>
          <p:cNvSpPr/>
          <p:nvPr/>
        </p:nvSpPr>
        <p:spPr>
          <a:xfrm>
            <a:off x="612647" y="708184"/>
            <a:ext cx="3378902" cy="3101816"/>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2" name="Title 1">
            <a:extLst>
              <a:ext uri="{FF2B5EF4-FFF2-40B4-BE49-F238E27FC236}">
                <a16:creationId xmlns:a16="http://schemas.microsoft.com/office/drawing/2014/main" id="{830AF312-BB7E-63CF-42C0-3AAF17BB4CC9}"/>
              </a:ext>
            </a:extLst>
          </p:cNvPr>
          <p:cNvSpPr>
            <a:spLocks noGrp="1"/>
          </p:cNvSpPr>
          <p:nvPr>
            <p:ph type="title"/>
          </p:nvPr>
        </p:nvSpPr>
        <p:spPr>
          <a:xfrm>
            <a:off x="1059609" y="1170994"/>
            <a:ext cx="2474546" cy="2192044"/>
          </a:xfrm>
        </p:spPr>
        <p:txBody>
          <a:bodyPr anchor="ctr">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13300" y="708184"/>
            <a:ext cx="6763003" cy="5514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C75D260-6D49-B6E6-0AF7-CB139EC2E175}"/>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CE7449F8-8E08-2E2D-E1DC-B35D55FA98C7}"/>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B7485ACA-FF2D-E071-ABB4-8D1CBF292DAD}"/>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104408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56011" y="514175"/>
            <a:ext cx="6426389" cy="1315029"/>
          </a:xfrm>
        </p:spPr>
        <p:txBody>
          <a:bodyPr anchor="b"/>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57368" y="1978488"/>
            <a:ext cx="6418935" cy="4285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56010" y="6343955"/>
            <a:ext cx="3364903"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11894081-07CB-999F-D411-9154D25C9500}"/>
              </a:ext>
            </a:extLst>
          </p:cNvPr>
          <p:cNvCxnSpPr>
            <a:cxnSpLocks/>
          </p:cNvCxnSpPr>
          <p:nvPr/>
        </p:nvCxnSpPr>
        <p:spPr>
          <a:xfrm>
            <a:off x="457108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6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3319"/>
            <a:ext cx="6339541" cy="1143000"/>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975104"/>
            <a:ext cx="6339414" cy="4228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a:prstGeom prst="rect">
            <a:avLst/>
          </a:prstGeom>
        </p:spPr>
        <p:txBody>
          <a:bodyPr/>
          <a:lstStyle/>
          <a:p>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a:prstGeom prst="rect">
            <a:avLst/>
          </a:prstGeom>
        </p:spPr>
        <p:txBody>
          <a:bodyPr/>
          <a:lstStyle/>
          <a:p>
            <a:endParaRPr lang="en-US" dirty="0"/>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a:prstGeom prst="rect">
            <a:avLst/>
          </a:prstGeom>
        </p:spPr>
        <p:txBody>
          <a:bodyPr/>
          <a:lstStyle/>
          <a:p>
            <a:fld id="{AEAA3239-9EA4-4A65-A281-97F994456D9F}" type="slidenum">
              <a:rPr lang="en-US" smtClean="0"/>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624831" y="0"/>
            <a:ext cx="4567169"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lang="en-US" dirty="0"/>
            </a:lvl1pPr>
          </a:lstStyle>
          <a:p>
            <a:r>
              <a:rPr lang="en-US" dirty="0"/>
              <a:t> </a:t>
            </a:r>
          </a:p>
        </p:txBody>
      </p:sp>
      <p:cxnSp>
        <p:nvCxnSpPr>
          <p:cNvPr id="3" name="Straight Connector 2">
            <a:extLst>
              <a:ext uri="{FF2B5EF4-FFF2-40B4-BE49-F238E27FC236}">
                <a16:creationId xmlns:a16="http://schemas.microsoft.com/office/drawing/2014/main" id="{B316B204-7C08-FBD9-C195-7CBD8936FB7B}"/>
              </a:ext>
            </a:extLst>
          </p:cNvPr>
          <p:cNvCxnSpPr>
            <a:cxnSpLocks/>
          </p:cNvCxnSpPr>
          <p:nvPr/>
        </p:nvCxnSpPr>
        <p:spPr>
          <a:xfrm>
            <a:off x="7614198"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091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632168" y="555536"/>
            <a:ext cx="6950232" cy="932688"/>
          </a:xfrm>
        </p:spPr>
        <p:txBody>
          <a:bodyPr anchor="b"/>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632168" y="1627632"/>
            <a:ext cx="6950232" cy="4686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632168" y="6343955"/>
            <a:ext cx="3422906" cy="365125"/>
          </a:xfrm>
          <a:prstGeom prst="rect">
            <a:avLst/>
          </a:prstGeom>
        </p:spPr>
        <p:txBody>
          <a:bodyPr/>
          <a:lstStyle/>
          <a:p>
            <a:endParaRPr lang="en-US" dirty="0"/>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5" name="Straight Connector 4">
            <a:extLst>
              <a:ext uri="{FF2B5EF4-FFF2-40B4-BE49-F238E27FC236}">
                <a16:creationId xmlns:a16="http://schemas.microsoft.com/office/drawing/2014/main" id="{8AE22ED6-A6FC-6BAB-A8E5-6EFB749B5EC5}"/>
              </a:ext>
            </a:extLst>
          </p:cNvPr>
          <p:cNvCxnSpPr>
            <a:cxnSpLocks/>
          </p:cNvCxnSpPr>
          <p:nvPr/>
        </p:nvCxnSpPr>
        <p:spPr>
          <a:xfrm>
            <a:off x="4033993"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19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8A1486C-62DF-0286-F0FA-6D8E6C8513B7}"/>
              </a:ext>
            </a:extLst>
          </p:cNvPr>
          <p:cNvSpPr>
            <a:spLocks noGrp="1"/>
          </p:cNvSpPr>
          <p:nvPr>
            <p:ph type="title"/>
          </p:nvPr>
        </p:nvSpPr>
        <p:spPr>
          <a:xfrm>
            <a:off x="612648" y="514649"/>
            <a:ext cx="10963655" cy="9723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F873A82E-EC69-8912-507C-DA9B307DE6F2}"/>
              </a:ext>
            </a:extLst>
          </p:cNvPr>
          <p:cNvSpPr>
            <a:spLocks noGrp="1"/>
          </p:cNvSpPr>
          <p:nvPr>
            <p:ph idx="1"/>
          </p:nvPr>
        </p:nvSpPr>
        <p:spPr>
          <a:xfrm>
            <a:off x="612647" y="1629786"/>
            <a:ext cx="10963656"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0CDC75B5-A903-6188-96C8-F110399607F2}"/>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0" name="Date Placeholder 3">
            <a:extLst>
              <a:ext uri="{FF2B5EF4-FFF2-40B4-BE49-F238E27FC236}">
                <a16:creationId xmlns:a16="http://schemas.microsoft.com/office/drawing/2014/main" id="{B97D771A-54A9-9D83-6EAA-DDC7151C8627}"/>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2" name="Slide Number Placeholder 5">
            <a:extLst>
              <a:ext uri="{FF2B5EF4-FFF2-40B4-BE49-F238E27FC236}">
                <a16:creationId xmlns:a16="http://schemas.microsoft.com/office/drawing/2014/main" id="{52259B42-FA10-6971-2364-7DC5DFA2DAA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662819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2478"/>
            <a:ext cx="6858000" cy="932688"/>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627632"/>
            <a:ext cx="6858000" cy="4535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a:prstGeom prst="rect">
            <a:avLst/>
          </a:prstGeom>
        </p:spPr>
        <p:txBody>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11A678A9-441B-21DA-8AA8-66BD33D80407}"/>
              </a:ext>
            </a:extLst>
          </p:cNvPr>
          <p:cNvCxnSpPr>
            <a:cxnSpLocks/>
          </p:cNvCxnSpPr>
          <p:nvPr/>
        </p:nvCxnSpPr>
        <p:spPr>
          <a:xfrm>
            <a:off x="808210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284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499533"/>
            <a:ext cx="4477512" cy="1328932"/>
          </a:xfrm>
        </p:spPr>
        <p:txBody>
          <a:bodyPr anchor="b">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6492240"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9" y="1975104"/>
            <a:ext cx="4477512" cy="4282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104889" y="6343955"/>
            <a:ext cx="2105099" cy="365125"/>
          </a:xfrm>
          <a:prstGeom prst="rect">
            <a:avLst/>
          </a:prstGeo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a:prstGeom prst="rect">
            <a:avLst/>
          </a:prstGeom>
        </p:spPr>
        <p:txBody>
          <a:bodyPr/>
          <a:lstStyle>
            <a:lvl1pPr>
              <a:defRPr>
                <a:solidFill>
                  <a:schemeClr val="tx1"/>
                </a:solidFill>
                <a:effectLst/>
              </a:defRPr>
            </a:lvl1p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A54EE92A-D40E-A2FF-476E-83554812296F}"/>
              </a:ext>
            </a:extLst>
          </p:cNvPr>
          <p:cNvCxnSpPr>
            <a:cxnSpLocks/>
          </p:cNvCxnSpPr>
          <p:nvPr/>
        </p:nvCxnSpPr>
        <p:spPr>
          <a:xfrm>
            <a:off x="6502874"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3D94575-E64C-2C45-ED82-56D9EFD2AB39}"/>
              </a:ext>
            </a:extLst>
          </p:cNvPr>
          <p:cNvCxnSpPr>
            <a:cxnSpLocks/>
          </p:cNvCxnSpPr>
          <p:nvPr userDrawn="1"/>
        </p:nvCxnSpPr>
        <p:spPr>
          <a:xfrm>
            <a:off x="6502874"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91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9" y="538716"/>
            <a:ext cx="4494189" cy="1288169"/>
          </a:xfrm>
        </p:spPr>
        <p:txBody>
          <a:bodyPr anchor="b">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1975104"/>
            <a:ext cx="4494063" cy="4156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776" y="6343955"/>
            <a:ext cx="2098620" cy="365125"/>
          </a:xfrm>
          <a:prstGeom prst="rect">
            <a:avLst/>
          </a:prstGeom>
        </p:spPr>
        <p:txBody>
          <a:bodyPr/>
          <a:lstStyle>
            <a:lvl1pPr>
              <a:defRPr>
                <a:solidFill>
                  <a:schemeClr val="tx1"/>
                </a:solidFill>
                <a:effectLst/>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213651" y="6343955"/>
            <a:ext cx="1573037"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796658" y="6343955"/>
            <a:ext cx="429207" cy="365125"/>
          </a:xfrm>
          <a:prstGeom prst="rect">
            <a:avLst/>
          </a:prstGeom>
        </p:spPr>
        <p:txBody>
          <a:bodyPr/>
          <a:lstStyle>
            <a:lvl1pPr>
              <a:defRPr>
                <a:solidFill>
                  <a:schemeClr val="tx1"/>
                </a:solidFill>
                <a:effectLst/>
              </a:defRPr>
            </a:lvl1p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658928" y="0"/>
            <a:ext cx="6533072"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1FAD69B9-5A14-83A8-41F7-86017A14E034}"/>
              </a:ext>
            </a:extLst>
          </p:cNvPr>
          <p:cNvCxnSpPr>
            <a:cxnSpLocks/>
          </p:cNvCxnSpPr>
          <p:nvPr/>
        </p:nvCxnSpPr>
        <p:spPr>
          <a:xfrm>
            <a:off x="5648295"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C24A26F-E6FC-DE28-35E6-D03BF996DC47}"/>
              </a:ext>
            </a:extLst>
          </p:cNvPr>
          <p:cNvCxnSpPr>
            <a:cxnSpLocks/>
          </p:cNvCxnSpPr>
          <p:nvPr userDrawn="1"/>
        </p:nvCxnSpPr>
        <p:spPr>
          <a:xfrm>
            <a:off x="5648295"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543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00039"/>
            <a:ext cx="3363514" cy="1667226"/>
          </a:xfrm>
        </p:spPr>
        <p:txBody>
          <a:bodyPr anchor="b">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lang="en-US" dirty="0"/>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315569"/>
            <a:ext cx="3363513" cy="3854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3B3C7E6A-ACFC-5D7E-62EC-7EDD357DED5D}"/>
              </a:ext>
            </a:extLst>
          </p:cNvPr>
          <p:cNvCxnSpPr>
            <a:cxnSpLocks/>
          </p:cNvCxnSpPr>
          <p:nvPr/>
        </p:nvCxnSpPr>
        <p:spPr>
          <a:xfrm>
            <a:off x="7600186"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38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500039"/>
            <a:ext cx="3363514" cy="1667226"/>
          </a:xfrm>
        </p:spPr>
        <p:txBody>
          <a:bodyPr anchor="b">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824" y="2315569"/>
            <a:ext cx="3363513" cy="3814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615697" y="6343955"/>
            <a:ext cx="1637337"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2703447" y="6343955"/>
            <a:ext cx="949766"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3653213" y="6343955"/>
            <a:ext cx="429207" cy="365125"/>
          </a:xfrm>
          <a:prstGeom prst="rect">
            <a:avLst/>
          </a:prstGeom>
        </p:spPr>
        <p:txBody>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607856" y="0"/>
            <a:ext cx="7584144"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F2A89F80-5D6A-4ABF-AB9F-E9B855484CF2}"/>
              </a:ext>
            </a:extLst>
          </p:cNvPr>
          <p:cNvCxnSpPr>
            <a:cxnSpLocks/>
          </p:cNvCxnSpPr>
          <p:nvPr/>
        </p:nvCxnSpPr>
        <p:spPr>
          <a:xfrm>
            <a:off x="4597223"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426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88061" y="990511"/>
            <a:ext cx="2699254" cy="1858941"/>
          </a:xfrm>
        </p:spPr>
        <p:txBody>
          <a:bodyPr anchor="b"/>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0"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89055" y="3011335"/>
            <a:ext cx="2693346"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88061" y="6343955"/>
            <a:ext cx="1404460" cy="365125"/>
          </a:xfrm>
          <a:prstGeom prst="rect">
            <a:avLst/>
          </a:prstGeom>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a:prstGeom prst="rect">
            <a:avLst/>
          </a:prstGeom>
        </p:spPr>
        <p:txBody>
          <a:bodyPr/>
          <a:lstStyle>
            <a:lvl1pPr>
              <a:defRPr>
                <a:solidFill>
                  <a:schemeClr val="tx1"/>
                </a:solidFill>
                <a:effectLst/>
              </a:defRPr>
            </a:lvl1p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EC6861E3-1150-D516-3BEE-655B15B4B936}"/>
              </a:ext>
            </a:extLst>
          </p:cNvPr>
          <p:cNvCxnSpPr>
            <a:cxnSpLocks/>
          </p:cNvCxnSpPr>
          <p:nvPr/>
        </p:nvCxnSpPr>
        <p:spPr>
          <a:xfrm>
            <a:off x="834080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201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990511"/>
            <a:ext cx="2699254" cy="1858941"/>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011335"/>
            <a:ext cx="2693346"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5697" y="6343955"/>
            <a:ext cx="1404460" cy="365125"/>
          </a:xfrm>
          <a:prstGeom prst="rect">
            <a:avLst/>
          </a:prstGeom>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606165" y="6343955"/>
            <a:ext cx="1597578" cy="365125"/>
          </a:xfrm>
          <a:prstGeom prst="rect">
            <a:avLst/>
          </a:prstGeom>
        </p:spPr>
        <p:txBody>
          <a:bodyPr/>
          <a:lstStyle>
            <a:lvl1pPr>
              <a:defRPr>
                <a:solidFill>
                  <a:schemeClr val="tx1"/>
                </a:solidFill>
                <a:effectLst/>
              </a:defRPr>
            </a:lvl1p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203743" y="6343955"/>
            <a:ext cx="429207" cy="365125"/>
          </a:xfrm>
          <a:prstGeom prst="rect">
            <a:avLst/>
          </a:prstGeom>
        </p:spPr>
        <p:txBody>
          <a:bodyPr/>
          <a:lstStyle/>
          <a:p>
            <a:fld id="{AEAA3239-9EA4-4A65-A281-97F994456D9F}" type="slidenum">
              <a:rPr lang="en-US" smtClean="0"/>
              <a:t>‹#›</a:t>
            </a:fld>
            <a:endParaRPr lang="en-US"/>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3865677"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lang="en-US" dirty="0"/>
            </a:lvl1pPr>
          </a:lstStyle>
          <a:p>
            <a:r>
              <a:rPr lang="en-US" dirty="0"/>
              <a:t> </a:t>
            </a:r>
          </a:p>
        </p:txBody>
      </p:sp>
      <p:cxnSp>
        <p:nvCxnSpPr>
          <p:cNvPr id="3" name="Straight Connector 2">
            <a:extLst>
              <a:ext uri="{FF2B5EF4-FFF2-40B4-BE49-F238E27FC236}">
                <a16:creationId xmlns:a16="http://schemas.microsoft.com/office/drawing/2014/main" id="{94B94044-CD6D-BA64-4DAF-CF4588CD625D}"/>
              </a:ext>
            </a:extLst>
          </p:cNvPr>
          <p:cNvCxnSpPr>
            <a:cxnSpLocks/>
          </p:cNvCxnSpPr>
          <p:nvPr/>
        </p:nvCxnSpPr>
        <p:spPr>
          <a:xfrm>
            <a:off x="3855044"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146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4457610"/>
            <a:ext cx="4019522" cy="1617925"/>
          </a:xfrm>
        </p:spPr>
        <p:txBody>
          <a:bodyPr anchor="t">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142231"/>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56010" y="4457611"/>
            <a:ext cx="6426391" cy="1617924"/>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a:extLst>
              <a:ext uri="{FF2B5EF4-FFF2-40B4-BE49-F238E27FC236}">
                <a16:creationId xmlns:a16="http://schemas.microsoft.com/office/drawing/2014/main" id="{9620E07E-3D6A-C86E-678B-DE98A157F07A}"/>
              </a:ext>
            </a:extLst>
          </p:cNvPr>
          <p:cNvCxnSpPr>
            <a:cxnSpLocks/>
          </p:cNvCxnSpPr>
          <p:nvPr/>
        </p:nvCxnSpPr>
        <p:spPr>
          <a:xfrm>
            <a:off x="0" y="4142231"/>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08AF9810-922B-05C3-1FAC-78185AB607C8}"/>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323AD7B9-A665-0D5C-1732-A369FD093C99}"/>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087B8D0A-511A-808A-9972-2B279CED552D}"/>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89256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80757"/>
            <a:ext cx="3044954" cy="2245126"/>
          </a:xfrm>
        </p:spPr>
        <p:txBody>
          <a:bodyPr anchor="t">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43331"/>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3880757"/>
            <a:ext cx="7460029" cy="2443843"/>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a:extLst>
              <a:ext uri="{FF2B5EF4-FFF2-40B4-BE49-F238E27FC236}">
                <a16:creationId xmlns:a16="http://schemas.microsoft.com/office/drawing/2014/main" id="{B58B5EBB-F005-1B2B-24BF-B4DBB49FF96A}"/>
              </a:ext>
            </a:extLst>
          </p:cNvPr>
          <p:cNvCxnSpPr>
            <a:cxnSpLocks/>
          </p:cNvCxnSpPr>
          <p:nvPr/>
        </p:nvCxnSpPr>
        <p:spPr>
          <a:xfrm>
            <a:off x="0" y="3453964"/>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4EE91E5E-1D54-4277-467D-BF89B7943D9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5C57E62A-1224-89D2-C4D8-65D8B0271FF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BB0821DC-7B6A-0BDA-7ED9-271E04FA2C89}"/>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727914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600" y="707477"/>
            <a:ext cx="3021873" cy="1773540"/>
          </a:xfrm>
        </p:spPr>
        <p:txBody>
          <a:bodyPr anchor="t">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707476"/>
            <a:ext cx="7460029" cy="233045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3135210"/>
            <a:ext cx="2791027" cy="365125"/>
          </a:xfrm>
          <a:prstGeom prst="rect">
            <a:avLst/>
          </a:prstGeom>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3135210"/>
            <a:ext cx="1559379"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3135210"/>
            <a:ext cx="429207" cy="365125"/>
          </a:xfrm>
          <a:prstGeom prst="rect">
            <a:avLst/>
          </a:prstGeom>
        </p:spPr>
        <p:txBody>
          <a:bodyPr/>
          <a:lstStyle/>
          <a:p>
            <a:fld id="{AEAA3239-9EA4-4A65-A281-97F994456D9F}" type="slidenum">
              <a:rPr lang="en-US" smtClean="0"/>
              <a:t>‹#›</a:t>
            </a:fld>
            <a:endParaRPr lang="en-US"/>
          </a:p>
        </p:txBody>
      </p:sp>
      <p:sp>
        <p:nvSpPr>
          <p:cNvPr id="4" name="Picture Placeholder 3">
            <a:extLst>
              <a:ext uri="{FF2B5EF4-FFF2-40B4-BE49-F238E27FC236}">
                <a16:creationId xmlns:a16="http://schemas.microsoft.com/office/drawing/2014/main" id="{EDB92F6E-55FC-C88B-734D-26D3B9923E69}"/>
              </a:ext>
            </a:extLst>
          </p:cNvPr>
          <p:cNvSpPr>
            <a:spLocks noGrp="1"/>
          </p:cNvSpPr>
          <p:nvPr>
            <p:ph type="pic" sz="quarter" idx="13" hasCustomPrompt="1"/>
          </p:nvPr>
        </p:nvSpPr>
        <p:spPr>
          <a:xfrm>
            <a:off x="-1" y="3636524"/>
            <a:ext cx="12192000" cy="3221477"/>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EB6FCCB7-3844-DE9F-A18B-F5FFF900264C}"/>
              </a:ext>
            </a:extLst>
          </p:cNvPr>
          <p:cNvCxnSpPr>
            <a:cxnSpLocks/>
          </p:cNvCxnSpPr>
          <p:nvPr/>
        </p:nvCxnSpPr>
        <p:spPr>
          <a:xfrm>
            <a:off x="-1" y="3625891"/>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97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2">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D7E220B-260A-1899-9D05-BB8723A88261}"/>
              </a:ext>
            </a:extLst>
          </p:cNvPr>
          <p:cNvGrpSpPr/>
          <p:nvPr/>
        </p:nvGrpSpPr>
        <p:grpSpPr>
          <a:xfrm>
            <a:off x="6941116" y="366348"/>
            <a:ext cx="4886768" cy="6125303"/>
            <a:chOff x="521210" y="647905"/>
            <a:chExt cx="11365967" cy="5565740"/>
          </a:xfrm>
        </p:grpSpPr>
        <p:sp>
          <p:nvSpPr>
            <p:cNvPr id="5" name="Shape 2">
              <a:extLst>
                <a:ext uri="{FF2B5EF4-FFF2-40B4-BE49-F238E27FC236}">
                  <a16:creationId xmlns:a16="http://schemas.microsoft.com/office/drawing/2014/main" id="{91ECAE7C-A949-93C0-3EB3-0B16C6DAC3B2}"/>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6" name="Shape 1">
              <a:extLst>
                <a:ext uri="{FF2B5EF4-FFF2-40B4-BE49-F238E27FC236}">
                  <a16:creationId xmlns:a16="http://schemas.microsoft.com/office/drawing/2014/main" id="{C0165170-3C5A-515F-1EA4-AA3CB178D565}"/>
                </a:ext>
              </a:extLst>
            </p:cNvPr>
            <p:cNvSpPr/>
            <p:nvPr/>
          </p:nvSpPr>
          <p:spPr>
            <a:xfrm>
              <a:off x="521210" y="647905"/>
              <a:ext cx="10911523"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7" name="Title 6">
            <a:extLst>
              <a:ext uri="{FF2B5EF4-FFF2-40B4-BE49-F238E27FC236}">
                <a16:creationId xmlns:a16="http://schemas.microsoft.com/office/drawing/2014/main" id="{77F9E3EB-FD43-A59C-A54A-F11FA9251FDC}"/>
              </a:ext>
            </a:extLst>
          </p:cNvPr>
          <p:cNvSpPr>
            <a:spLocks noGrp="1"/>
          </p:cNvSpPr>
          <p:nvPr>
            <p:ph type="title"/>
          </p:nvPr>
        </p:nvSpPr>
        <p:spPr>
          <a:xfrm>
            <a:off x="7168896" y="1129554"/>
            <a:ext cx="4219626" cy="3475236"/>
          </a:xfrm>
        </p:spPr>
        <p:txBody>
          <a:bodyPr anchor="b">
            <a:normAutofit/>
          </a:bodyPr>
          <a:lstStyle>
            <a:lvl1pPr>
              <a:defRPr sz="4800"/>
            </a:lvl1pPr>
          </a:lstStyle>
          <a:p>
            <a:r>
              <a:rPr lang="en-US" dirty="0"/>
              <a:t>Click to edit Master title style</a:t>
            </a:r>
          </a:p>
        </p:txBody>
      </p:sp>
      <p:sp>
        <p:nvSpPr>
          <p:cNvPr id="15" name="Subtitle 2">
            <a:extLst>
              <a:ext uri="{FF2B5EF4-FFF2-40B4-BE49-F238E27FC236}">
                <a16:creationId xmlns:a16="http://schemas.microsoft.com/office/drawing/2014/main" id="{56AC0B9A-E217-462C-714E-6E5BE5799003}"/>
              </a:ext>
            </a:extLst>
          </p:cNvPr>
          <p:cNvSpPr>
            <a:spLocks noGrp="1"/>
          </p:cNvSpPr>
          <p:nvPr>
            <p:ph type="subTitle" idx="1"/>
          </p:nvPr>
        </p:nvSpPr>
        <p:spPr>
          <a:xfrm>
            <a:off x="7168895" y="4731335"/>
            <a:ext cx="4219626" cy="1184585"/>
          </a:xfrm>
        </p:spPr>
        <p:txBody>
          <a:bodyPr vert="horz" lIns="91440" tIns="45720" rIns="91440" bIns="45720" rtlCol="0" anchor="t">
            <a:normAutofit/>
          </a:bodyPr>
          <a:lstStyle>
            <a:lvl1pPr marL="0" indent="0">
              <a:buNone/>
              <a:defRPr lang="en-US" sz="1600" cap="all" baseline="0"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584950" cy="6858000"/>
          </a:xfrm>
          <a:blipFill>
            <a:blip r:embed="rId2">
              <a:alphaModFix amt="85000"/>
              <a:extLst>
                <a:ext uri="{28A0092B-C50C-407E-A947-70E740481C1C}">
                  <a14:useLocalDpi xmlns:a14="http://schemas.microsoft.com/office/drawing/2010/main" val="0"/>
                </a:ext>
              </a:extLst>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cxnSp>
        <p:nvCxnSpPr>
          <p:cNvPr id="12" name="Straight Connector 11">
            <a:extLst>
              <a:ext uri="{FF2B5EF4-FFF2-40B4-BE49-F238E27FC236}">
                <a16:creationId xmlns:a16="http://schemas.microsoft.com/office/drawing/2014/main" id="{AF16905E-92F3-BA17-041B-A2D4BCBF5BB2}"/>
              </a:ext>
            </a:extLst>
          </p:cNvPr>
          <p:cNvCxnSpPr>
            <a:cxnSpLocks/>
          </p:cNvCxnSpPr>
          <p:nvPr userDrawn="1"/>
        </p:nvCxnSpPr>
        <p:spPr>
          <a:xfrm>
            <a:off x="659257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7804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9341"/>
            <a:ext cx="10969753" cy="932688"/>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838424"/>
            <a:ext cx="4485564" cy="4488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055525"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3232969" y="6343955"/>
            <a:ext cx="1449697"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4682667" y="6343955"/>
            <a:ext cx="443060" cy="365125"/>
          </a:xfrm>
          <a:prstGeom prst="rect">
            <a:avLst/>
          </a:prstGeom>
        </p:spPr>
        <p:txBody>
          <a:bodyPr/>
          <a:lstStyle/>
          <a:p>
            <a:fld id="{AEAA3239-9EA4-4A65-A281-97F994456D9F}" type="slidenum">
              <a:rPr lang="en-US" smtClean="0"/>
              <a:t>‹#›</a:t>
            </a:fld>
            <a:endParaRPr lang="en-US" dirty="0"/>
          </a:p>
        </p:txBody>
      </p:sp>
      <p:sp>
        <p:nvSpPr>
          <p:cNvPr id="3" name="Shape">
            <a:extLst>
              <a:ext uri="{FF2B5EF4-FFF2-40B4-BE49-F238E27FC236}">
                <a16:creationId xmlns:a16="http://schemas.microsoft.com/office/drawing/2014/main" id="{7D2E59BA-BC78-5994-0E85-6CEE8FE1A2C7}"/>
              </a:ext>
            </a:extLst>
          </p:cNvPr>
          <p:cNvSpPr/>
          <p:nvPr/>
        </p:nvSpPr>
        <p:spPr>
          <a:xfrm>
            <a:off x="5774454" y="2174531"/>
            <a:ext cx="5804899" cy="4152068"/>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Picture Placeholder 10">
            <a:extLst>
              <a:ext uri="{FF2B5EF4-FFF2-40B4-BE49-F238E27FC236}">
                <a16:creationId xmlns:a16="http://schemas.microsoft.com/office/drawing/2014/main" id="{7C8527F9-0AAC-2962-54C9-733B06E86439}"/>
              </a:ext>
            </a:extLst>
          </p:cNvPr>
          <p:cNvSpPr>
            <a:spLocks noGrp="1"/>
          </p:cNvSpPr>
          <p:nvPr>
            <p:ph type="pic" sz="quarter" idx="18" hasCustomPrompt="1"/>
          </p:nvPr>
        </p:nvSpPr>
        <p:spPr>
          <a:xfrm>
            <a:off x="5644314" y="1838424"/>
            <a:ext cx="5715205" cy="4292324"/>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Tree>
    <p:extLst>
      <p:ext uri="{BB962C8B-B14F-4D97-AF65-F5344CB8AC3E}">
        <p14:creationId xmlns:p14="http://schemas.microsoft.com/office/powerpoint/2010/main" val="333643470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50FC415C-6548-7A71-9590-9F59EEF87C10}"/>
              </a:ext>
            </a:extLst>
          </p:cNvPr>
          <p:cNvSpPr/>
          <p:nvPr/>
        </p:nvSpPr>
        <p:spPr>
          <a:xfrm>
            <a:off x="5440228" y="2239339"/>
            <a:ext cx="6139125" cy="3880753"/>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9341"/>
            <a:ext cx="10969753" cy="932688"/>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12398"/>
            <a:ext cx="4113357" cy="4207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0">
            <a:extLst>
              <a:ext uri="{FF2B5EF4-FFF2-40B4-BE49-F238E27FC236}">
                <a16:creationId xmlns:a16="http://schemas.microsoft.com/office/drawing/2014/main" id="{5013ECA8-A109-DA0B-779F-91413FC01923}"/>
              </a:ext>
            </a:extLst>
          </p:cNvPr>
          <p:cNvSpPr>
            <a:spLocks noGrp="1"/>
          </p:cNvSpPr>
          <p:nvPr>
            <p:ph type="pic" sz="quarter" idx="18" hasCustomPrompt="1"/>
          </p:nvPr>
        </p:nvSpPr>
        <p:spPr>
          <a:xfrm>
            <a:off x="5315252" y="1912398"/>
            <a:ext cx="6044267" cy="4011844"/>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lang="en-US" dirty="0"/>
            </a:lvl1pPr>
          </a:lstStyle>
          <a:p>
            <a:r>
              <a:rPr lang="en-US" dirty="0"/>
              <a:t> </a:t>
            </a:r>
          </a:p>
        </p:txBody>
      </p:sp>
      <p:sp>
        <p:nvSpPr>
          <p:cNvPr id="7" name="Footer Placeholder 4">
            <a:extLst>
              <a:ext uri="{FF2B5EF4-FFF2-40B4-BE49-F238E27FC236}">
                <a16:creationId xmlns:a16="http://schemas.microsoft.com/office/drawing/2014/main" id="{F87E7E84-44E5-0E60-3EE3-8737B2A18FA8}"/>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6" name="Date Placeholder 3">
            <a:extLst>
              <a:ext uri="{FF2B5EF4-FFF2-40B4-BE49-F238E27FC236}">
                <a16:creationId xmlns:a16="http://schemas.microsoft.com/office/drawing/2014/main" id="{38E621FE-7CC2-0C35-A07D-B3FC44FD4C21}"/>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A00CB403-B088-E56C-7827-A20ABF5769E6}"/>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69376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2677956A-C88F-78CB-7428-13BB3FEF3483}"/>
              </a:ext>
            </a:extLst>
          </p:cNvPr>
          <p:cNvSpPr/>
          <p:nvPr/>
        </p:nvSpPr>
        <p:spPr>
          <a:xfrm>
            <a:off x="739739" y="1970410"/>
            <a:ext cx="5804899" cy="434956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7784"/>
            <a:ext cx="10969753" cy="932688"/>
          </a:xfrm>
        </p:spPr>
        <p:txBody>
          <a:bodyPr anchor="b"/>
          <a:lstStyle/>
          <a:p>
            <a:r>
              <a:rPr lang="en-US"/>
              <a:t>Click to edit Master title style</a:t>
            </a:r>
            <a:endParaRPr lang="en-US" dirty="0"/>
          </a:p>
        </p:txBody>
      </p:sp>
      <p:sp>
        <p:nvSpPr>
          <p:cNvPr id="5" name="Picture Placeholder 10">
            <a:extLst>
              <a:ext uri="{FF2B5EF4-FFF2-40B4-BE49-F238E27FC236}">
                <a16:creationId xmlns:a16="http://schemas.microsoft.com/office/drawing/2014/main" id="{186B2304-4EA6-E2B5-F4F8-D1686841F0A1}"/>
              </a:ext>
            </a:extLst>
          </p:cNvPr>
          <p:cNvSpPr>
            <a:spLocks noGrp="1"/>
          </p:cNvSpPr>
          <p:nvPr>
            <p:ph type="pic" sz="quarter" idx="18" hasCustomPrompt="1"/>
          </p:nvPr>
        </p:nvSpPr>
        <p:spPr>
          <a:xfrm>
            <a:off x="609599" y="1627632"/>
            <a:ext cx="5715205" cy="4496489"/>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03255" y="1627632"/>
            <a:ext cx="4479145" cy="4692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7103254" y="6343955"/>
            <a:ext cx="2144113"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98655" y="6343955"/>
            <a:ext cx="1449697"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25200" y="6343955"/>
            <a:ext cx="443060" cy="365125"/>
          </a:xfrm>
          <a:prstGeom prst="rect">
            <a:avLst/>
          </a:prstGeom>
        </p:spPr>
        <p:txBody>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4085162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D5D7C530-B577-9E02-8A60-5EDBB72006B5}"/>
              </a:ext>
            </a:extLst>
          </p:cNvPr>
          <p:cNvSpPr/>
          <p:nvPr/>
        </p:nvSpPr>
        <p:spPr>
          <a:xfrm>
            <a:off x="675680" y="2516628"/>
            <a:ext cx="4609551" cy="3620904"/>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06802"/>
            <a:ext cx="4672584" cy="1269482"/>
          </a:xfrm>
        </p:spPr>
        <p:txBody>
          <a:bodyPr anchor="t">
            <a:normAutofit/>
          </a:bodyPr>
          <a:lstStyle>
            <a:lvl1pPr>
              <a:defRPr sz="3600"/>
            </a:lvl1pPr>
          </a:lstStyle>
          <a:p>
            <a:r>
              <a:rPr lang="en-US"/>
              <a:t>Click to edit Master title style</a:t>
            </a:r>
            <a:endParaRPr lang="en-US" dirty="0"/>
          </a:p>
        </p:txBody>
      </p:sp>
      <p:sp>
        <p:nvSpPr>
          <p:cNvPr id="4" name="Picture Placeholder 10">
            <a:extLst>
              <a:ext uri="{FF2B5EF4-FFF2-40B4-BE49-F238E27FC236}">
                <a16:creationId xmlns:a16="http://schemas.microsoft.com/office/drawing/2014/main" id="{4F75EDFE-D268-4D74-752B-6DB079CF1C9C}"/>
              </a:ext>
            </a:extLst>
          </p:cNvPr>
          <p:cNvSpPr>
            <a:spLocks noGrp="1"/>
          </p:cNvSpPr>
          <p:nvPr>
            <p:ph type="pic" sz="quarter" idx="15" hasCustomPrompt="1"/>
          </p:nvPr>
        </p:nvSpPr>
        <p:spPr>
          <a:xfrm>
            <a:off x="609599" y="2173850"/>
            <a:ext cx="4488792" cy="3793671"/>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05563" y="732155"/>
            <a:ext cx="5676838" cy="540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6B72A591-427A-90CA-36AE-C150001B3889}"/>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Date Placeholder 3">
            <a:extLst>
              <a:ext uri="{FF2B5EF4-FFF2-40B4-BE49-F238E27FC236}">
                <a16:creationId xmlns:a16="http://schemas.microsoft.com/office/drawing/2014/main" id="{9FBD4796-905C-132A-092E-22E9AF1B017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FFED0402-467D-E037-9829-BCC7DE3B8845}"/>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096850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6E70FB67-0F80-BE17-D86B-F8A00D36D16F}"/>
              </a:ext>
            </a:extLst>
          </p:cNvPr>
          <p:cNvSpPr/>
          <p:nvPr/>
        </p:nvSpPr>
        <p:spPr>
          <a:xfrm>
            <a:off x="792041" y="2637923"/>
            <a:ext cx="3529341" cy="3508440"/>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709098"/>
            <a:ext cx="3696859" cy="1316347"/>
          </a:xfrm>
        </p:spPr>
        <p:txBody>
          <a:bodyPr anchor="t">
            <a:no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25960" y="2295145"/>
            <a:ext cx="3436881" cy="3675841"/>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933150" y="709098"/>
            <a:ext cx="6644488" cy="5439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82135E48-6254-45C6-7DDB-66AFB415069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DE660DF9-E1C4-5761-5FC3-5D2AEF15370B}"/>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7BEF33CE-9AB9-2977-453D-017FBD4238B0}"/>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698417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accent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180E54B-9B48-0C0F-0610-C04073FB653D}"/>
              </a:ext>
            </a:extLst>
          </p:cNvPr>
          <p:cNvGrpSpPr/>
          <p:nvPr/>
        </p:nvGrpSpPr>
        <p:grpSpPr>
          <a:xfrm>
            <a:off x="452064" y="492893"/>
            <a:ext cx="11287872" cy="5876422"/>
            <a:chOff x="521208" y="647905"/>
            <a:chExt cx="11365969" cy="5565740"/>
          </a:xfrm>
        </p:grpSpPr>
        <p:sp>
          <p:nvSpPr>
            <p:cNvPr id="13" name="Shape">
              <a:extLst>
                <a:ext uri="{FF2B5EF4-FFF2-40B4-BE49-F238E27FC236}">
                  <a16:creationId xmlns:a16="http://schemas.microsoft.com/office/drawing/2014/main" id="{6C86CAED-F5F2-5E4A-1988-46AA4868C1FA}"/>
                </a:ext>
              </a:extLst>
            </p:cNvPr>
            <p:cNvSpPr/>
            <p:nvPr/>
          </p:nvSpPr>
          <p:spPr>
            <a:xfrm>
              <a:off x="725402" y="1009217"/>
              <a:ext cx="11161775" cy="520442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62AE8BDC-EA76-AF91-E344-4442668F1ED3}"/>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5" name="Title 9">
            <a:extLst>
              <a:ext uri="{FF2B5EF4-FFF2-40B4-BE49-F238E27FC236}">
                <a16:creationId xmlns:a16="http://schemas.microsoft.com/office/drawing/2014/main" id="{213AB558-35C1-4A44-D31A-525DE98EC36A}"/>
              </a:ext>
            </a:extLst>
          </p:cNvPr>
          <p:cNvSpPr>
            <a:spLocks noGrp="1"/>
          </p:cNvSpPr>
          <p:nvPr>
            <p:ph type="title"/>
          </p:nvPr>
        </p:nvSpPr>
        <p:spPr>
          <a:xfrm>
            <a:off x="1806646" y="4411825"/>
            <a:ext cx="8385556" cy="1500447"/>
          </a:xfrm>
        </p:spPr>
        <p:txBody>
          <a:bodyPr>
            <a:normAutofit/>
          </a:bodyPr>
          <a:lstStyle>
            <a:lvl1pPr algn="ctr">
              <a:lnSpc>
                <a:spcPct val="120000"/>
              </a:lnSpc>
              <a:spcBef>
                <a:spcPts val="1000"/>
              </a:spcBef>
              <a:defRPr sz="2400" cap="all" baseline="0">
                <a:latin typeface="+mn-lt"/>
              </a:defRPr>
            </a:lvl1pPr>
          </a:lstStyle>
          <a:p>
            <a:r>
              <a:rPr lang="en-US" dirty="0"/>
              <a:t>Click to edit Master title style</a:t>
            </a:r>
          </a:p>
        </p:txBody>
      </p:sp>
      <p:sp>
        <p:nvSpPr>
          <p:cNvPr id="4" name="Content Placeholder 5">
            <a:extLst>
              <a:ext uri="{FF2B5EF4-FFF2-40B4-BE49-F238E27FC236}">
                <a16:creationId xmlns:a16="http://schemas.microsoft.com/office/drawing/2014/main" id="{0A5A92EC-E3FB-31E9-61F0-EE7ECD707D39}"/>
              </a:ext>
            </a:extLst>
          </p:cNvPr>
          <p:cNvSpPr>
            <a:spLocks noGrp="1"/>
          </p:cNvSpPr>
          <p:nvPr>
            <p:ph sz="quarter" idx="10" hasCustomPrompt="1"/>
          </p:nvPr>
        </p:nvSpPr>
        <p:spPr>
          <a:xfrm>
            <a:off x="708096" y="731564"/>
            <a:ext cx="10582656" cy="3680261"/>
          </a:xfrm>
        </p:spPr>
        <p:txBody>
          <a:bodyPr anchor="b">
            <a:noAutofit/>
          </a:bodyPr>
          <a:lstStyle>
            <a:lvl1pPr marL="0" indent="0" algn="ctr">
              <a:lnSpc>
                <a:spcPct val="90000"/>
              </a:lnSpc>
              <a:buNone/>
              <a:defRPr sz="23200">
                <a:latin typeface="+mj-lt"/>
              </a:defRPr>
            </a:lvl1pPr>
          </a:lstStyle>
          <a:p>
            <a:pPr lvl="0"/>
            <a:r>
              <a:rPr lang="en-US" dirty="0"/>
              <a:t>##%</a:t>
            </a:r>
          </a:p>
        </p:txBody>
      </p:sp>
      <p:sp>
        <p:nvSpPr>
          <p:cNvPr id="8" name="Footer Placeholder 4">
            <a:extLst>
              <a:ext uri="{FF2B5EF4-FFF2-40B4-BE49-F238E27FC236}">
                <a16:creationId xmlns:a16="http://schemas.microsoft.com/office/drawing/2014/main" id="{0772E3F0-624C-9464-9338-4D71D7C1241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7" name="Date Placeholder 3">
            <a:extLst>
              <a:ext uri="{FF2B5EF4-FFF2-40B4-BE49-F238E27FC236}">
                <a16:creationId xmlns:a16="http://schemas.microsoft.com/office/drawing/2014/main" id="{DDC64F13-B276-91F5-3FAF-69DAEAF48A4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7A266EE2-59A7-B270-100C-C647392CA5E6}"/>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363961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accent4"/>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180E54B-9B48-0C0F-0610-C04073FB653D}"/>
              </a:ext>
            </a:extLst>
          </p:cNvPr>
          <p:cNvGrpSpPr/>
          <p:nvPr/>
        </p:nvGrpSpPr>
        <p:grpSpPr>
          <a:xfrm>
            <a:off x="452064" y="492893"/>
            <a:ext cx="11287872" cy="5876422"/>
            <a:chOff x="521208" y="647905"/>
            <a:chExt cx="11365969" cy="5565740"/>
          </a:xfrm>
        </p:grpSpPr>
        <p:sp>
          <p:nvSpPr>
            <p:cNvPr id="13" name="Shape">
              <a:extLst>
                <a:ext uri="{FF2B5EF4-FFF2-40B4-BE49-F238E27FC236}">
                  <a16:creationId xmlns:a16="http://schemas.microsoft.com/office/drawing/2014/main" id="{6C86CAED-F5F2-5E4A-1988-46AA4868C1FA}"/>
                </a:ext>
              </a:extLst>
            </p:cNvPr>
            <p:cNvSpPr/>
            <p:nvPr/>
          </p:nvSpPr>
          <p:spPr>
            <a:xfrm>
              <a:off x="725402" y="1009217"/>
              <a:ext cx="11161775" cy="5204428"/>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62AE8BDC-EA76-AF91-E344-4442668F1ED3}"/>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10" name="Title 9">
            <a:extLst>
              <a:ext uri="{FF2B5EF4-FFF2-40B4-BE49-F238E27FC236}">
                <a16:creationId xmlns:a16="http://schemas.microsoft.com/office/drawing/2014/main" id="{CFF24796-27C6-1A14-59BA-1D20CAD01649}"/>
              </a:ext>
            </a:extLst>
          </p:cNvPr>
          <p:cNvSpPr>
            <a:spLocks noGrp="1"/>
          </p:cNvSpPr>
          <p:nvPr>
            <p:ph type="title"/>
          </p:nvPr>
        </p:nvSpPr>
        <p:spPr>
          <a:xfrm>
            <a:off x="1042666" y="4411825"/>
            <a:ext cx="8385556" cy="1500447"/>
          </a:xfrm>
        </p:spPr>
        <p:txBody>
          <a:bodyPr>
            <a:normAutofit/>
          </a:bodyPr>
          <a:lstStyle>
            <a:lvl1pPr>
              <a:lnSpc>
                <a:spcPct val="120000"/>
              </a:lnSpc>
              <a:spcBef>
                <a:spcPts val="1000"/>
              </a:spcBef>
              <a:defRPr sz="2400" cap="all" baseline="0">
                <a:latin typeface="+mn-lt"/>
              </a:defRPr>
            </a:lvl1pPr>
          </a:lstStyle>
          <a:p>
            <a:r>
              <a:rPr lang="en-US" dirty="0"/>
              <a:t>Click to edit Master title style</a:t>
            </a:r>
          </a:p>
        </p:txBody>
      </p:sp>
      <p:sp>
        <p:nvSpPr>
          <p:cNvPr id="6" name="Content Placeholder 5">
            <a:extLst>
              <a:ext uri="{FF2B5EF4-FFF2-40B4-BE49-F238E27FC236}">
                <a16:creationId xmlns:a16="http://schemas.microsoft.com/office/drawing/2014/main" id="{339E7A66-804B-6952-8FF1-16C74E3D536B}"/>
              </a:ext>
            </a:extLst>
          </p:cNvPr>
          <p:cNvSpPr>
            <a:spLocks noGrp="1"/>
          </p:cNvSpPr>
          <p:nvPr>
            <p:ph sz="quarter" idx="10" hasCustomPrompt="1"/>
          </p:nvPr>
        </p:nvSpPr>
        <p:spPr>
          <a:xfrm>
            <a:off x="1042666" y="731564"/>
            <a:ext cx="9918700" cy="3680261"/>
          </a:xfrm>
        </p:spPr>
        <p:txBody>
          <a:bodyPr anchor="b">
            <a:noAutofit/>
          </a:bodyPr>
          <a:lstStyle>
            <a:lvl1pPr marL="0" indent="0">
              <a:lnSpc>
                <a:spcPct val="90000"/>
              </a:lnSpc>
              <a:buNone/>
              <a:defRPr sz="23200">
                <a:latin typeface="+mj-lt"/>
              </a:defRPr>
            </a:lvl1pPr>
          </a:lstStyle>
          <a:p>
            <a:pPr lvl="0"/>
            <a:r>
              <a:rPr lang="en-US" dirty="0"/>
              <a:t>##%</a:t>
            </a:r>
          </a:p>
        </p:txBody>
      </p:sp>
      <p:sp>
        <p:nvSpPr>
          <p:cNvPr id="8" name="Footer Placeholder 4">
            <a:extLst>
              <a:ext uri="{FF2B5EF4-FFF2-40B4-BE49-F238E27FC236}">
                <a16:creationId xmlns:a16="http://schemas.microsoft.com/office/drawing/2014/main" id="{48B0C2F5-833E-589B-382A-13B46D9A4B26}"/>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7" name="Date Placeholder 3">
            <a:extLst>
              <a:ext uri="{FF2B5EF4-FFF2-40B4-BE49-F238E27FC236}">
                <a16:creationId xmlns:a16="http://schemas.microsoft.com/office/drawing/2014/main" id="{FB498214-05A5-D7BC-183C-F46B38033726}"/>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21D5C440-7C25-FCBF-0AFD-9A43D18655E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88497510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accent3"/>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180E54B-9B48-0C0F-0610-C04073FB653D}"/>
              </a:ext>
            </a:extLst>
          </p:cNvPr>
          <p:cNvGrpSpPr/>
          <p:nvPr/>
        </p:nvGrpSpPr>
        <p:grpSpPr>
          <a:xfrm>
            <a:off x="452064" y="492893"/>
            <a:ext cx="11287872" cy="5876422"/>
            <a:chOff x="521208" y="647905"/>
            <a:chExt cx="11365969" cy="5565740"/>
          </a:xfrm>
        </p:grpSpPr>
        <p:sp>
          <p:nvSpPr>
            <p:cNvPr id="13" name="Shape">
              <a:extLst>
                <a:ext uri="{FF2B5EF4-FFF2-40B4-BE49-F238E27FC236}">
                  <a16:creationId xmlns:a16="http://schemas.microsoft.com/office/drawing/2014/main" id="{6C86CAED-F5F2-5E4A-1988-46AA4868C1FA}"/>
                </a:ext>
              </a:extLst>
            </p:cNvPr>
            <p:cNvSpPr/>
            <p:nvPr/>
          </p:nvSpPr>
          <p:spPr>
            <a:xfrm>
              <a:off x="725402" y="1009217"/>
              <a:ext cx="11161775" cy="5204428"/>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62AE8BDC-EA76-AF91-E344-4442668F1ED3}"/>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6" name="Title 9">
            <a:extLst>
              <a:ext uri="{FF2B5EF4-FFF2-40B4-BE49-F238E27FC236}">
                <a16:creationId xmlns:a16="http://schemas.microsoft.com/office/drawing/2014/main" id="{966F0FDE-BE83-A597-B207-9E1836880992}"/>
              </a:ext>
            </a:extLst>
          </p:cNvPr>
          <p:cNvSpPr>
            <a:spLocks noGrp="1"/>
          </p:cNvSpPr>
          <p:nvPr>
            <p:ph type="title"/>
          </p:nvPr>
        </p:nvSpPr>
        <p:spPr>
          <a:xfrm>
            <a:off x="1806646" y="4411825"/>
            <a:ext cx="8385556" cy="1500447"/>
          </a:xfrm>
        </p:spPr>
        <p:txBody>
          <a:bodyPr>
            <a:normAutofit/>
          </a:bodyPr>
          <a:lstStyle>
            <a:lvl1pPr algn="ctr">
              <a:lnSpc>
                <a:spcPct val="120000"/>
              </a:lnSpc>
              <a:spcBef>
                <a:spcPts val="1000"/>
              </a:spcBef>
              <a:defRPr sz="2400" cap="all" baseline="0">
                <a:latin typeface="+mn-lt"/>
              </a:defRPr>
            </a:lvl1pPr>
          </a:lstStyle>
          <a:p>
            <a:r>
              <a:rPr lang="en-US" dirty="0"/>
              <a:t>Click to edit Master title style</a:t>
            </a:r>
          </a:p>
        </p:txBody>
      </p:sp>
      <p:sp>
        <p:nvSpPr>
          <p:cNvPr id="5" name="Content Placeholder 5">
            <a:extLst>
              <a:ext uri="{FF2B5EF4-FFF2-40B4-BE49-F238E27FC236}">
                <a16:creationId xmlns:a16="http://schemas.microsoft.com/office/drawing/2014/main" id="{AECA9D19-419F-EF79-9149-F59A94F89DF0}"/>
              </a:ext>
            </a:extLst>
          </p:cNvPr>
          <p:cNvSpPr>
            <a:spLocks noGrp="1"/>
          </p:cNvSpPr>
          <p:nvPr>
            <p:ph sz="quarter" idx="10" hasCustomPrompt="1"/>
          </p:nvPr>
        </p:nvSpPr>
        <p:spPr>
          <a:xfrm>
            <a:off x="708096" y="731564"/>
            <a:ext cx="10582656" cy="3680261"/>
          </a:xfrm>
        </p:spPr>
        <p:txBody>
          <a:bodyPr anchor="b">
            <a:noAutofit/>
          </a:bodyPr>
          <a:lstStyle>
            <a:lvl1pPr marL="0" indent="0" algn="ctr">
              <a:lnSpc>
                <a:spcPct val="90000"/>
              </a:lnSpc>
              <a:buNone/>
              <a:defRPr sz="23200">
                <a:latin typeface="+mj-lt"/>
              </a:defRPr>
            </a:lvl1pPr>
          </a:lstStyle>
          <a:p>
            <a:pPr lvl="0"/>
            <a:r>
              <a:rPr lang="en-US" dirty="0"/>
              <a:t>##%</a:t>
            </a:r>
          </a:p>
        </p:txBody>
      </p:sp>
      <p:sp>
        <p:nvSpPr>
          <p:cNvPr id="8" name="Footer Placeholder 4">
            <a:extLst>
              <a:ext uri="{FF2B5EF4-FFF2-40B4-BE49-F238E27FC236}">
                <a16:creationId xmlns:a16="http://schemas.microsoft.com/office/drawing/2014/main" id="{F573A4C0-0776-77C6-66AA-8AB5D53B5E64}"/>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7" name="Date Placeholder 3">
            <a:extLst>
              <a:ext uri="{FF2B5EF4-FFF2-40B4-BE49-F238E27FC236}">
                <a16:creationId xmlns:a16="http://schemas.microsoft.com/office/drawing/2014/main" id="{22B00FB5-92F5-2777-E446-7B3B689332FF}"/>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0F52380C-3432-CA29-4761-532477B722E2}"/>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5257120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3"/>
        </a:solidFill>
        <a:effectLst/>
      </p:bgPr>
    </p:bg>
    <p:spTree>
      <p:nvGrpSpPr>
        <p:cNvPr id="1" name=""/>
        <p:cNvGrpSpPr/>
        <p:nvPr/>
      </p:nvGrpSpPr>
      <p:grpSpPr>
        <a:xfrm>
          <a:off x="0" y="0"/>
          <a:ext cx="0" cy="0"/>
          <a:chOff x="0" y="0"/>
          <a:chExt cx="0" cy="0"/>
        </a:xfrm>
      </p:grpSpPr>
      <p:sp>
        <p:nvSpPr>
          <p:cNvPr id="6" name="Shape 2">
            <a:extLst>
              <a:ext uri="{FF2B5EF4-FFF2-40B4-BE49-F238E27FC236}">
                <a16:creationId xmlns:a16="http://schemas.microsoft.com/office/drawing/2014/main" id="{A53F8570-6B05-5072-2FE4-39B21A8F9EA3}"/>
              </a:ext>
            </a:extLst>
          </p:cNvPr>
          <p:cNvSpPr/>
          <p:nvPr/>
        </p:nvSpPr>
        <p:spPr>
          <a:xfrm>
            <a:off x="1062566" y="1161412"/>
            <a:ext cx="10221119" cy="483174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8" name="Shape 1">
            <a:extLst>
              <a:ext uri="{FF2B5EF4-FFF2-40B4-BE49-F238E27FC236}">
                <a16:creationId xmlns:a16="http://schemas.microsoft.com/office/drawing/2014/main" id="{08F171EE-5BF3-25A4-19B0-5E5E7959125A}"/>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319927" y="1322671"/>
            <a:ext cx="9298005" cy="3907858"/>
          </a:xfrm>
        </p:spPr>
        <p:txBody>
          <a:bodyPr anchor="ctr">
            <a:noAutofit/>
          </a:bodyPr>
          <a:lstStyle>
            <a:lvl1pPr marL="0" indent="0" algn="ctr">
              <a:lnSpc>
                <a:spcPct val="90000"/>
              </a:lnSpc>
              <a:buNone/>
              <a:defRPr sz="6000" b="1" cap="all" baseline="0"/>
            </a:lvl1pPr>
            <a:lvl2pPr marL="228600" indent="0" algn="ctr">
              <a:lnSpc>
                <a:spcPct val="90000"/>
              </a:lnSpc>
              <a:buNone/>
              <a:defRPr sz="5400" b="1"/>
            </a:lvl2pPr>
            <a:lvl3pPr marL="457200" indent="0" algn="ctr">
              <a:lnSpc>
                <a:spcPct val="90000"/>
              </a:lnSpc>
              <a:buNone/>
              <a:defRPr sz="4800" b="1"/>
            </a:lvl3pPr>
            <a:lvl4pPr marL="685800" indent="0" algn="ctr">
              <a:lnSpc>
                <a:spcPct val="90000"/>
              </a:lnSpc>
              <a:buNone/>
              <a:defRPr sz="4400" b="1"/>
            </a:lvl4pPr>
            <a:lvl5pPr marL="914400" indent="0" algn="ctr">
              <a:lnSpc>
                <a:spcPct val="90000"/>
              </a:lnSpc>
              <a:buNone/>
              <a:defRPr sz="4000" b="1"/>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7CE3EBB0-2A3C-612E-DC6C-0AE876654FE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Date Placeholder 3">
            <a:extLst>
              <a:ext uri="{FF2B5EF4-FFF2-40B4-BE49-F238E27FC236}">
                <a16:creationId xmlns:a16="http://schemas.microsoft.com/office/drawing/2014/main" id="{075E6F7F-E895-1277-02D6-F925FA6D27A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39676103-43BF-3489-0BCB-B1D89DE77C04}"/>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05556995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2">
    <p:bg>
      <p:bgPr>
        <a:solidFill>
          <a:schemeClr val="accent2"/>
        </a:solidFill>
        <a:effectLst/>
      </p:bgPr>
    </p:bg>
    <p:spTree>
      <p:nvGrpSpPr>
        <p:cNvPr id="1" name=""/>
        <p:cNvGrpSpPr/>
        <p:nvPr/>
      </p:nvGrpSpPr>
      <p:grpSpPr>
        <a:xfrm>
          <a:off x="0" y="0"/>
          <a:ext cx="0" cy="0"/>
          <a:chOff x="0" y="0"/>
          <a:chExt cx="0" cy="0"/>
        </a:xfrm>
      </p:grpSpPr>
      <p:sp>
        <p:nvSpPr>
          <p:cNvPr id="6" name="Shape 2">
            <a:extLst>
              <a:ext uri="{FF2B5EF4-FFF2-40B4-BE49-F238E27FC236}">
                <a16:creationId xmlns:a16="http://schemas.microsoft.com/office/drawing/2014/main" id="{67509756-1709-4FB3-87C9-65E52F8A642D}"/>
              </a:ext>
            </a:extLst>
          </p:cNvPr>
          <p:cNvSpPr/>
          <p:nvPr/>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8" name="Shape 1">
            <a:extLst>
              <a:ext uri="{FF2B5EF4-FFF2-40B4-BE49-F238E27FC236}">
                <a16:creationId xmlns:a16="http://schemas.microsoft.com/office/drawing/2014/main" id="{CF72170A-AA7E-9DE2-6ECB-19945A37EAD7}"/>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3C9F461-9F58-7EDE-FFF1-E8FCAD2E23AE}"/>
              </a:ext>
            </a:extLst>
          </p:cNvPr>
          <p:cNvSpPr>
            <a:spLocks noGrp="1"/>
          </p:cNvSpPr>
          <p:nvPr>
            <p:ph sz="quarter" idx="14" hasCustomPrompt="1"/>
          </p:nvPr>
        </p:nvSpPr>
        <p:spPr>
          <a:xfrm>
            <a:off x="1319927" y="1322104"/>
            <a:ext cx="9297987" cy="3908425"/>
          </a:xfrm>
        </p:spPr>
        <p:txBody>
          <a:bodyPr anchor="ctr">
            <a:noAutofit/>
          </a:bodyPr>
          <a:lstStyle>
            <a:lvl1pPr marL="0" indent="0">
              <a:lnSpc>
                <a:spcPct val="90000"/>
              </a:lnSpc>
              <a:buNone/>
              <a:defRPr sz="6000" b="1" cap="all" baseline="0"/>
            </a:lvl1pPr>
            <a:lvl2pPr marL="228600" indent="0">
              <a:lnSpc>
                <a:spcPct val="90000"/>
              </a:lnSpc>
              <a:buNone/>
              <a:defRPr sz="5400"/>
            </a:lvl2pPr>
            <a:lvl3pPr marL="457200" indent="0">
              <a:lnSpc>
                <a:spcPct val="90000"/>
              </a:lnSpc>
              <a:buNone/>
              <a:defRPr sz="4800"/>
            </a:lvl3pPr>
            <a:lvl4pPr marL="685800" indent="0">
              <a:lnSpc>
                <a:spcPct val="90000"/>
              </a:lnSpc>
              <a:buNone/>
              <a:defRPr sz="4400"/>
            </a:lvl4pPr>
            <a:lvl5pPr marL="914400" indent="0">
              <a:lnSpc>
                <a:spcPct val="90000"/>
              </a:lnSpc>
              <a:buNone/>
              <a:defRPr sz="400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B368E2D6-4C18-38E3-8152-995311472939}"/>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2" name="Date Placeholder 3">
            <a:extLst>
              <a:ext uri="{FF2B5EF4-FFF2-40B4-BE49-F238E27FC236}">
                <a16:creationId xmlns:a16="http://schemas.microsoft.com/office/drawing/2014/main" id="{9CB827A9-A5DE-C188-2939-D60BED18436C}"/>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4" name="Slide Number Placeholder 5">
            <a:extLst>
              <a:ext uri="{FF2B5EF4-FFF2-40B4-BE49-F238E27FC236}">
                <a16:creationId xmlns:a16="http://schemas.microsoft.com/office/drawing/2014/main" id="{2FEBF00D-1E46-AF2D-0D8E-2F38D533C171}"/>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4169686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F24906-AE7E-6354-BEF6-653E4278B8E2}"/>
              </a:ext>
            </a:extLst>
          </p:cNvPr>
          <p:cNvGrpSpPr/>
          <p:nvPr/>
        </p:nvGrpSpPr>
        <p:grpSpPr>
          <a:xfrm>
            <a:off x="365760" y="366348"/>
            <a:ext cx="4886768" cy="6125303"/>
            <a:chOff x="521210" y="647905"/>
            <a:chExt cx="11365967" cy="5565740"/>
          </a:xfrm>
        </p:grpSpPr>
        <p:sp>
          <p:nvSpPr>
            <p:cNvPr id="8" name="Shape 2">
              <a:extLst>
                <a:ext uri="{FF2B5EF4-FFF2-40B4-BE49-F238E27FC236}">
                  <a16:creationId xmlns:a16="http://schemas.microsoft.com/office/drawing/2014/main" id="{97863BD0-3668-62B2-C6F4-BD77D371C352}"/>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1">
              <a:extLst>
                <a:ext uri="{FF2B5EF4-FFF2-40B4-BE49-F238E27FC236}">
                  <a16:creationId xmlns:a16="http://schemas.microsoft.com/office/drawing/2014/main" id="{A731F6E5-8C9E-C424-E6F3-6E6FC4DD5464}"/>
                </a:ext>
              </a:extLst>
            </p:cNvPr>
            <p:cNvSpPr/>
            <p:nvPr/>
          </p:nvSpPr>
          <p:spPr>
            <a:xfrm>
              <a:off x="521210" y="647905"/>
              <a:ext cx="10911523"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5" name="Title 4">
            <a:extLst>
              <a:ext uri="{FF2B5EF4-FFF2-40B4-BE49-F238E27FC236}">
                <a16:creationId xmlns:a16="http://schemas.microsoft.com/office/drawing/2014/main" id="{1FE1C070-AE3A-DBC9-E7FC-B233E403A44B}"/>
              </a:ext>
            </a:extLst>
          </p:cNvPr>
          <p:cNvSpPr>
            <a:spLocks noGrp="1"/>
          </p:cNvSpPr>
          <p:nvPr>
            <p:ph type="title"/>
          </p:nvPr>
        </p:nvSpPr>
        <p:spPr>
          <a:xfrm>
            <a:off x="593541" y="603503"/>
            <a:ext cx="4235820" cy="3739895"/>
          </a:xfrm>
        </p:spPr>
        <p:txBody>
          <a:bodyPr>
            <a:normAutofit/>
          </a:bodyPr>
          <a:lstStyle>
            <a:lvl1pPr>
              <a:defRPr sz="5200"/>
            </a:lvl1pPr>
          </a:lstStyle>
          <a:p>
            <a:r>
              <a:rPr lang="en-US" dirty="0"/>
              <a:t>Click to edit Master title style</a:t>
            </a:r>
          </a:p>
        </p:txBody>
      </p:sp>
      <p:sp>
        <p:nvSpPr>
          <p:cNvPr id="13" name="Subtitle 2">
            <a:extLst>
              <a:ext uri="{FF2B5EF4-FFF2-40B4-BE49-F238E27FC236}">
                <a16:creationId xmlns:a16="http://schemas.microsoft.com/office/drawing/2014/main" id="{2F9F140D-1A01-09CE-B008-51350362BB32}"/>
              </a:ext>
            </a:extLst>
          </p:cNvPr>
          <p:cNvSpPr>
            <a:spLocks noGrp="1"/>
          </p:cNvSpPr>
          <p:nvPr>
            <p:ph type="subTitle" idx="1"/>
          </p:nvPr>
        </p:nvSpPr>
        <p:spPr>
          <a:xfrm>
            <a:off x="593541" y="4661255"/>
            <a:ext cx="4235820" cy="1380744"/>
          </a:xfrm>
        </p:spPr>
        <p:txBody>
          <a:bodyPr vert="horz" lIns="91440" tIns="45720" rIns="91440" bIns="45720" rtlCol="0" anchor="b">
            <a:normAutofit/>
          </a:bodyPr>
          <a:lstStyle>
            <a:lvl1pPr marL="0" indent="0">
              <a:buNone/>
              <a:defRPr lang="en-US" sz="1800" cap="all" baseline="0"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613962" y="0"/>
            <a:ext cx="6578038" cy="6858000"/>
          </a:xfrm>
          <a:blipFill>
            <a:blip r:embed="rId2">
              <a:alphaModFix amt="85000"/>
              <a:extLst>
                <a:ext uri="{28A0092B-C50C-407E-A947-70E740481C1C}">
                  <a14:useLocalDpi xmlns:a14="http://schemas.microsoft.com/office/drawing/2010/main" val="0"/>
                </a:ext>
              </a:extLst>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cxnSp>
        <p:nvCxnSpPr>
          <p:cNvPr id="10" name="Straight Connector 9">
            <a:extLst>
              <a:ext uri="{FF2B5EF4-FFF2-40B4-BE49-F238E27FC236}">
                <a16:creationId xmlns:a16="http://schemas.microsoft.com/office/drawing/2014/main" id="{E33280CB-6F3A-4AAC-F373-F6910037E871}"/>
              </a:ext>
            </a:extLst>
          </p:cNvPr>
          <p:cNvCxnSpPr>
            <a:cxnSpLocks/>
          </p:cNvCxnSpPr>
          <p:nvPr/>
        </p:nvCxnSpPr>
        <p:spPr>
          <a:xfrm>
            <a:off x="5594712"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1389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accent4"/>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9F509C9-EBD3-FFB9-4531-BBE9EE870C9B}"/>
              </a:ext>
            </a:extLst>
          </p:cNvPr>
          <p:cNvGrpSpPr/>
          <p:nvPr/>
        </p:nvGrpSpPr>
        <p:grpSpPr>
          <a:xfrm>
            <a:off x="452064" y="492893"/>
            <a:ext cx="11287872" cy="5876422"/>
            <a:chOff x="521208" y="647905"/>
            <a:chExt cx="11365969" cy="5565740"/>
          </a:xfrm>
        </p:grpSpPr>
        <p:sp>
          <p:nvSpPr>
            <p:cNvPr id="11" name="Shape">
              <a:extLst>
                <a:ext uri="{FF2B5EF4-FFF2-40B4-BE49-F238E27FC236}">
                  <a16:creationId xmlns:a16="http://schemas.microsoft.com/office/drawing/2014/main" id="{F77DADAD-5C68-8B22-D7D6-9EFA4FCE9FBF}"/>
                </a:ext>
              </a:extLst>
            </p:cNvPr>
            <p:cNvSpPr/>
            <p:nvPr/>
          </p:nvSpPr>
          <p:spPr>
            <a:xfrm>
              <a:off x="725402" y="1009217"/>
              <a:ext cx="11161775" cy="5204428"/>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2" name="Shape">
              <a:extLst>
                <a:ext uri="{FF2B5EF4-FFF2-40B4-BE49-F238E27FC236}">
                  <a16:creationId xmlns:a16="http://schemas.microsoft.com/office/drawing/2014/main" id="{C84AEDAF-DA87-0FC6-A421-8548D43C9150}"/>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9" name="Content Placeholder 6">
            <a:extLst>
              <a:ext uri="{FF2B5EF4-FFF2-40B4-BE49-F238E27FC236}">
                <a16:creationId xmlns:a16="http://schemas.microsoft.com/office/drawing/2014/main" id="{3F4551C1-F77D-5DEA-D4A6-E296C313BDBD}"/>
              </a:ext>
            </a:extLst>
          </p:cNvPr>
          <p:cNvSpPr>
            <a:spLocks noGrp="1"/>
          </p:cNvSpPr>
          <p:nvPr>
            <p:ph sz="quarter" idx="13" hasCustomPrompt="1"/>
          </p:nvPr>
        </p:nvSpPr>
        <p:spPr>
          <a:xfrm>
            <a:off x="811593" y="844209"/>
            <a:ext cx="10362510" cy="4968161"/>
          </a:xfrm>
        </p:spPr>
        <p:txBody>
          <a:bodyPr anchor="ctr">
            <a:noAutofit/>
          </a:bodyPr>
          <a:lstStyle>
            <a:lvl1pPr marL="0" indent="0" algn="ctr">
              <a:lnSpc>
                <a:spcPct val="90000"/>
              </a:lnSpc>
              <a:buNone/>
              <a:defRPr sz="6000" b="1" cap="all" baseline="0"/>
            </a:lvl1pPr>
            <a:lvl2pPr marL="228600" indent="0" algn="ctr">
              <a:lnSpc>
                <a:spcPct val="90000"/>
              </a:lnSpc>
              <a:buNone/>
              <a:defRPr sz="5400" b="1"/>
            </a:lvl2pPr>
            <a:lvl3pPr marL="457200" indent="0" algn="ctr">
              <a:lnSpc>
                <a:spcPct val="90000"/>
              </a:lnSpc>
              <a:buNone/>
              <a:defRPr sz="4800" b="1"/>
            </a:lvl3pPr>
            <a:lvl4pPr marL="685800" indent="0" algn="ctr">
              <a:lnSpc>
                <a:spcPct val="90000"/>
              </a:lnSpc>
              <a:buNone/>
              <a:defRPr sz="4400" b="1"/>
            </a:lvl4pPr>
            <a:lvl5pPr marL="914400" indent="0" algn="ctr">
              <a:lnSpc>
                <a:spcPct val="90000"/>
              </a:lnSpc>
              <a:buNone/>
              <a:defRPr sz="4000" b="1"/>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6C2AFDFC-279D-866C-97E4-0413DAD3750E}"/>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6" name="Date Placeholder 3">
            <a:extLst>
              <a:ext uri="{FF2B5EF4-FFF2-40B4-BE49-F238E27FC236}">
                <a16:creationId xmlns:a16="http://schemas.microsoft.com/office/drawing/2014/main" id="{D329DF21-7E57-6F8D-84A6-32DD2CDC6644}"/>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8" name="Slide Number Placeholder 5">
            <a:extLst>
              <a:ext uri="{FF2B5EF4-FFF2-40B4-BE49-F238E27FC236}">
                <a16:creationId xmlns:a16="http://schemas.microsoft.com/office/drawing/2014/main" id="{7F0DFF13-FAC1-37BC-2037-41048E696257}"/>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4751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4"/>
        </a:solidFill>
        <a:effectLst/>
      </p:bgPr>
    </p:bg>
    <p:spTree>
      <p:nvGrpSpPr>
        <p:cNvPr id="1" name=""/>
        <p:cNvGrpSpPr/>
        <p:nvPr/>
      </p:nvGrpSpPr>
      <p:grpSpPr>
        <a:xfrm>
          <a:off x="0" y="0"/>
          <a:ext cx="0" cy="0"/>
          <a:chOff x="0" y="0"/>
          <a:chExt cx="0" cy="0"/>
        </a:xfrm>
      </p:grpSpPr>
      <p:sp>
        <p:nvSpPr>
          <p:cNvPr id="12" name="Shape">
            <a:extLst>
              <a:ext uri="{FF2B5EF4-FFF2-40B4-BE49-F238E27FC236}">
                <a16:creationId xmlns:a16="http://schemas.microsoft.com/office/drawing/2014/main" id="{2DE75237-C959-D427-59CB-754609076995}"/>
              </a:ext>
            </a:extLst>
          </p:cNvPr>
          <p:cNvSpPr/>
          <p:nvPr/>
        </p:nvSpPr>
        <p:spPr>
          <a:xfrm>
            <a:off x="680973" y="1199512"/>
            <a:ext cx="11058961"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accent2">
                  <a:lumMod val="20000"/>
                  <a:lumOff val="80000"/>
                </a:schemeClr>
              </a:solidFill>
              <a:latin typeface="Karla"/>
              <a:ea typeface="Karla"/>
              <a:cs typeface="Karla"/>
              <a:sym typeface="Karla"/>
            </a:endParaRPr>
          </a:p>
        </p:txBody>
      </p:sp>
      <p:sp>
        <p:nvSpPr>
          <p:cNvPr id="13" name="Shape">
            <a:extLst>
              <a:ext uri="{FF2B5EF4-FFF2-40B4-BE49-F238E27FC236}">
                <a16:creationId xmlns:a16="http://schemas.microsoft.com/office/drawing/2014/main" id="{2E7456C8-E832-7DE1-2809-F37CD2039059}"/>
              </a:ext>
            </a:extLst>
          </p:cNvPr>
          <p:cNvSpPr/>
          <p:nvPr/>
        </p:nvSpPr>
        <p:spPr>
          <a:xfrm>
            <a:off x="452064" y="838200"/>
            <a:ext cx="11058961"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6" name="Title 7">
            <a:extLst>
              <a:ext uri="{FF2B5EF4-FFF2-40B4-BE49-F238E27FC236}">
                <a16:creationId xmlns:a16="http://schemas.microsoft.com/office/drawing/2014/main" id="{C8B71B71-DED1-B066-5130-1F2DE6145746}"/>
              </a:ext>
            </a:extLst>
          </p:cNvPr>
          <p:cNvSpPr>
            <a:spLocks noGrp="1"/>
          </p:cNvSpPr>
          <p:nvPr>
            <p:ph type="title" hasCustomPrompt="1"/>
          </p:nvPr>
        </p:nvSpPr>
        <p:spPr>
          <a:xfrm>
            <a:off x="1263157" y="4171150"/>
            <a:ext cx="9427773" cy="466344"/>
          </a:xfrm>
        </p:spPr>
        <p:txBody>
          <a:bodyPr anchor="ctr">
            <a:normAutofit/>
          </a:bodyPr>
          <a:lstStyle>
            <a:lvl1pPr algn="ctr">
              <a:lnSpc>
                <a:spcPct val="120000"/>
              </a:lnSpc>
              <a:defRPr sz="2200" b="1" cap="all" baseline="0">
                <a:latin typeface="+mn-lt"/>
              </a:defRPr>
            </a:lvl1pPr>
          </a:lstStyle>
          <a:p>
            <a:r>
              <a:rPr lang="en-US" dirty="0"/>
              <a:t>Quote Author</a:t>
            </a:r>
          </a:p>
        </p:txBody>
      </p:sp>
      <p:sp>
        <p:nvSpPr>
          <p:cNvPr id="2" name="Content Placeholder 6">
            <a:extLst>
              <a:ext uri="{FF2B5EF4-FFF2-40B4-BE49-F238E27FC236}">
                <a16:creationId xmlns:a16="http://schemas.microsoft.com/office/drawing/2014/main" id="{764B92A2-9C11-A473-0B3F-CAAD66CB9FFC}"/>
              </a:ext>
            </a:extLst>
          </p:cNvPr>
          <p:cNvSpPr>
            <a:spLocks noGrp="1"/>
          </p:cNvSpPr>
          <p:nvPr>
            <p:ph sz="quarter" idx="10" hasCustomPrompt="1"/>
          </p:nvPr>
        </p:nvSpPr>
        <p:spPr>
          <a:xfrm>
            <a:off x="1050623" y="1475874"/>
            <a:ext cx="9852843" cy="2393479"/>
          </a:xfrm>
        </p:spPr>
        <p:txBody>
          <a:bodyPr anchor="b">
            <a:normAutofit/>
          </a:bodyPr>
          <a:lstStyle>
            <a:lvl1pPr marL="228600" indent="0" algn="ctr">
              <a:buNone/>
              <a:defRPr sz="4000">
                <a:latin typeface="+mj-lt"/>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add Quote</a:t>
            </a:r>
          </a:p>
        </p:txBody>
      </p:sp>
      <p:sp>
        <p:nvSpPr>
          <p:cNvPr id="4" name="Footer Placeholder 4">
            <a:extLst>
              <a:ext uri="{FF2B5EF4-FFF2-40B4-BE49-F238E27FC236}">
                <a16:creationId xmlns:a16="http://schemas.microsoft.com/office/drawing/2014/main" id="{B47B8EDB-536A-003E-AE0A-AB072C6BD4F2}"/>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F59023AF-254C-8366-C5DA-6778C61166AB}"/>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5" name="Slide Number Placeholder 5">
            <a:extLst>
              <a:ext uri="{FF2B5EF4-FFF2-40B4-BE49-F238E27FC236}">
                <a16:creationId xmlns:a16="http://schemas.microsoft.com/office/drawing/2014/main" id="{BCDA5A3A-7694-A45B-B5A0-90DAAB4B23EE}"/>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02738282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3"/>
        </a:solidFill>
        <a:effectLst/>
      </p:bgPr>
    </p:bg>
    <p:spTree>
      <p:nvGrpSpPr>
        <p:cNvPr id="1" name=""/>
        <p:cNvGrpSpPr/>
        <p:nvPr/>
      </p:nvGrpSpPr>
      <p:grpSpPr>
        <a:xfrm>
          <a:off x="0" y="0"/>
          <a:ext cx="0" cy="0"/>
          <a:chOff x="0" y="0"/>
          <a:chExt cx="0" cy="0"/>
        </a:xfrm>
      </p:grpSpPr>
      <p:sp>
        <p:nvSpPr>
          <p:cNvPr id="12" name="Shape">
            <a:extLst>
              <a:ext uri="{FF2B5EF4-FFF2-40B4-BE49-F238E27FC236}">
                <a16:creationId xmlns:a16="http://schemas.microsoft.com/office/drawing/2014/main" id="{2DE75237-C959-D427-59CB-754609076995}"/>
              </a:ext>
            </a:extLst>
          </p:cNvPr>
          <p:cNvSpPr/>
          <p:nvPr/>
        </p:nvSpPr>
        <p:spPr>
          <a:xfrm>
            <a:off x="680973" y="1199512"/>
            <a:ext cx="11058961" cy="483174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accent2">
                  <a:lumMod val="20000"/>
                  <a:lumOff val="80000"/>
                </a:schemeClr>
              </a:solidFill>
              <a:latin typeface="Karla"/>
              <a:ea typeface="Karla"/>
              <a:cs typeface="Karla"/>
              <a:sym typeface="Karla"/>
            </a:endParaRPr>
          </a:p>
        </p:txBody>
      </p:sp>
      <p:sp>
        <p:nvSpPr>
          <p:cNvPr id="13" name="Shape">
            <a:extLst>
              <a:ext uri="{FF2B5EF4-FFF2-40B4-BE49-F238E27FC236}">
                <a16:creationId xmlns:a16="http://schemas.microsoft.com/office/drawing/2014/main" id="{2E7456C8-E832-7DE1-2809-F37CD2039059}"/>
              </a:ext>
            </a:extLst>
          </p:cNvPr>
          <p:cNvSpPr/>
          <p:nvPr/>
        </p:nvSpPr>
        <p:spPr>
          <a:xfrm>
            <a:off x="452064" y="838200"/>
            <a:ext cx="11058961"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8" name="Title 7">
            <a:extLst>
              <a:ext uri="{FF2B5EF4-FFF2-40B4-BE49-F238E27FC236}">
                <a16:creationId xmlns:a16="http://schemas.microsoft.com/office/drawing/2014/main" id="{F1D793A1-BF22-DDD0-DBA9-DEFF700F008F}"/>
              </a:ext>
            </a:extLst>
          </p:cNvPr>
          <p:cNvSpPr>
            <a:spLocks noGrp="1"/>
          </p:cNvSpPr>
          <p:nvPr>
            <p:ph type="title" hasCustomPrompt="1"/>
          </p:nvPr>
        </p:nvSpPr>
        <p:spPr>
          <a:xfrm>
            <a:off x="800100" y="4935583"/>
            <a:ext cx="9427773" cy="466344"/>
          </a:xfrm>
        </p:spPr>
        <p:txBody>
          <a:bodyPr anchor="ctr">
            <a:normAutofit/>
          </a:bodyPr>
          <a:lstStyle>
            <a:lvl1pPr>
              <a:lnSpc>
                <a:spcPct val="120000"/>
              </a:lnSpc>
              <a:defRPr sz="2200" b="1" cap="all" baseline="0">
                <a:latin typeface="+mn-lt"/>
              </a:defRPr>
            </a:lvl1pPr>
          </a:lstStyle>
          <a:p>
            <a:r>
              <a:rPr lang="en-US" dirty="0"/>
              <a:t>Quote Author</a:t>
            </a:r>
          </a:p>
        </p:txBody>
      </p:sp>
      <p:sp>
        <p:nvSpPr>
          <p:cNvPr id="7" name="Content Placeholder 6">
            <a:extLst>
              <a:ext uri="{FF2B5EF4-FFF2-40B4-BE49-F238E27FC236}">
                <a16:creationId xmlns:a16="http://schemas.microsoft.com/office/drawing/2014/main" id="{3B302FB0-A6C5-BD5A-AF43-984A6C3F8682}"/>
              </a:ext>
            </a:extLst>
          </p:cNvPr>
          <p:cNvSpPr>
            <a:spLocks noGrp="1"/>
          </p:cNvSpPr>
          <p:nvPr>
            <p:ph sz="quarter" idx="10" hasCustomPrompt="1"/>
          </p:nvPr>
        </p:nvSpPr>
        <p:spPr>
          <a:xfrm>
            <a:off x="800100" y="1365758"/>
            <a:ext cx="9898063" cy="3308350"/>
          </a:xfrm>
        </p:spPr>
        <p:txBody>
          <a:bodyPr anchor="ctr">
            <a:normAutofit/>
          </a:bodyPr>
          <a:lstStyle>
            <a:lvl1pPr marL="228600" indent="0">
              <a:buNone/>
              <a:defRPr sz="4000">
                <a:latin typeface="+mj-lt"/>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add Quote</a:t>
            </a:r>
          </a:p>
        </p:txBody>
      </p:sp>
      <p:sp>
        <p:nvSpPr>
          <p:cNvPr id="3" name="Footer Placeholder 4">
            <a:extLst>
              <a:ext uri="{FF2B5EF4-FFF2-40B4-BE49-F238E27FC236}">
                <a16:creationId xmlns:a16="http://schemas.microsoft.com/office/drawing/2014/main" id="{90B46980-787B-28B2-BEF9-0889894EF45C}"/>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2" name="Date Placeholder 3">
            <a:extLst>
              <a:ext uri="{FF2B5EF4-FFF2-40B4-BE49-F238E27FC236}">
                <a16:creationId xmlns:a16="http://schemas.microsoft.com/office/drawing/2014/main" id="{CA696B03-9BC5-E21E-A5FD-103860D280D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4" name="Slide Number Placeholder 5">
            <a:extLst>
              <a:ext uri="{FF2B5EF4-FFF2-40B4-BE49-F238E27FC236}">
                <a16:creationId xmlns:a16="http://schemas.microsoft.com/office/drawing/2014/main" id="{AB97DCEF-D6BB-4719-2240-3051D4DDEDEE}"/>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6869464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accent2"/>
        </a:solidFill>
        <a:effectLst/>
      </p:bgPr>
    </p:bg>
    <p:spTree>
      <p:nvGrpSpPr>
        <p:cNvPr id="1" name=""/>
        <p:cNvGrpSpPr/>
        <p:nvPr/>
      </p:nvGrpSpPr>
      <p:grpSpPr>
        <a:xfrm>
          <a:off x="0" y="0"/>
          <a:ext cx="0" cy="0"/>
          <a:chOff x="0" y="0"/>
          <a:chExt cx="0" cy="0"/>
        </a:xfrm>
      </p:grpSpPr>
      <p:sp>
        <p:nvSpPr>
          <p:cNvPr id="8" name="Shape 2">
            <a:extLst>
              <a:ext uri="{FF2B5EF4-FFF2-40B4-BE49-F238E27FC236}">
                <a16:creationId xmlns:a16="http://schemas.microsoft.com/office/drawing/2014/main" id="{7FA2DADE-9D41-2081-4A77-1D5CE9B7776B}"/>
              </a:ext>
            </a:extLst>
          </p:cNvPr>
          <p:cNvSpPr/>
          <p:nvPr/>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1">
            <a:extLst>
              <a:ext uri="{FF2B5EF4-FFF2-40B4-BE49-F238E27FC236}">
                <a16:creationId xmlns:a16="http://schemas.microsoft.com/office/drawing/2014/main" id="{D138D331-ECD1-1788-A7CA-448A49C9F489}"/>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4" name="Title 7">
            <a:extLst>
              <a:ext uri="{FF2B5EF4-FFF2-40B4-BE49-F238E27FC236}">
                <a16:creationId xmlns:a16="http://schemas.microsoft.com/office/drawing/2014/main" id="{B18BA15F-A0BE-EFD1-7E68-4B1BD84BEB67}"/>
              </a:ext>
            </a:extLst>
          </p:cNvPr>
          <p:cNvSpPr>
            <a:spLocks noGrp="1"/>
          </p:cNvSpPr>
          <p:nvPr>
            <p:ph type="title" hasCustomPrompt="1"/>
          </p:nvPr>
        </p:nvSpPr>
        <p:spPr>
          <a:xfrm>
            <a:off x="1236585" y="4526280"/>
            <a:ext cx="9108208" cy="466344"/>
          </a:xfrm>
        </p:spPr>
        <p:txBody>
          <a:bodyPr anchor="ctr">
            <a:normAutofit/>
          </a:bodyPr>
          <a:lstStyle>
            <a:lvl1pPr>
              <a:lnSpc>
                <a:spcPct val="120000"/>
              </a:lnSpc>
              <a:defRPr sz="2200" b="1" cap="all" baseline="0">
                <a:latin typeface="+mn-lt"/>
              </a:defRPr>
            </a:lvl1pPr>
          </a:lstStyle>
          <a:p>
            <a:r>
              <a:rPr lang="en-US" dirty="0"/>
              <a:t>Quote Author</a:t>
            </a:r>
          </a:p>
        </p:txBody>
      </p:sp>
      <p:sp>
        <p:nvSpPr>
          <p:cNvPr id="3" name="Content Placeholder 6">
            <a:extLst>
              <a:ext uri="{FF2B5EF4-FFF2-40B4-BE49-F238E27FC236}">
                <a16:creationId xmlns:a16="http://schemas.microsoft.com/office/drawing/2014/main" id="{56074EC9-559B-FD63-2E36-6C0F1C29A954}"/>
              </a:ext>
            </a:extLst>
          </p:cNvPr>
          <p:cNvSpPr>
            <a:spLocks noGrp="1"/>
          </p:cNvSpPr>
          <p:nvPr>
            <p:ph sz="quarter" idx="10" hasCustomPrompt="1"/>
          </p:nvPr>
        </p:nvSpPr>
        <p:spPr>
          <a:xfrm>
            <a:off x="1236585" y="1527048"/>
            <a:ext cx="9108208" cy="2704206"/>
          </a:xfrm>
        </p:spPr>
        <p:txBody>
          <a:bodyPr anchor="t">
            <a:normAutofit/>
          </a:bodyPr>
          <a:lstStyle>
            <a:lvl1pPr marL="0" indent="0">
              <a:lnSpc>
                <a:spcPct val="100000"/>
              </a:lnSpc>
              <a:spcBef>
                <a:spcPts val="0"/>
              </a:spcBef>
              <a:buNone/>
              <a:defRPr sz="4400">
                <a:latin typeface="+mj-lt"/>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add Quote</a:t>
            </a:r>
          </a:p>
        </p:txBody>
      </p:sp>
      <p:sp>
        <p:nvSpPr>
          <p:cNvPr id="13" name="Footer Placeholder 4">
            <a:extLst>
              <a:ext uri="{FF2B5EF4-FFF2-40B4-BE49-F238E27FC236}">
                <a16:creationId xmlns:a16="http://schemas.microsoft.com/office/drawing/2014/main" id="{FB5B5DC6-7732-056F-CCE9-08CA0A2F5A70}"/>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2" name="Date Placeholder 3">
            <a:extLst>
              <a:ext uri="{FF2B5EF4-FFF2-40B4-BE49-F238E27FC236}">
                <a16:creationId xmlns:a16="http://schemas.microsoft.com/office/drawing/2014/main" id="{C30CB01E-671D-F7D5-38AC-15837FE387E1}"/>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6" name="Slide Number Placeholder 5">
            <a:extLst>
              <a:ext uri="{FF2B5EF4-FFF2-40B4-BE49-F238E27FC236}">
                <a16:creationId xmlns:a16="http://schemas.microsoft.com/office/drawing/2014/main" id="{1CEAD38F-C515-CF0A-DFEF-E4F3E918B03F}"/>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7121877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Shape">
            <a:extLst>
              <a:ext uri="{FF2B5EF4-FFF2-40B4-BE49-F238E27FC236}">
                <a16:creationId xmlns:a16="http://schemas.microsoft.com/office/drawing/2014/main" id="{8EAF9CAC-FFA2-BEF7-4631-1C54E575EDE5}"/>
              </a:ext>
            </a:extLst>
          </p:cNvPr>
          <p:cNvSpPr/>
          <p:nvPr/>
        </p:nvSpPr>
        <p:spPr>
          <a:xfrm>
            <a:off x="734919"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2" name="Shape">
            <a:extLst>
              <a:ext uri="{FF2B5EF4-FFF2-40B4-BE49-F238E27FC236}">
                <a16:creationId xmlns:a16="http://schemas.microsoft.com/office/drawing/2014/main" id="{37C03440-D61A-0EBF-6628-89058E855965}"/>
              </a:ext>
            </a:extLst>
          </p:cNvPr>
          <p:cNvSpPr/>
          <p:nvPr/>
        </p:nvSpPr>
        <p:spPr>
          <a:xfrm>
            <a:off x="6525104" y="2090064"/>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966704" cy="1132258"/>
          </a:xfrm>
        </p:spPr>
        <p:txBody>
          <a:bodyPr anchor="t"/>
          <a:lstStyle/>
          <a:p>
            <a:r>
              <a:rPr lang="en-US"/>
              <a:t>Click to edit Master title style</a:t>
            </a:r>
            <a:endParaRPr lang="en-US" dirty="0"/>
          </a:p>
        </p:txBody>
      </p:sp>
      <p:sp>
        <p:nvSpPr>
          <p:cNvPr id="11" name="Content Placeholder 6">
            <a:extLst>
              <a:ext uri="{FF2B5EF4-FFF2-40B4-BE49-F238E27FC236}">
                <a16:creationId xmlns:a16="http://schemas.microsoft.com/office/drawing/2014/main" id="{B0235ED5-6A34-E190-C6AF-47C4365CF4DA}"/>
              </a:ext>
            </a:extLst>
          </p:cNvPr>
          <p:cNvSpPr>
            <a:spLocks noGrp="1"/>
          </p:cNvSpPr>
          <p:nvPr>
            <p:ph sz="quarter" idx="17"/>
          </p:nvPr>
        </p:nvSpPr>
        <p:spPr>
          <a:xfrm>
            <a:off x="612647" y="1956816"/>
            <a:ext cx="5049837" cy="3986212"/>
          </a:xfrm>
          <a:solidFill>
            <a:schemeClr val="bg1"/>
          </a:solidFill>
          <a:ln w="25400">
            <a:solidFill>
              <a:schemeClr val="dk1"/>
            </a:solidFill>
          </a:ln>
        </p:spPr>
        <p:txBody>
          <a:bodyPr lIns="365760" tIns="274320" rIns="365760"/>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15924B5D-8BA0-6E97-9FCD-477345587304}"/>
              </a:ext>
            </a:extLst>
          </p:cNvPr>
          <p:cNvSpPr>
            <a:spLocks noGrp="1"/>
          </p:cNvSpPr>
          <p:nvPr>
            <p:ph sz="quarter" idx="16"/>
          </p:nvPr>
        </p:nvSpPr>
        <p:spPr>
          <a:xfrm>
            <a:off x="6402388" y="1941513"/>
            <a:ext cx="5049837" cy="3986212"/>
          </a:xfrm>
          <a:solidFill>
            <a:schemeClr val="bg1"/>
          </a:solidFill>
          <a:ln w="25400">
            <a:solidFill>
              <a:schemeClr val="dk1"/>
            </a:solidFill>
          </a:ln>
        </p:spPr>
        <p:txBody>
          <a:bodyPr lIns="365760" tIns="274320" rIns="365760"/>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9E9D210-740B-975E-F164-1DE3D1A898C0}"/>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4378DF6A-F028-C688-AFFC-152D73F73A1C}"/>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EF58732C-80CB-B4FE-AB5F-DDFE3F83A3D7}"/>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636441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87053FE2-64E0-3012-349A-A9A3630871D9}"/>
              </a:ext>
            </a:extLst>
          </p:cNvPr>
          <p:cNvSpPr/>
          <p:nvPr/>
        </p:nvSpPr>
        <p:spPr>
          <a:xfrm>
            <a:off x="734919" y="2106081"/>
            <a:ext cx="5054248" cy="398701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1" name="Shape">
            <a:extLst>
              <a:ext uri="{FF2B5EF4-FFF2-40B4-BE49-F238E27FC236}">
                <a16:creationId xmlns:a16="http://schemas.microsoft.com/office/drawing/2014/main" id="{C46A75A9-A17B-098E-3A45-F6C555BE2639}"/>
              </a:ext>
            </a:extLst>
          </p:cNvPr>
          <p:cNvSpPr/>
          <p:nvPr/>
        </p:nvSpPr>
        <p:spPr>
          <a:xfrm>
            <a:off x="609964" y="1964050"/>
            <a:ext cx="5054248" cy="3987012"/>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3" name="Shape">
            <a:extLst>
              <a:ext uri="{FF2B5EF4-FFF2-40B4-BE49-F238E27FC236}">
                <a16:creationId xmlns:a16="http://schemas.microsoft.com/office/drawing/2014/main" id="{09A08B6C-E5A4-86B0-F3FC-9D459A8BBBFE}"/>
              </a:ext>
            </a:extLst>
          </p:cNvPr>
          <p:cNvSpPr/>
          <p:nvPr/>
        </p:nvSpPr>
        <p:spPr>
          <a:xfrm>
            <a:off x="6527790" y="2106081"/>
            <a:ext cx="5054248" cy="398701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BC04CEF9-7BA9-D4E7-7852-594CC56DBD37}"/>
              </a:ext>
            </a:extLst>
          </p:cNvPr>
          <p:cNvSpPr/>
          <p:nvPr/>
        </p:nvSpPr>
        <p:spPr>
          <a:xfrm>
            <a:off x="6402835" y="1964050"/>
            <a:ext cx="5054248" cy="3987012"/>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7" name="Title 1">
            <a:extLst>
              <a:ext uri="{FF2B5EF4-FFF2-40B4-BE49-F238E27FC236}">
                <a16:creationId xmlns:a16="http://schemas.microsoft.com/office/drawing/2014/main" id="{FDBC014A-57E4-E622-1B5A-DDCDE4F19F68}"/>
              </a:ext>
            </a:extLst>
          </p:cNvPr>
          <p:cNvSpPr>
            <a:spLocks noGrp="1"/>
          </p:cNvSpPr>
          <p:nvPr>
            <p:ph type="title"/>
          </p:nvPr>
        </p:nvSpPr>
        <p:spPr>
          <a:xfrm>
            <a:off x="612648" y="548640"/>
            <a:ext cx="10966704" cy="1132258"/>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923026" y="2140585"/>
            <a:ext cx="4433978" cy="575962"/>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BBDB215F-F64D-AFEC-78DE-A34FCC39898B}"/>
              </a:ext>
            </a:extLst>
          </p:cNvPr>
          <p:cNvSpPr>
            <a:spLocks noGrp="1"/>
          </p:cNvSpPr>
          <p:nvPr>
            <p:ph type="body" idx="17"/>
          </p:nvPr>
        </p:nvSpPr>
        <p:spPr>
          <a:xfrm>
            <a:off x="6715897" y="2140585"/>
            <a:ext cx="4433978" cy="575962"/>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923026" y="2842450"/>
            <a:ext cx="4433978" cy="28982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a:extLst>
              <a:ext uri="{FF2B5EF4-FFF2-40B4-BE49-F238E27FC236}">
                <a16:creationId xmlns:a16="http://schemas.microsoft.com/office/drawing/2014/main" id="{2EAD70E4-41EC-CD82-9922-84432DB90008}"/>
              </a:ext>
            </a:extLst>
          </p:cNvPr>
          <p:cNvSpPr>
            <a:spLocks noGrp="1"/>
          </p:cNvSpPr>
          <p:nvPr>
            <p:ph sz="quarter" idx="16"/>
          </p:nvPr>
        </p:nvSpPr>
        <p:spPr>
          <a:xfrm>
            <a:off x="6715897" y="2842450"/>
            <a:ext cx="4433978" cy="28982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E45957D-E390-A6CD-0738-7DBCB3C4B41C}"/>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2" name="Date Placeholder 3">
            <a:extLst>
              <a:ext uri="{FF2B5EF4-FFF2-40B4-BE49-F238E27FC236}">
                <a16:creationId xmlns:a16="http://schemas.microsoft.com/office/drawing/2014/main" id="{6323C36B-3396-E0B9-7965-0F8040BFF210}"/>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78F87EB5-54D8-0C98-C391-699B7F558C89}"/>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9925949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endParaRPr lang="en-US" dirty="0"/>
          </a:p>
        </p:txBody>
      </p:sp>
      <p:sp>
        <p:nvSpPr>
          <p:cNvPr id="4" name="Footer Placeholder 4">
            <a:extLst>
              <a:ext uri="{FF2B5EF4-FFF2-40B4-BE49-F238E27FC236}">
                <a16:creationId xmlns:a16="http://schemas.microsoft.com/office/drawing/2014/main" id="{997C84A4-6A79-3485-A77E-989CD758309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9E55074A-9964-8F29-CF91-8A0D5AF16CB0}"/>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5" name="Slide Number Placeholder 5">
            <a:extLst>
              <a:ext uri="{FF2B5EF4-FFF2-40B4-BE49-F238E27FC236}">
                <a16:creationId xmlns:a16="http://schemas.microsoft.com/office/drawing/2014/main" id="{6AAF6FDF-2AC3-DB97-1683-2D56D880D51B}"/>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74534423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pty">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A6B9D93-9B64-1CD3-A833-FFDD8C5DBA7C}"/>
              </a:ext>
            </a:extLst>
          </p:cNvPr>
          <p:cNvGrpSpPr/>
          <p:nvPr/>
        </p:nvGrpSpPr>
        <p:grpSpPr>
          <a:xfrm>
            <a:off x="452064" y="492893"/>
            <a:ext cx="11287872" cy="5876422"/>
            <a:chOff x="521208" y="647905"/>
            <a:chExt cx="11365969" cy="5565740"/>
          </a:xfrm>
        </p:grpSpPr>
        <p:sp>
          <p:nvSpPr>
            <p:cNvPr id="11" name="Shape">
              <a:extLst>
                <a:ext uri="{FF2B5EF4-FFF2-40B4-BE49-F238E27FC236}">
                  <a16:creationId xmlns:a16="http://schemas.microsoft.com/office/drawing/2014/main" id="{37BFBC61-3CC2-D636-FC54-55E9720C4A08}"/>
                </a:ext>
              </a:extLst>
            </p:cNvPr>
            <p:cNvSpPr/>
            <p:nvPr/>
          </p:nvSpPr>
          <p:spPr>
            <a:xfrm>
              <a:off x="725402" y="1009217"/>
              <a:ext cx="11161775" cy="5204428"/>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2" name="Shape">
              <a:extLst>
                <a:ext uri="{FF2B5EF4-FFF2-40B4-BE49-F238E27FC236}">
                  <a16:creationId xmlns:a16="http://schemas.microsoft.com/office/drawing/2014/main" id="{9D0D17A4-DEA9-4B44-C0FE-1238BACA12F7}"/>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3" name="Footer Placeholder 4">
            <a:extLst>
              <a:ext uri="{FF2B5EF4-FFF2-40B4-BE49-F238E27FC236}">
                <a16:creationId xmlns:a16="http://schemas.microsoft.com/office/drawing/2014/main" id="{373E672C-94F7-4F94-AA9D-0B2344E4BC8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2" name="Date Placeholder 3">
            <a:extLst>
              <a:ext uri="{FF2B5EF4-FFF2-40B4-BE49-F238E27FC236}">
                <a16:creationId xmlns:a16="http://schemas.microsoft.com/office/drawing/2014/main" id="{794D1CA6-A4DC-DBEE-5E99-FCD16E8FE0E4}"/>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4" name="Slide Number Placeholder 5">
            <a:extLst>
              <a:ext uri="{FF2B5EF4-FFF2-40B4-BE49-F238E27FC236}">
                <a16:creationId xmlns:a16="http://schemas.microsoft.com/office/drawing/2014/main" id="{C02D83F5-E164-0E11-063F-914D641C1C8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0624372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a:extLst>
              <a:ext uri="{FF2B5EF4-FFF2-40B4-BE49-F238E27FC236}">
                <a16:creationId xmlns:a16="http://schemas.microsoft.com/office/drawing/2014/main" id="{3490C2B9-2891-C4B8-A62C-388B9E630863}"/>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5" name="Date Placeholder 3">
            <a:extLst>
              <a:ext uri="{FF2B5EF4-FFF2-40B4-BE49-F238E27FC236}">
                <a16:creationId xmlns:a16="http://schemas.microsoft.com/office/drawing/2014/main" id="{72391F72-8364-5853-5AF7-052CEB5F9248}"/>
              </a:ext>
            </a:extLst>
          </p:cNvPr>
          <p:cNvSpPr>
            <a:spLocks noGrp="1"/>
          </p:cNvSpPr>
          <p:nvPr>
            <p:ph type="dt" sz="half" idx="10"/>
          </p:nvPr>
        </p:nvSpPr>
        <p:spPr>
          <a:xfrm>
            <a:off x="8893929" y="6410960"/>
            <a:ext cx="2202644" cy="298120"/>
          </a:xfrm>
          <a:prstGeom prst="rect">
            <a:avLst/>
          </a:prstGeom>
        </p:spPr>
        <p:txBody>
          <a:bodyPr anchor="b"/>
          <a:lstStyle>
            <a:lvl1pPr>
              <a:defRPr sz="1200"/>
            </a:lvl1pPr>
          </a:lstStyle>
          <a:p>
            <a:endParaRPr lang="en-US"/>
          </a:p>
        </p:txBody>
      </p:sp>
      <p:sp>
        <p:nvSpPr>
          <p:cNvPr id="7" name="Slide Number Placeholder 5">
            <a:extLst>
              <a:ext uri="{FF2B5EF4-FFF2-40B4-BE49-F238E27FC236}">
                <a16:creationId xmlns:a16="http://schemas.microsoft.com/office/drawing/2014/main" id="{8E50753C-CFE5-2B43-A721-D0E923A0E0E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04832712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Shape">
            <a:extLst>
              <a:ext uri="{FF2B5EF4-FFF2-40B4-BE49-F238E27FC236}">
                <a16:creationId xmlns:a16="http://schemas.microsoft.com/office/drawing/2014/main" id="{AAA00F4A-8B03-B8A7-EF9E-9FA816B844D9}"/>
              </a:ext>
            </a:extLst>
          </p:cNvPr>
          <p:cNvSpPr/>
          <p:nvPr/>
        </p:nvSpPr>
        <p:spPr>
          <a:xfrm>
            <a:off x="5134801" y="980808"/>
            <a:ext cx="6345319" cy="5190277"/>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1762083"/>
          </a:xfrm>
        </p:spPr>
        <p:txBody>
          <a:bodyPr anchor="t">
            <a:norm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10">
            <a:extLst>
              <a:ext uri="{FF2B5EF4-FFF2-40B4-BE49-F238E27FC236}">
                <a16:creationId xmlns:a16="http://schemas.microsoft.com/office/drawing/2014/main" id="{6AB62C19-EED5-2CB6-3778-D242A01B31A4}"/>
              </a:ext>
            </a:extLst>
          </p:cNvPr>
          <p:cNvSpPr>
            <a:spLocks noGrp="1"/>
          </p:cNvSpPr>
          <p:nvPr>
            <p:ph type="pic" sz="quarter" idx="13" hasCustomPrompt="1"/>
          </p:nvPr>
        </p:nvSpPr>
        <p:spPr>
          <a:xfrm>
            <a:off x="4976261" y="557784"/>
            <a:ext cx="6345319" cy="5437925"/>
          </a:xfrm>
          <a:blipFill>
            <a:blip r:embed="rId2">
              <a:alphaModFix amt="70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10" name="Footer Placeholder 4">
            <a:extLst>
              <a:ext uri="{FF2B5EF4-FFF2-40B4-BE49-F238E27FC236}">
                <a16:creationId xmlns:a16="http://schemas.microsoft.com/office/drawing/2014/main" id="{13D8F1A6-74FA-F0AA-BD1D-9179B632224B}"/>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CDAC8853-1F8E-BAF2-7EA5-E7CC3A30143B}"/>
              </a:ext>
            </a:extLst>
          </p:cNvPr>
          <p:cNvSpPr>
            <a:spLocks noGrp="1"/>
          </p:cNvSpPr>
          <p:nvPr>
            <p:ph type="dt" sz="half" idx="14"/>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81F632EE-8F97-1D42-BC0E-348FE22EAD0F}"/>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18692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4">
    <p:bg>
      <p:bgRef idx="1001">
        <a:schemeClr val="bg1"/>
      </p:bgRef>
    </p:bg>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0202F551-CD9C-6E27-92C3-595934B22837}"/>
              </a:ext>
            </a:extLst>
          </p:cNvPr>
          <p:cNvSpPr/>
          <p:nvPr/>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Shape">
            <a:extLst>
              <a:ext uri="{FF2B5EF4-FFF2-40B4-BE49-F238E27FC236}">
                <a16:creationId xmlns:a16="http://schemas.microsoft.com/office/drawing/2014/main" id="{A703234F-30D0-CB47-612B-1247B3B32162}"/>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cxnSp>
        <p:nvCxnSpPr>
          <p:cNvPr id="10" name="Straight Connector 9">
            <a:extLst>
              <a:ext uri="{FF2B5EF4-FFF2-40B4-BE49-F238E27FC236}">
                <a16:creationId xmlns:a16="http://schemas.microsoft.com/office/drawing/2014/main" id="{8A20E2C7-A47E-F74C-7AE3-3B9E0FAB4AC3}"/>
              </a:ext>
            </a:extLst>
          </p:cNvPr>
          <p:cNvCxnSpPr>
            <a:cxnSpLocks/>
          </p:cNvCxnSpPr>
          <p:nvPr/>
        </p:nvCxnSpPr>
        <p:spPr>
          <a:xfrm>
            <a:off x="8790317" y="800100"/>
            <a:ext cx="0" cy="495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61123" y="1339060"/>
            <a:ext cx="6699667" cy="2207884"/>
          </a:xfrm>
        </p:spPr>
        <p:txBody>
          <a:bodyPr vert="horz" lIns="91440" tIns="45720" rIns="91440" bIns="45720" rtlCol="0" anchor="b">
            <a:normAutofit/>
          </a:bodyPr>
          <a:lstStyle>
            <a:lvl1pPr>
              <a:defRPr lang="en-US" sz="48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59205" y="3786997"/>
            <a:ext cx="6699665" cy="1591436"/>
          </a:xfrm>
        </p:spPr>
        <p:txBody>
          <a:bodyPr vert="horz" lIns="91440" tIns="45720" rIns="91440" bIns="45720" rtlCol="0" anchor="t">
            <a:normAutofit/>
          </a:bodyPr>
          <a:lstStyle>
            <a:lvl1pPr marL="0" indent="0">
              <a:buNone/>
              <a:defRPr lang="en-US" sz="1600" cap="all" baseline="0" dirty="0"/>
            </a:lvl1pPr>
          </a:lstStyle>
          <a:p>
            <a:pPr lvl="0"/>
            <a:r>
              <a:rPr lang="en-US" dirty="0"/>
              <a:t>Click to edit Master subtitle style</a:t>
            </a:r>
          </a:p>
        </p:txBody>
      </p:sp>
      <p:sp>
        <p:nvSpPr>
          <p:cNvPr id="6" name="Picture Placeholder 13">
            <a:extLst>
              <a:ext uri="{FF2B5EF4-FFF2-40B4-BE49-F238E27FC236}">
                <a16:creationId xmlns:a16="http://schemas.microsoft.com/office/drawing/2014/main" id="{4DC1A109-E158-1AD7-E2B7-416EEE08ACC4}"/>
              </a:ext>
            </a:extLst>
          </p:cNvPr>
          <p:cNvSpPr>
            <a:spLocks noGrp="1"/>
          </p:cNvSpPr>
          <p:nvPr>
            <p:ph type="pic" sz="quarter" idx="10" hasCustomPrompt="1"/>
          </p:nvPr>
        </p:nvSpPr>
        <p:spPr>
          <a:xfrm>
            <a:off x="8807569" y="812266"/>
            <a:ext cx="2260479" cy="4928136"/>
          </a:xfrm>
          <a:blipFill>
            <a:blip r:embed="rId2">
              <a:alphaModFix amt="85000"/>
              <a:extLst>
                <a:ext uri="{28A0092B-C50C-407E-A947-70E740481C1C}">
                  <a14:useLocalDpi xmlns:a14="http://schemas.microsoft.com/office/drawing/2010/main" val="0"/>
                </a:ext>
              </a:extLst>
            </a:blip>
            <a:stretch>
              <a:fillRect/>
            </a:stretch>
          </a:blipFill>
          <a:ln w="25400">
            <a:noFill/>
          </a:ln>
        </p:spPr>
        <p:txBody>
          <a:bodyPr vert="horz" lIns="91440" tIns="0" rIns="0" bIns="0" rtlCol="0">
            <a:noAutofit/>
          </a:bodyPr>
          <a:lstStyle>
            <a:lvl1pPr marL="0" indent="0">
              <a:buNone/>
              <a:defRPr lang="en-US" sz="2400" b="0" i="0" noProof="0">
                <a:solidFill>
                  <a:schemeClr val="tx1"/>
                </a:solidFill>
              </a:defRPr>
            </a:lvl1pPr>
          </a:lstStyle>
          <a:p>
            <a:pPr marL="228600" lvl="0" indent="-228600">
              <a:lnSpc>
                <a:spcPct val="150000"/>
              </a:lnSpc>
            </a:pPr>
            <a:r>
              <a:rPr lang="en-US" noProof="0" dirty="0"/>
              <a:t>  </a:t>
            </a:r>
          </a:p>
        </p:txBody>
      </p:sp>
      <p:sp>
        <p:nvSpPr>
          <p:cNvPr id="15" name="Footer Placeholder 4">
            <a:extLst>
              <a:ext uri="{FF2B5EF4-FFF2-40B4-BE49-F238E27FC236}">
                <a16:creationId xmlns:a16="http://schemas.microsoft.com/office/drawing/2014/main" id="{DF7B139E-1A4F-D7CF-7764-58DA6FAFE2E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4" name="Date Placeholder 3">
            <a:extLst>
              <a:ext uri="{FF2B5EF4-FFF2-40B4-BE49-F238E27FC236}">
                <a16:creationId xmlns:a16="http://schemas.microsoft.com/office/drawing/2014/main" id="{9538451A-1E74-ABF8-A9BB-311A384BE9B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6" name="Slide Number Placeholder 5">
            <a:extLst>
              <a:ext uri="{FF2B5EF4-FFF2-40B4-BE49-F238E27FC236}">
                <a16:creationId xmlns:a16="http://schemas.microsoft.com/office/drawing/2014/main" id="{358985DD-E6CE-DBCC-61CF-9BBFE330EF1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5426034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60F089B-9235-81DB-CA69-D7CB62593609}"/>
              </a:ext>
            </a:extLst>
          </p:cNvPr>
          <p:cNvGrpSpPr/>
          <p:nvPr/>
        </p:nvGrpSpPr>
        <p:grpSpPr>
          <a:xfrm>
            <a:off x="452064" y="492893"/>
            <a:ext cx="11287872" cy="5876422"/>
            <a:chOff x="521208" y="647905"/>
            <a:chExt cx="11365969" cy="5565740"/>
          </a:xfrm>
        </p:grpSpPr>
        <p:sp>
          <p:nvSpPr>
            <p:cNvPr id="4" name="Shape 2">
              <a:extLst>
                <a:ext uri="{FF2B5EF4-FFF2-40B4-BE49-F238E27FC236}">
                  <a16:creationId xmlns:a16="http://schemas.microsoft.com/office/drawing/2014/main" id="{A7BE37C7-4A0D-B366-88A7-61DDF6BADDFF}"/>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sp>
          <p:nvSpPr>
            <p:cNvPr id="5" name="Shape1">
              <a:extLst>
                <a:ext uri="{FF2B5EF4-FFF2-40B4-BE49-F238E27FC236}">
                  <a16:creationId xmlns:a16="http://schemas.microsoft.com/office/drawing/2014/main" id="{F6ED5B22-34B0-7A29-DE32-F681BB887699}"/>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51011" y="1571632"/>
            <a:ext cx="6905972" cy="1133856"/>
          </a:xfrm>
        </p:spPr>
        <p:txBody>
          <a:bodyPr anchor="b">
            <a:noAutofit/>
          </a:bodyPr>
          <a:lstStyle>
            <a:lvl1pPr>
              <a:defRPr sz="6000">
                <a:solidFill>
                  <a:schemeClr val="tx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1072428" y="3198297"/>
            <a:ext cx="9844686" cy="2411393"/>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43B0EB48-D222-B712-F2B3-9932C893C4F7}"/>
              </a:ext>
            </a:extLst>
          </p:cNvPr>
          <p:cNvSpPr>
            <a:spLocks noGrp="1"/>
          </p:cNvSpPr>
          <p:nvPr>
            <p:ph type="ftr" sz="quarter" idx="3"/>
          </p:nvPr>
        </p:nvSpPr>
        <p:spPr>
          <a:xfrm>
            <a:off x="612647" y="6410960"/>
            <a:ext cx="2805405" cy="298120"/>
          </a:xfrm>
          <a:prstGeom prst="rect">
            <a:avLst/>
          </a:prstGeom>
        </p:spPr>
        <p:txBody>
          <a:bodyPr anchor="b"/>
          <a:lstStyle>
            <a:lvl1pPr>
              <a:defRPr sz="1200">
                <a:solidFill>
                  <a:schemeClr val="bg1"/>
                </a:solidFill>
              </a:defRPr>
            </a:lvl1pPr>
          </a:lstStyle>
          <a:p>
            <a:endParaRPr lang="en-US"/>
          </a:p>
        </p:txBody>
      </p:sp>
      <p:sp>
        <p:nvSpPr>
          <p:cNvPr id="6" name="Date Placeholder 3">
            <a:extLst>
              <a:ext uri="{FF2B5EF4-FFF2-40B4-BE49-F238E27FC236}">
                <a16:creationId xmlns:a16="http://schemas.microsoft.com/office/drawing/2014/main" id="{A38DC1E4-B259-385B-34D7-4FEBAE45C04F}"/>
              </a:ext>
            </a:extLst>
          </p:cNvPr>
          <p:cNvSpPr>
            <a:spLocks noGrp="1"/>
          </p:cNvSpPr>
          <p:nvPr>
            <p:ph type="dt" sz="half" idx="2"/>
          </p:nvPr>
        </p:nvSpPr>
        <p:spPr>
          <a:xfrm>
            <a:off x="8893929" y="6410960"/>
            <a:ext cx="2202644" cy="298120"/>
          </a:xfrm>
          <a:prstGeom prst="rect">
            <a:avLst/>
          </a:prstGeom>
        </p:spPr>
        <p:txBody>
          <a:bodyPr anchor="b"/>
          <a:lstStyle>
            <a:lvl1pPr>
              <a:defRPr sz="120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B0374E6-29F5-6E16-088E-EC1EE38D0D71}"/>
              </a:ext>
            </a:extLst>
          </p:cNvPr>
          <p:cNvSpPr>
            <a:spLocks noGrp="1"/>
          </p:cNvSpPr>
          <p:nvPr>
            <p:ph type="sldNum" sz="quarter" idx="4"/>
          </p:nvPr>
        </p:nvSpPr>
        <p:spPr>
          <a:xfrm>
            <a:off x="11147096" y="6410960"/>
            <a:ext cx="429207" cy="298120"/>
          </a:xfrm>
          <a:prstGeom prst="rect">
            <a:avLst/>
          </a:prstGeom>
        </p:spPr>
        <p:txBody>
          <a:bodyPr anchor="b"/>
          <a:lstStyle>
            <a:lvl1pPr>
              <a:defRPr sz="1200">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63638636"/>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67284EC-3D0F-3F16-846C-AB08017ABD0D}"/>
              </a:ext>
            </a:extLst>
          </p:cNvPr>
          <p:cNvGrpSpPr/>
          <p:nvPr/>
        </p:nvGrpSpPr>
        <p:grpSpPr>
          <a:xfrm>
            <a:off x="1290931" y="492893"/>
            <a:ext cx="9610139" cy="5876422"/>
            <a:chOff x="521208" y="647905"/>
            <a:chExt cx="11365969" cy="5565740"/>
          </a:xfrm>
        </p:grpSpPr>
        <p:sp>
          <p:nvSpPr>
            <p:cNvPr id="4" name="Shape 2">
              <a:extLst>
                <a:ext uri="{FF2B5EF4-FFF2-40B4-BE49-F238E27FC236}">
                  <a16:creationId xmlns:a16="http://schemas.microsoft.com/office/drawing/2014/main" id="{7E5FBE18-9CC6-A8C8-127B-CCA2232BDB14}"/>
                </a:ext>
              </a:extLst>
            </p:cNvPr>
            <p:cNvSpPr/>
            <p:nvPr/>
          </p:nvSpPr>
          <p:spPr>
            <a:xfrm>
              <a:off x="725402" y="1009217"/>
              <a:ext cx="11161775" cy="5204428"/>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sp>
          <p:nvSpPr>
            <p:cNvPr id="5" name="Shape1">
              <a:extLst>
                <a:ext uri="{FF2B5EF4-FFF2-40B4-BE49-F238E27FC236}">
                  <a16:creationId xmlns:a16="http://schemas.microsoft.com/office/drawing/2014/main" id="{896B8FC0-2B00-3276-EB32-68AEA34310A4}"/>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79548" y="1627318"/>
            <a:ext cx="8257213" cy="1842020"/>
          </a:xfrm>
        </p:spPr>
        <p:txBody>
          <a:bodyPr anchor="b">
            <a:noAutofit/>
          </a:bodyPr>
          <a:lstStyle>
            <a:lvl1pPr>
              <a:defRPr sz="600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1879669" y="3622674"/>
            <a:ext cx="8257087" cy="1279615"/>
          </a:xfrm>
        </p:spPr>
        <p:txBody>
          <a:bodyPr>
            <a:no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300BE14F-B804-8786-E6FC-084A0A7FA683}"/>
              </a:ext>
            </a:extLst>
          </p:cNvPr>
          <p:cNvSpPr>
            <a:spLocks noGrp="1"/>
          </p:cNvSpPr>
          <p:nvPr>
            <p:ph type="ftr" sz="quarter" idx="3"/>
          </p:nvPr>
        </p:nvSpPr>
        <p:spPr>
          <a:xfrm>
            <a:off x="612647" y="6410960"/>
            <a:ext cx="2805405" cy="298120"/>
          </a:xfrm>
          <a:prstGeom prst="rect">
            <a:avLst/>
          </a:prstGeom>
        </p:spPr>
        <p:txBody>
          <a:bodyPr anchor="b"/>
          <a:lstStyle>
            <a:lvl1pPr>
              <a:defRPr sz="1200">
                <a:solidFill>
                  <a:schemeClr val="bg1"/>
                </a:solidFill>
              </a:defRPr>
            </a:lvl1pPr>
          </a:lstStyle>
          <a:p>
            <a:endParaRPr lang="en-US"/>
          </a:p>
        </p:txBody>
      </p:sp>
      <p:sp>
        <p:nvSpPr>
          <p:cNvPr id="8" name="Date Placeholder 3">
            <a:extLst>
              <a:ext uri="{FF2B5EF4-FFF2-40B4-BE49-F238E27FC236}">
                <a16:creationId xmlns:a16="http://schemas.microsoft.com/office/drawing/2014/main" id="{61CB601B-B447-CD6E-FCA1-4CC6DDC76626}"/>
              </a:ext>
            </a:extLst>
          </p:cNvPr>
          <p:cNvSpPr>
            <a:spLocks noGrp="1"/>
          </p:cNvSpPr>
          <p:nvPr>
            <p:ph type="dt" sz="half" idx="2"/>
          </p:nvPr>
        </p:nvSpPr>
        <p:spPr>
          <a:xfrm>
            <a:off x="8893929" y="6410960"/>
            <a:ext cx="2202644" cy="298120"/>
          </a:xfrm>
          <a:prstGeom prst="rect">
            <a:avLst/>
          </a:prstGeom>
        </p:spPr>
        <p:txBody>
          <a:bodyPr anchor="b"/>
          <a:lstStyle>
            <a:lvl1pPr>
              <a:defRPr sz="120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1F950DAF-2879-C094-CC30-7714177A4C96}"/>
              </a:ext>
            </a:extLst>
          </p:cNvPr>
          <p:cNvSpPr>
            <a:spLocks noGrp="1"/>
          </p:cNvSpPr>
          <p:nvPr>
            <p:ph type="sldNum" sz="quarter" idx="4"/>
          </p:nvPr>
        </p:nvSpPr>
        <p:spPr>
          <a:xfrm>
            <a:off x="11147096" y="6410960"/>
            <a:ext cx="429207" cy="298120"/>
          </a:xfrm>
          <a:prstGeom prst="rect">
            <a:avLst/>
          </a:prstGeom>
        </p:spPr>
        <p:txBody>
          <a:bodyPr anchor="b"/>
          <a:lstStyle>
            <a:lvl1pPr>
              <a:defRPr sz="1200">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274678482"/>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91" b="0"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5791"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738588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4027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B67FC65-5AAF-6A23-5752-1C26B207DC72}"/>
              </a:ext>
            </a:extLst>
          </p:cNvPr>
          <p:cNvGrpSpPr/>
          <p:nvPr/>
        </p:nvGrpSpPr>
        <p:grpSpPr>
          <a:xfrm>
            <a:off x="452064" y="492893"/>
            <a:ext cx="11287872" cy="5876422"/>
            <a:chOff x="521208" y="647905"/>
            <a:chExt cx="11365969" cy="5565740"/>
          </a:xfrm>
        </p:grpSpPr>
        <p:sp>
          <p:nvSpPr>
            <p:cNvPr id="5" name="Shape 2">
              <a:extLst>
                <a:ext uri="{FF2B5EF4-FFF2-40B4-BE49-F238E27FC236}">
                  <a16:creationId xmlns:a16="http://schemas.microsoft.com/office/drawing/2014/main" id="{043EAAF4-DE2D-970B-4D15-6D36EEAC1744}"/>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6" name="Shape 1">
              <a:extLst>
                <a:ext uri="{FF2B5EF4-FFF2-40B4-BE49-F238E27FC236}">
                  <a16:creationId xmlns:a16="http://schemas.microsoft.com/office/drawing/2014/main" id="{496DF73D-E4E2-469F-D426-591823D792A6}"/>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278923" y="874374"/>
            <a:ext cx="9634154" cy="2821728"/>
          </a:xfrm>
        </p:spPr>
        <p:txBody>
          <a:bodyPr anchor="b">
            <a:normAutofit/>
          </a:bodyPr>
          <a:lstStyle>
            <a:lvl1pPr algn="ctr">
              <a:defRPr sz="7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012480" y="4077583"/>
            <a:ext cx="8167040" cy="1717042"/>
          </a:xfrm>
        </p:spPr>
        <p:txBody>
          <a:bodyPr anchor="t">
            <a:normAutofit/>
          </a:bodyPr>
          <a:lstStyle>
            <a:lvl1pPr marL="0" indent="0" algn="ctr">
              <a:buNone/>
              <a:defRPr sz="22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75972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2">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E55F6A4-0EE0-72F7-43D5-EB21317D9598}"/>
              </a:ext>
            </a:extLst>
          </p:cNvPr>
          <p:cNvGrpSpPr/>
          <p:nvPr/>
        </p:nvGrpSpPr>
        <p:grpSpPr>
          <a:xfrm>
            <a:off x="452064" y="492893"/>
            <a:ext cx="11287872" cy="5876422"/>
            <a:chOff x="521208" y="647905"/>
            <a:chExt cx="11365969" cy="5565740"/>
          </a:xfrm>
        </p:grpSpPr>
        <p:sp>
          <p:nvSpPr>
            <p:cNvPr id="5" name="Shape 2">
              <a:extLst>
                <a:ext uri="{FF2B5EF4-FFF2-40B4-BE49-F238E27FC236}">
                  <a16:creationId xmlns:a16="http://schemas.microsoft.com/office/drawing/2014/main" id="{C4D77848-8CF0-5322-623B-CDF1FE03362C}"/>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sp>
          <p:nvSpPr>
            <p:cNvPr id="6" name="Shape1">
              <a:extLst>
                <a:ext uri="{FF2B5EF4-FFF2-40B4-BE49-F238E27FC236}">
                  <a16:creationId xmlns:a16="http://schemas.microsoft.com/office/drawing/2014/main" id="{677E7171-85EC-575A-EE36-F9950B227D94}"/>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grpSp>
      <p:sp>
        <p:nvSpPr>
          <p:cNvPr id="8" name="Title 7">
            <a:extLst>
              <a:ext uri="{FF2B5EF4-FFF2-40B4-BE49-F238E27FC236}">
                <a16:creationId xmlns:a16="http://schemas.microsoft.com/office/drawing/2014/main" id="{BAC83CEA-8EC3-98F1-0078-550B9B56BE91}"/>
              </a:ext>
            </a:extLst>
          </p:cNvPr>
          <p:cNvSpPr>
            <a:spLocks noGrp="1"/>
          </p:cNvSpPr>
          <p:nvPr>
            <p:ph type="title"/>
          </p:nvPr>
        </p:nvSpPr>
        <p:spPr>
          <a:xfrm>
            <a:off x="974845" y="935204"/>
            <a:ext cx="10036005" cy="3592628"/>
          </a:xfrm>
        </p:spPr>
        <p:txBody>
          <a:bodyPr anchor="b">
            <a:normAutofit/>
          </a:bodyPr>
          <a:lstStyle>
            <a:lvl1pPr>
              <a:defRPr sz="7200"/>
            </a:lvl1pPr>
          </a:lstStyle>
          <a:p>
            <a:r>
              <a:rPr lang="en-US" dirty="0"/>
              <a:t>Click to edit Master title style</a:t>
            </a:r>
          </a:p>
        </p:txBody>
      </p:sp>
      <p:sp>
        <p:nvSpPr>
          <p:cNvPr id="11" name="Subtitle 2">
            <a:extLst>
              <a:ext uri="{FF2B5EF4-FFF2-40B4-BE49-F238E27FC236}">
                <a16:creationId xmlns:a16="http://schemas.microsoft.com/office/drawing/2014/main" id="{42BA4ADB-DF4D-29DD-5069-E1950A2F6636}"/>
              </a:ext>
            </a:extLst>
          </p:cNvPr>
          <p:cNvSpPr>
            <a:spLocks noGrp="1"/>
          </p:cNvSpPr>
          <p:nvPr>
            <p:ph type="subTitle" idx="1"/>
          </p:nvPr>
        </p:nvSpPr>
        <p:spPr>
          <a:xfrm>
            <a:off x="974845" y="4698103"/>
            <a:ext cx="10036005" cy="1014984"/>
          </a:xfrm>
        </p:spPr>
        <p:txBody>
          <a:bodyPr vert="horz" lIns="91440" tIns="45720" rIns="91440" bIns="45720" rtlCol="0" anchor="t">
            <a:noAutofit/>
          </a:bodyPr>
          <a:lstStyle>
            <a:lvl1pPr marL="0" indent="0">
              <a:buNone/>
              <a:defRPr lang="en-US" sz="2800" cap="all" baseline="0" dirty="0"/>
            </a:lvl1pPr>
          </a:lstStyle>
          <a:p>
            <a:pPr lvl="0"/>
            <a:r>
              <a:rPr lang="en-US" dirty="0"/>
              <a:t>Click to edit Master subtitle style</a:t>
            </a:r>
          </a:p>
        </p:txBody>
      </p:sp>
    </p:spTree>
    <p:extLst>
      <p:ext uri="{BB962C8B-B14F-4D97-AF65-F5344CB8AC3E}">
        <p14:creationId xmlns:p14="http://schemas.microsoft.com/office/powerpoint/2010/main" val="13781754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3">
    <p:bg>
      <p:bgRef idx="1001">
        <a:schemeClr val="bg1"/>
      </p:bgRef>
    </p:bg>
    <p:spTree>
      <p:nvGrpSpPr>
        <p:cNvPr id="1" name=""/>
        <p:cNvGrpSpPr/>
        <p:nvPr/>
      </p:nvGrpSpPr>
      <p:grpSpPr>
        <a:xfrm>
          <a:off x="0" y="0"/>
          <a:ext cx="0" cy="0"/>
          <a:chOff x="0" y="0"/>
          <a:chExt cx="0" cy="0"/>
        </a:xfrm>
      </p:grpSpPr>
      <p:sp>
        <p:nvSpPr>
          <p:cNvPr id="4" name="Shape 2">
            <a:extLst>
              <a:ext uri="{FF2B5EF4-FFF2-40B4-BE49-F238E27FC236}">
                <a16:creationId xmlns:a16="http://schemas.microsoft.com/office/drawing/2014/main" id="{965F8DDB-78C2-9A91-D69C-2BE7D0DC5F3C}"/>
              </a:ext>
            </a:extLst>
          </p:cNvPr>
          <p:cNvSpPr/>
          <p:nvPr/>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Shape 1">
            <a:extLst>
              <a:ext uri="{FF2B5EF4-FFF2-40B4-BE49-F238E27FC236}">
                <a16:creationId xmlns:a16="http://schemas.microsoft.com/office/drawing/2014/main" id="{F2CE1086-051B-D73D-67CF-8E86D2965B5E}"/>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866900" y="1208585"/>
            <a:ext cx="8229600" cy="2621154"/>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187623" y="3929930"/>
            <a:ext cx="7588155" cy="1414091"/>
          </a:xfrm>
        </p:spPr>
        <p:txBody>
          <a:bodyPr>
            <a:normAutofit/>
          </a:bodyPr>
          <a:lstStyle>
            <a:lvl1pPr marL="0" indent="0" algn="ctr">
              <a:buNone/>
              <a:defRPr sz="22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543322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3" name="Shape 2">
            <a:extLst>
              <a:ext uri="{FF2B5EF4-FFF2-40B4-BE49-F238E27FC236}">
                <a16:creationId xmlns:a16="http://schemas.microsoft.com/office/drawing/2014/main" id="{309359E1-DCAB-6CB5-49DB-E3E715B038D7}"/>
              </a:ext>
            </a:extLst>
          </p:cNvPr>
          <p:cNvSpPr/>
          <p:nvPr/>
        </p:nvSpPr>
        <p:spPr>
          <a:xfrm>
            <a:off x="1062566" y="1161412"/>
            <a:ext cx="10221119" cy="483174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7" name="Shape 1">
            <a:extLst>
              <a:ext uri="{FF2B5EF4-FFF2-40B4-BE49-F238E27FC236}">
                <a16:creationId xmlns:a16="http://schemas.microsoft.com/office/drawing/2014/main" id="{D92930F3-3A63-5E7D-B558-798DFD2A08F5}"/>
              </a:ext>
            </a:extLst>
          </p:cNvPr>
          <p:cNvSpPr/>
          <p:nvPr/>
        </p:nvSpPr>
        <p:spPr>
          <a:xfrm>
            <a:off x="858371" y="800100"/>
            <a:ext cx="10221119" cy="4953001"/>
          </a:xfrm>
          <a:prstGeom prst="rect">
            <a:avLst/>
          </a:prstGeom>
          <a:solidFill>
            <a:schemeClr val="tx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522013" y="1282325"/>
            <a:ext cx="8893834" cy="3988550"/>
          </a:xfrm>
        </p:spPr>
        <p:txBody>
          <a:bodyPr vert="horz" lIns="91440" tIns="45720" rIns="91440" bIns="45720" rtlCol="0" anchor="ctr">
            <a:normAutofit/>
          </a:bodyPr>
          <a:lstStyle>
            <a:lvl1pPr algn="ctr">
              <a:defRPr lang="en-US" sz="5400" dirty="0">
                <a:solidFill>
                  <a:schemeClr val="bg1"/>
                </a:solidFill>
              </a:defRPr>
            </a:lvl1pPr>
          </a:lstStyle>
          <a:p>
            <a:pPr lvl="0"/>
            <a:r>
              <a:rPr lang="en-US" dirty="0"/>
              <a:t>Section header</a:t>
            </a:r>
          </a:p>
        </p:txBody>
      </p:sp>
      <p:sp>
        <p:nvSpPr>
          <p:cNvPr id="12" name="Footer Placeholder 4">
            <a:extLst>
              <a:ext uri="{FF2B5EF4-FFF2-40B4-BE49-F238E27FC236}">
                <a16:creationId xmlns:a16="http://schemas.microsoft.com/office/drawing/2014/main" id="{99B0FCAC-1DD5-03B7-6568-464B93F97E04}"/>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1" name="Date Placeholder 3">
            <a:extLst>
              <a:ext uri="{FF2B5EF4-FFF2-40B4-BE49-F238E27FC236}">
                <a16:creationId xmlns:a16="http://schemas.microsoft.com/office/drawing/2014/main" id="{410DA06E-F976-C917-8034-10D5651419E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3" name="Slide Number Placeholder 5">
            <a:extLst>
              <a:ext uri="{FF2B5EF4-FFF2-40B4-BE49-F238E27FC236}">
                <a16:creationId xmlns:a16="http://schemas.microsoft.com/office/drawing/2014/main" id="{7B2B0EFD-25F7-7463-7D6B-AD6B0A8B0FF2}"/>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6038425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7" y="548640"/>
            <a:ext cx="10966705"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966706"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C3C955DE-5CD9-CD51-B605-4A616AD7CFF8}"/>
              </a:ext>
            </a:extLst>
          </p:cNvPr>
          <p:cNvSpPr>
            <a:spLocks noGrp="1"/>
          </p:cNvSpPr>
          <p:nvPr>
            <p:ph type="dt" sz="half" idx="2"/>
          </p:nvPr>
        </p:nvSpPr>
        <p:spPr>
          <a:xfrm>
            <a:off x="8893929" y="6410960"/>
            <a:ext cx="2202644" cy="298120"/>
          </a:xfrm>
          <a:prstGeom prst="rect">
            <a:avLst/>
          </a:prstGeom>
        </p:spPr>
        <p:txBody>
          <a:bodyPr anchor="b"/>
          <a:lstStyle>
            <a:lvl1pPr algn="l" rtl="0">
              <a:defRPr sz="1200" cap="all" baseline="0"/>
            </a:lvl1pPr>
          </a:lstStyle>
          <a:p>
            <a:endParaRPr lang="en-US"/>
          </a:p>
        </p:txBody>
      </p:sp>
      <p:sp>
        <p:nvSpPr>
          <p:cNvPr id="8" name="Footer Placeholder 4">
            <a:extLst>
              <a:ext uri="{FF2B5EF4-FFF2-40B4-BE49-F238E27FC236}">
                <a16:creationId xmlns:a16="http://schemas.microsoft.com/office/drawing/2014/main" id="{79DD014B-8F2C-F57A-615A-FA05655D563F}"/>
              </a:ext>
            </a:extLst>
          </p:cNvPr>
          <p:cNvSpPr>
            <a:spLocks noGrp="1"/>
          </p:cNvSpPr>
          <p:nvPr>
            <p:ph type="ftr" sz="quarter" idx="3"/>
          </p:nvPr>
        </p:nvSpPr>
        <p:spPr>
          <a:xfrm>
            <a:off x="612647" y="6410960"/>
            <a:ext cx="2805405" cy="298120"/>
          </a:xfrm>
          <a:prstGeom prst="rect">
            <a:avLst/>
          </a:prstGeom>
        </p:spPr>
        <p:txBody>
          <a:bodyPr anchor="b"/>
          <a:lstStyle>
            <a:lvl1pPr algn="l" rtl="0">
              <a:defRPr sz="1200" cap="all" baseline="0"/>
            </a:lvl1pPr>
          </a:lstStyle>
          <a:p>
            <a:endParaRPr lang="en-US"/>
          </a:p>
        </p:txBody>
      </p:sp>
      <p:sp>
        <p:nvSpPr>
          <p:cNvPr id="9" name="Slide Number Placeholder 5">
            <a:extLst>
              <a:ext uri="{FF2B5EF4-FFF2-40B4-BE49-F238E27FC236}">
                <a16:creationId xmlns:a16="http://schemas.microsoft.com/office/drawing/2014/main" id="{991BBAA5-67F0-C82E-FEFD-FB109AD13395}"/>
              </a:ext>
            </a:extLst>
          </p:cNvPr>
          <p:cNvSpPr>
            <a:spLocks noGrp="1"/>
          </p:cNvSpPr>
          <p:nvPr>
            <p:ph type="sldNum" sz="quarter" idx="4"/>
          </p:nvPr>
        </p:nvSpPr>
        <p:spPr>
          <a:xfrm>
            <a:off x="11147096" y="6410960"/>
            <a:ext cx="429207" cy="298120"/>
          </a:xfrm>
          <a:prstGeom prst="rect">
            <a:avLst/>
          </a:prstGeom>
        </p:spPr>
        <p:txBody>
          <a:bodyPr anchor="b"/>
          <a:lstStyle>
            <a:lvl1pPr algn="r" rtl="0">
              <a:defRPr sz="1200" cap="all" baseline="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307764677"/>
      </p:ext>
    </p:extLst>
  </p:cSld>
  <p:clrMap bg1="lt1" tx1="dk1" bg2="lt2" tx2="dk2" accent1="accent1" accent2="accent2" accent3="accent3" accent4="accent4" accent5="accent5" accent6="accent6" hlink="hlink" folHlink="folHlink"/>
  <p:sldLayoutIdLst>
    <p:sldLayoutId id="2147483886" r:id="rId1"/>
    <p:sldLayoutId id="2147483888" r:id="rId2"/>
    <p:sldLayoutId id="2147483889" r:id="rId3"/>
    <p:sldLayoutId id="2147483890" r:id="rId4"/>
    <p:sldLayoutId id="2147483937"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 id="2147483903" r:id="rId18"/>
    <p:sldLayoutId id="2147483904" r:id="rId19"/>
    <p:sldLayoutId id="2147483905" r:id="rId20"/>
    <p:sldLayoutId id="2147483906" r:id="rId21"/>
    <p:sldLayoutId id="2147483907" r:id="rId22"/>
    <p:sldLayoutId id="2147483908" r:id="rId23"/>
    <p:sldLayoutId id="2147483909" r:id="rId24"/>
    <p:sldLayoutId id="2147483910" r:id="rId25"/>
    <p:sldLayoutId id="2147483911" r:id="rId26"/>
    <p:sldLayoutId id="2147483912" r:id="rId27"/>
    <p:sldLayoutId id="2147483913" r:id="rId28"/>
    <p:sldLayoutId id="2147483914" r:id="rId29"/>
    <p:sldLayoutId id="2147483915" r:id="rId30"/>
    <p:sldLayoutId id="2147483916" r:id="rId31"/>
    <p:sldLayoutId id="2147483917" r:id="rId32"/>
    <p:sldLayoutId id="2147483918" r:id="rId33"/>
    <p:sldLayoutId id="2147483919" r:id="rId34"/>
    <p:sldLayoutId id="2147483920" r:id="rId35"/>
    <p:sldLayoutId id="2147483921" r:id="rId36"/>
    <p:sldLayoutId id="2147483922" r:id="rId37"/>
    <p:sldLayoutId id="2147483923" r:id="rId38"/>
    <p:sldLayoutId id="2147483924" r:id="rId39"/>
    <p:sldLayoutId id="2147483925" r:id="rId40"/>
    <p:sldLayoutId id="2147483926" r:id="rId41"/>
    <p:sldLayoutId id="2147483927" r:id="rId42"/>
    <p:sldLayoutId id="2147483928" r:id="rId43"/>
    <p:sldLayoutId id="2147483929" r:id="rId44"/>
    <p:sldLayoutId id="2147483930" r:id="rId45"/>
    <p:sldLayoutId id="2147483931" r:id="rId46"/>
    <p:sldLayoutId id="2147483932" r:id="rId47"/>
    <p:sldLayoutId id="2147483933" r:id="rId48"/>
    <p:sldLayoutId id="2147483934" r:id="rId49"/>
    <p:sldLayoutId id="2147483935" r:id="rId50"/>
    <p:sldLayoutId id="2147483936" r:id="rId51"/>
    <p:sldLayoutId id="2147483938" r:id="rId52"/>
    <p:sldLayoutId id="2147483939" r:id="rId53"/>
  </p:sldLayoutIdLst>
  <p:hf sldNum="0" hdr="0" ftr="0" dt="0"/>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B8A39-8BA8-B0A6-03FF-4E7DB71DB599}"/>
              </a:ext>
            </a:extLst>
          </p:cNvPr>
          <p:cNvSpPr>
            <a:spLocks noGrp="1"/>
          </p:cNvSpPr>
          <p:nvPr>
            <p:ph type="title"/>
          </p:nvPr>
        </p:nvSpPr>
        <p:spPr>
          <a:xfrm>
            <a:off x="593541" y="603503"/>
            <a:ext cx="4235820" cy="3739895"/>
          </a:xfrm>
        </p:spPr>
        <p:txBody>
          <a:bodyPr anchor="t">
            <a:normAutofit/>
          </a:bodyPr>
          <a:lstStyle/>
          <a:p>
            <a:r>
              <a:rPr lang="en-US" dirty="0"/>
              <a:t>The Process of Making Hypotheses</a:t>
            </a:r>
          </a:p>
        </p:txBody>
      </p:sp>
      <p:sp>
        <p:nvSpPr>
          <p:cNvPr id="3" name="Subtitle 2">
            <a:extLst>
              <a:ext uri="{FF2B5EF4-FFF2-40B4-BE49-F238E27FC236}">
                <a16:creationId xmlns:a16="http://schemas.microsoft.com/office/drawing/2014/main" id="{6F828FF4-501F-62FF-0211-8487926985B9}"/>
              </a:ext>
            </a:extLst>
          </p:cNvPr>
          <p:cNvSpPr>
            <a:spLocks noGrp="1"/>
          </p:cNvSpPr>
          <p:nvPr>
            <p:ph type="subTitle" idx="1"/>
          </p:nvPr>
        </p:nvSpPr>
        <p:spPr>
          <a:xfrm>
            <a:off x="593541" y="4661255"/>
            <a:ext cx="4235820" cy="1380744"/>
          </a:xfrm>
        </p:spPr>
        <p:txBody>
          <a:bodyPr anchor="b">
            <a:normAutofit fontScale="85000" lnSpcReduction="10000"/>
          </a:bodyPr>
          <a:lstStyle/>
          <a:p>
            <a:r>
              <a:rPr lang="en-US" dirty="0"/>
              <a:t>Understanding how to formulate and test hypotheses</a:t>
            </a:r>
          </a:p>
          <a:p>
            <a:r>
              <a:rPr lang="en-US"/>
              <a:t>University of Patras – civil engineering_S1</a:t>
            </a:r>
          </a:p>
          <a:p>
            <a:r>
              <a:rPr lang="en-US"/>
              <a:t>Dr. manousakis</a:t>
            </a:r>
          </a:p>
        </p:txBody>
      </p:sp>
      <p:pic>
        <p:nvPicPr>
          <p:cNvPr id="4" name="Picture 3" descr="Scientist in laboratory environment reading notes">
            <a:extLst>
              <a:ext uri="{FF2B5EF4-FFF2-40B4-BE49-F238E27FC236}">
                <a16:creationId xmlns:a16="http://schemas.microsoft.com/office/drawing/2014/main" id="{B52E28D3-4C1E-45A5-B3E7-951C58F27EF0}"/>
              </a:ext>
            </a:extLst>
          </p:cNvPr>
          <p:cNvPicPr>
            <a:picLocks noChangeAspect="1"/>
          </p:cNvPicPr>
          <p:nvPr/>
        </p:nvPicPr>
        <p:blipFill>
          <a:blip r:embed="rId3"/>
          <a:srcRect l="35975" r="-1" b="-1"/>
          <a:stretch>
            <a:fillRect/>
          </a:stretch>
        </p:blipFill>
        <p:spPr>
          <a:xfrm>
            <a:off x="5613962" y="10"/>
            <a:ext cx="6578038" cy="6857990"/>
          </a:xfrm>
          <a:prstGeom prst="rect">
            <a:avLst/>
          </a:prstGeom>
          <a:noFill/>
        </p:spPr>
      </p:pic>
    </p:spTree>
    <p:extLst>
      <p:ext uri="{BB962C8B-B14F-4D97-AF65-F5344CB8AC3E}">
        <p14:creationId xmlns:p14="http://schemas.microsoft.com/office/powerpoint/2010/main" val="406491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par>
                                <p:cTn id="21" presetID="42" presetClass="entr" presetSubtype="0" fill="hold" grpId="1" nodeType="withEffect">
                                  <p:stCondLst>
                                    <p:cond delay="250"/>
                                  </p:stCondLst>
                                  <p:iterate type="lt">
                                    <p:tmPct val="10000"/>
                                  </p:iterate>
                                  <p:childTnLst>
                                    <p:set>
                                      <p:cBhvr>
                                        <p:cTn id="22" dur="1" fill="hold">
                                          <p:stCondLst>
                                            <p:cond delay="0"/>
                                          </p:stCondLst>
                                        </p:cTn>
                                        <p:tgtEl>
                                          <p:spTgt spid="3"/>
                                        </p:tgtEl>
                                        <p:attrNameLst>
                                          <p:attrName>style.visibility</p:attrName>
                                        </p:attrNameLst>
                                      </p:cBhvr>
                                      <p:to>
                                        <p:strVal val="visible"/>
                                      </p:to>
                                    </p:set>
                                    <p:animEffect transition="in" filter="fade">
                                      <p:cBhvr>
                                        <p:cTn id="23" dur="250"/>
                                        <p:tgtEl>
                                          <p:spTgt spid="3"/>
                                        </p:tgtEl>
                                      </p:cBhvr>
                                    </p:animEffect>
                                    <p:anim calcmode="lin" valueType="num">
                                      <p:cBhvr>
                                        <p:cTn id="24" dur="250" fill="hold"/>
                                        <p:tgtEl>
                                          <p:spTgt spid="3"/>
                                        </p:tgtEl>
                                        <p:attrNameLst>
                                          <p:attrName>ppt_x</p:attrName>
                                        </p:attrNameLst>
                                      </p:cBhvr>
                                      <p:tavLst>
                                        <p:tav tm="0">
                                          <p:val>
                                            <p:strVal val="#ppt_x"/>
                                          </p:val>
                                        </p:tav>
                                        <p:tav tm="100000">
                                          <p:val>
                                            <p:strVal val="#ppt_x"/>
                                          </p:val>
                                        </p:tav>
                                      </p:tavLst>
                                    </p:anim>
                                    <p:anim calcmode="lin" valueType="num">
                                      <p:cBhvr>
                                        <p:cTn id="2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78A7D-490F-C093-6203-9A8D23A37234}"/>
              </a:ext>
            </a:extLst>
          </p:cNvPr>
          <p:cNvSpPr>
            <a:spLocks noGrp="1"/>
          </p:cNvSpPr>
          <p:nvPr>
            <p:ph type="ctrTitle"/>
          </p:nvPr>
        </p:nvSpPr>
        <p:spPr>
          <a:xfrm>
            <a:off x="1522013" y="1282325"/>
            <a:ext cx="8893834" cy="3988550"/>
          </a:xfrm>
        </p:spPr>
        <p:txBody>
          <a:bodyPr anchor="ctr">
            <a:normAutofit/>
          </a:bodyPr>
          <a:lstStyle/>
          <a:p>
            <a:r>
              <a:rPr lang="en-US"/>
              <a:t>Fact-Based Hypothesis Formation</a:t>
            </a:r>
          </a:p>
        </p:txBody>
      </p:sp>
    </p:spTree>
    <p:extLst>
      <p:ext uri="{BB962C8B-B14F-4D97-AF65-F5344CB8AC3E}">
        <p14:creationId xmlns:p14="http://schemas.microsoft.com/office/powerpoint/2010/main" val="2749151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990DE-BBEC-7A11-F904-895BF1181F38}"/>
              </a:ext>
            </a:extLst>
          </p:cNvPr>
          <p:cNvSpPr>
            <a:spLocks noGrp="1"/>
          </p:cNvSpPr>
          <p:nvPr>
            <p:ph type="title"/>
          </p:nvPr>
        </p:nvSpPr>
        <p:spPr>
          <a:xfrm>
            <a:off x="612647" y="552478"/>
            <a:ext cx="6858000" cy="932688"/>
          </a:xfrm>
        </p:spPr>
        <p:txBody>
          <a:bodyPr anchor="b">
            <a:normAutofit/>
          </a:bodyPr>
          <a:lstStyle/>
          <a:p>
            <a:r>
              <a:rPr lang="en-US" sz="2800"/>
              <a:t>Scenario 1: Cracks in Concrete After Heavy Rain</a:t>
            </a:r>
          </a:p>
        </p:txBody>
      </p:sp>
      <p:sp>
        <p:nvSpPr>
          <p:cNvPr id="3" name="Content Placeholder 2">
            <a:extLst>
              <a:ext uri="{FF2B5EF4-FFF2-40B4-BE49-F238E27FC236}">
                <a16:creationId xmlns:a16="http://schemas.microsoft.com/office/drawing/2014/main" id="{F14F1314-D5AA-4229-31B8-080FF3C78B7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627632"/>
            <a:ext cx="6858000" cy="4535370"/>
          </a:xfrm>
        </p:spPr>
        <p:txBody>
          <a:bodyPr vert="horz" lIns="91440" tIns="45720" rIns="91440" bIns="45720" rtlCol="0" anchor="t">
            <a:noAutofit/>
          </a:bodyPr>
          <a:lstStyle/>
          <a:p>
            <a:pPr marL="0" indent="0">
              <a:spcBef>
                <a:spcPts val="2500"/>
              </a:spcBef>
              <a:buFont typeface="Arial" panose="020B0604020202020204" pitchFamily="34" charset="0"/>
              <a:buNone/>
            </a:pPr>
            <a:r>
              <a:rPr lang="en-US" b="1" dirty="0"/>
              <a:t>Water Infiltration Effects</a:t>
            </a:r>
          </a:p>
          <a:p>
            <a:pPr marL="0" lvl="1" indent="0">
              <a:buFont typeface="Arial" panose="020B0604020202020204" pitchFamily="34" charset="0"/>
              <a:buNone/>
            </a:pPr>
            <a:r>
              <a:rPr lang="en-US" sz="1800" dirty="0"/>
              <a:t>Water entering beneath the concrete can weaken the subgrade, causing cracks to form after rainfall.</a:t>
            </a:r>
          </a:p>
          <a:p>
            <a:pPr marL="0" indent="0">
              <a:spcBef>
                <a:spcPts val="2500"/>
              </a:spcBef>
              <a:buFont typeface="Arial" panose="020B0604020202020204" pitchFamily="34" charset="0"/>
              <a:buNone/>
            </a:pPr>
            <a:r>
              <a:rPr lang="en-US" b="1" dirty="0"/>
              <a:t>Improper Concrete Curing</a:t>
            </a:r>
          </a:p>
          <a:p>
            <a:pPr marL="0" lvl="1" indent="0">
              <a:buFont typeface="Arial" panose="020B0604020202020204" pitchFamily="34" charset="0"/>
              <a:buNone/>
            </a:pPr>
            <a:r>
              <a:rPr lang="en-US" sz="1800" dirty="0"/>
              <a:t>Insufficient or improper curing of concrete can lead to surface cracks especially after exposure to moisture.</a:t>
            </a:r>
          </a:p>
          <a:p>
            <a:pPr marL="0" indent="0">
              <a:spcBef>
                <a:spcPts val="2500"/>
              </a:spcBef>
              <a:buFont typeface="Arial" panose="020B0604020202020204" pitchFamily="34" charset="0"/>
              <a:buNone/>
            </a:pPr>
            <a:r>
              <a:rPr lang="en-US" b="1" dirty="0"/>
              <a:t>Temperature-Induced Expansion</a:t>
            </a:r>
          </a:p>
          <a:p>
            <a:pPr marL="0" lvl="1" indent="0">
              <a:buFont typeface="Arial" panose="020B0604020202020204" pitchFamily="34" charset="0"/>
              <a:buNone/>
            </a:pPr>
            <a:r>
              <a:rPr lang="en-US" sz="1800" dirty="0"/>
              <a:t>Fluctuating temperatures can cause expansion and contraction in concrete, leading to cracks over time.</a:t>
            </a:r>
          </a:p>
          <a:p>
            <a:pPr marL="0" indent="0">
              <a:spcBef>
                <a:spcPts val="2500"/>
              </a:spcBef>
              <a:buFont typeface="Arial" panose="020B0604020202020204" pitchFamily="34" charset="0"/>
              <a:buNone/>
            </a:pPr>
            <a:r>
              <a:rPr lang="en-US" b="1" dirty="0"/>
              <a:t>Testing and Validation</a:t>
            </a:r>
          </a:p>
          <a:p>
            <a:pPr marL="0" lvl="1" indent="0">
              <a:buFont typeface="Arial" panose="020B0604020202020204" pitchFamily="34" charset="0"/>
              <a:buNone/>
            </a:pPr>
            <a:r>
              <a:rPr lang="en-US" sz="1800" dirty="0"/>
              <a:t>Testing soil conditions and curing practices helps verify the cause of cracks in real-world engineering scenarios.</a:t>
            </a:r>
          </a:p>
        </p:txBody>
      </p:sp>
      <p:pic>
        <p:nvPicPr>
          <p:cNvPr id="5" name="Content Placeholder 4" descr="Broken asphalt causing a pothole on a roadway, shot closeup, shallow dof.">
            <a:extLst>
              <a:ext uri="{FF2B5EF4-FFF2-40B4-BE49-F238E27FC236}">
                <a16:creationId xmlns:a16="http://schemas.microsoft.com/office/drawing/2014/main" id="{0BD5FF52-C477-45A5-863C-5EA2D05775D5}"/>
              </a:ext>
            </a:extLst>
          </p:cNvPr>
          <p:cNvPicPr>
            <a:picLocks noGrp="1" noChangeAspect="1"/>
          </p:cNvPicPr>
          <p:nvPr>
            <p:ph type="pic" sz="quarter" idx="13"/>
          </p:nvPr>
        </p:nvPicPr>
        <p:blipFill>
          <a:blip r:embed="rId3"/>
          <a:srcRect l="16863" r="43228" b="-1"/>
          <a:stretch>
            <a:fillRect/>
          </a:stretch>
        </p:blipFill>
        <p:spPr>
          <a:xfrm>
            <a:off x="8091732" y="10"/>
            <a:ext cx="4100267" cy="6857990"/>
          </a:xfrm>
          <a:prstGeom prst="rect">
            <a:avLst/>
          </a:prstGeom>
          <a:noFill/>
          <a:ln w="25400">
            <a:solidFill>
              <a:srgbClr val="000000"/>
            </a:solidFill>
          </a:ln>
        </p:spPr>
      </p:pic>
    </p:spTree>
    <p:extLst>
      <p:ext uri="{BB962C8B-B14F-4D97-AF65-F5344CB8AC3E}">
        <p14:creationId xmlns:p14="http://schemas.microsoft.com/office/powerpoint/2010/main" val="2893013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FEBB1-F2A7-141A-6176-AC520A2CB2F1}"/>
              </a:ext>
            </a:extLst>
          </p:cNvPr>
          <p:cNvSpPr>
            <a:spLocks noGrp="1"/>
          </p:cNvSpPr>
          <p:nvPr>
            <p:ph type="title"/>
          </p:nvPr>
        </p:nvSpPr>
        <p:spPr>
          <a:xfrm>
            <a:off x="612648" y="514649"/>
            <a:ext cx="10963655" cy="972373"/>
          </a:xfrm>
        </p:spPr>
        <p:txBody>
          <a:bodyPr anchor="b">
            <a:normAutofit/>
          </a:bodyPr>
          <a:lstStyle/>
          <a:p>
            <a:r>
              <a:rPr lang="en-US"/>
              <a:t>Scenario 2: Bridge Vibrations During Peak Traffic</a:t>
            </a:r>
          </a:p>
        </p:txBody>
      </p:sp>
      <p:graphicFrame>
        <p:nvGraphicFramePr>
          <p:cNvPr id="4" name="Content Placeholder 3">
            <a:extLst>
              <a:ext uri="{FF2B5EF4-FFF2-40B4-BE49-F238E27FC236}">
                <a16:creationId xmlns:a16="http://schemas.microsoft.com/office/drawing/2014/main" id="{0E9862C5-CCD1-44C4-B584-6CD2AE59A0D8}"/>
              </a:ext>
            </a:extLst>
          </p:cNvPr>
          <p:cNvGraphicFramePr>
            <a:graphicFrameLocks noGrp="1"/>
          </p:cNvGraphicFramePr>
          <p:nvPr>
            <p:ph idx="1"/>
            <p:extLst>
              <p:ext uri="{D42A27DB-BD31-4B8C-83A1-F6EECF244321}">
                <p14:modId xmlns:p14="http://schemas.microsoft.com/office/powerpoint/2010/main" val="310876793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12647" y="1629786"/>
          <a:ext cx="10963656" cy="4593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677511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D1EC-CC84-C738-C18E-57181FE56311}"/>
              </a:ext>
            </a:extLst>
          </p:cNvPr>
          <p:cNvSpPr>
            <a:spLocks noGrp="1"/>
          </p:cNvSpPr>
          <p:nvPr>
            <p:ph type="ctrTitle"/>
          </p:nvPr>
        </p:nvSpPr>
        <p:spPr>
          <a:xfrm>
            <a:off x="1522013" y="1282325"/>
            <a:ext cx="8893834" cy="3988550"/>
          </a:xfrm>
        </p:spPr>
        <p:txBody>
          <a:bodyPr anchor="ctr">
            <a:normAutofit/>
          </a:bodyPr>
          <a:lstStyle/>
          <a:p>
            <a:r>
              <a:rPr lang="en-US"/>
              <a:t>Ockham’s Razor in Civil Engineering</a:t>
            </a:r>
          </a:p>
        </p:txBody>
      </p:sp>
    </p:spTree>
    <p:extLst>
      <p:ext uri="{BB962C8B-B14F-4D97-AF65-F5344CB8AC3E}">
        <p14:creationId xmlns:p14="http://schemas.microsoft.com/office/powerpoint/2010/main" val="1982003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1919A-12F5-28D5-CD64-F57F2A6D556F}"/>
              </a:ext>
            </a:extLst>
          </p:cNvPr>
          <p:cNvSpPr>
            <a:spLocks noGrp="1"/>
          </p:cNvSpPr>
          <p:nvPr>
            <p:ph type="title"/>
          </p:nvPr>
        </p:nvSpPr>
        <p:spPr>
          <a:xfrm>
            <a:off x="612647" y="552478"/>
            <a:ext cx="6858000" cy="932688"/>
          </a:xfrm>
        </p:spPr>
        <p:txBody>
          <a:bodyPr anchor="b">
            <a:normAutofit/>
          </a:bodyPr>
          <a:lstStyle/>
          <a:p>
            <a:r>
              <a:rPr lang="en-US" sz="3300"/>
              <a:t>Principle and Practical Examples</a:t>
            </a:r>
          </a:p>
        </p:txBody>
      </p:sp>
      <p:sp>
        <p:nvSpPr>
          <p:cNvPr id="3" name="Content Placeholder 2">
            <a:extLst>
              <a:ext uri="{FF2B5EF4-FFF2-40B4-BE49-F238E27FC236}">
                <a16:creationId xmlns:a16="http://schemas.microsoft.com/office/drawing/2014/main" id="{524B8F33-123A-4A95-71B4-A08F4779524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627632"/>
            <a:ext cx="6858000" cy="4535370"/>
          </a:xfrm>
        </p:spPr>
        <p:txBody>
          <a:bodyPr vert="horz" lIns="91440" tIns="45720" rIns="91440" bIns="45720" rtlCol="0" anchor="t">
            <a:noAutofit/>
          </a:bodyPr>
          <a:lstStyle/>
          <a:p>
            <a:pPr marL="0" indent="0">
              <a:spcBef>
                <a:spcPts val="2500"/>
              </a:spcBef>
              <a:buFont typeface="Arial" panose="020B0604020202020204" pitchFamily="34" charset="0"/>
              <a:buNone/>
            </a:pPr>
            <a:r>
              <a:rPr lang="en-US" b="1" dirty="0"/>
              <a:t>Ockham’s Razor Principle</a:t>
            </a:r>
          </a:p>
          <a:p>
            <a:pPr marL="0" lvl="1" indent="0">
              <a:buFont typeface="Arial" panose="020B0604020202020204" pitchFamily="34" charset="0"/>
              <a:buNone/>
            </a:pPr>
            <a:r>
              <a:rPr lang="en-US" sz="1800" dirty="0"/>
              <a:t>The simplest explanation is often the most accurate, helping to avoid unnecessary complexity in engineering.</a:t>
            </a:r>
          </a:p>
          <a:p>
            <a:pPr marL="0" indent="0">
              <a:spcBef>
                <a:spcPts val="2500"/>
              </a:spcBef>
              <a:buFont typeface="Arial" panose="020B0604020202020204" pitchFamily="34" charset="0"/>
              <a:buNone/>
            </a:pPr>
            <a:r>
              <a:rPr lang="en-US" b="1" dirty="0"/>
              <a:t>Concrete Crack Causes</a:t>
            </a:r>
          </a:p>
          <a:p>
            <a:pPr marL="0" lvl="1" indent="0">
              <a:buFont typeface="Arial" panose="020B0604020202020204" pitchFamily="34" charset="0"/>
              <a:buNone/>
            </a:pPr>
            <a:r>
              <a:rPr lang="en-US" sz="1800" dirty="0"/>
              <a:t>Concrete cracks are often caused by temperature variation rather than complex chemical reactions.</a:t>
            </a:r>
          </a:p>
          <a:p>
            <a:pPr marL="0" indent="0">
              <a:spcBef>
                <a:spcPts val="2500"/>
              </a:spcBef>
              <a:buFont typeface="Arial" panose="020B0604020202020204" pitchFamily="34" charset="0"/>
              <a:buNone/>
            </a:pPr>
            <a:r>
              <a:rPr lang="en-US" b="1" dirty="0"/>
              <a:t>Traffic Delay Explanation</a:t>
            </a:r>
          </a:p>
          <a:p>
            <a:pPr marL="0" lvl="1" indent="0">
              <a:buFont typeface="Arial" panose="020B0604020202020204" pitchFamily="34" charset="0"/>
              <a:buNone/>
            </a:pPr>
            <a:r>
              <a:rPr lang="en-US" sz="1800" dirty="0"/>
              <a:t>Traffic delays typically result from congestion instead of multiple rare or complex factors.</a:t>
            </a:r>
          </a:p>
          <a:p>
            <a:pPr marL="0" indent="0">
              <a:spcBef>
                <a:spcPts val="2500"/>
              </a:spcBef>
              <a:buFont typeface="Arial" panose="020B0604020202020204" pitchFamily="34" charset="0"/>
              <a:buNone/>
            </a:pPr>
            <a:r>
              <a:rPr lang="en-US" b="1" dirty="0"/>
              <a:t>Value of Simplicity</a:t>
            </a:r>
          </a:p>
          <a:p>
            <a:pPr marL="0" lvl="1" indent="0">
              <a:buFont typeface="Arial" panose="020B0604020202020204" pitchFamily="34" charset="0"/>
              <a:buNone/>
            </a:pPr>
            <a:r>
              <a:rPr lang="en-US" sz="1800" dirty="0"/>
              <a:t>Applying simplicity saves time and resources, improving problem-solving efficiency and accuracy.</a:t>
            </a:r>
          </a:p>
        </p:txBody>
      </p:sp>
      <p:pic>
        <p:nvPicPr>
          <p:cNvPr id="5" name="Content Placeholder 4" descr="Bandage over a crack in old wall.">
            <a:extLst>
              <a:ext uri="{FF2B5EF4-FFF2-40B4-BE49-F238E27FC236}">
                <a16:creationId xmlns:a16="http://schemas.microsoft.com/office/drawing/2014/main" id="{EF7A5341-1F5B-47C5-8EE8-69CDBB133208}"/>
              </a:ext>
            </a:extLst>
          </p:cNvPr>
          <p:cNvPicPr>
            <a:picLocks noGrp="1" noChangeAspect="1"/>
          </p:cNvPicPr>
          <p:nvPr>
            <p:ph type="pic" sz="quarter" idx="13"/>
          </p:nvPr>
        </p:nvPicPr>
        <p:blipFill>
          <a:blip r:embed="rId3"/>
          <a:srcRect l="28972" r="11240"/>
          <a:stretch>
            <a:fillRect/>
          </a:stretch>
        </p:blipFill>
        <p:spPr>
          <a:xfrm>
            <a:off x="8091732" y="10"/>
            <a:ext cx="4100267" cy="6857990"/>
          </a:xfrm>
          <a:prstGeom prst="rect">
            <a:avLst/>
          </a:prstGeom>
          <a:noFill/>
          <a:ln w="25400">
            <a:solidFill>
              <a:srgbClr val="000000"/>
            </a:solidFill>
          </a:ln>
        </p:spPr>
      </p:pic>
    </p:spTree>
    <p:extLst>
      <p:ext uri="{BB962C8B-B14F-4D97-AF65-F5344CB8AC3E}">
        <p14:creationId xmlns:p14="http://schemas.microsoft.com/office/powerpoint/2010/main" val="35439051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9F836-E16E-B8AC-1CF2-5E3E7BD0E151}"/>
              </a:ext>
            </a:extLst>
          </p:cNvPr>
          <p:cNvSpPr>
            <a:spLocks noGrp="1"/>
          </p:cNvSpPr>
          <p:nvPr>
            <p:ph type="ctrTitle"/>
          </p:nvPr>
        </p:nvSpPr>
        <p:spPr>
          <a:xfrm>
            <a:off x="1522013" y="1282325"/>
            <a:ext cx="8893834" cy="3988550"/>
          </a:xfrm>
        </p:spPr>
        <p:txBody>
          <a:bodyPr anchor="ctr">
            <a:normAutofit/>
          </a:bodyPr>
          <a:lstStyle/>
          <a:p>
            <a:r>
              <a:rPr lang="en-US"/>
              <a:t>Interactive Group Activity</a:t>
            </a:r>
          </a:p>
        </p:txBody>
      </p:sp>
    </p:spTree>
    <p:extLst>
      <p:ext uri="{BB962C8B-B14F-4D97-AF65-F5344CB8AC3E}">
        <p14:creationId xmlns:p14="http://schemas.microsoft.com/office/powerpoint/2010/main" val="1851264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E13C9-73DC-5E18-098C-D6D7588FFF69}"/>
              </a:ext>
            </a:extLst>
          </p:cNvPr>
          <p:cNvSpPr>
            <a:spLocks noGrp="1"/>
          </p:cNvSpPr>
          <p:nvPr>
            <p:ph type="title"/>
          </p:nvPr>
        </p:nvSpPr>
        <p:spPr>
          <a:xfrm>
            <a:off x="612647" y="552478"/>
            <a:ext cx="6858000" cy="932688"/>
          </a:xfrm>
        </p:spPr>
        <p:txBody>
          <a:bodyPr anchor="b">
            <a:normAutofit/>
          </a:bodyPr>
          <a:lstStyle/>
          <a:p>
            <a:r>
              <a:rPr lang="en-US" sz="2800"/>
              <a:t>Applying Ockham’s Razor to Real Scenarios</a:t>
            </a:r>
          </a:p>
        </p:txBody>
      </p:sp>
      <p:sp>
        <p:nvSpPr>
          <p:cNvPr id="3" name="Content Placeholder 2">
            <a:extLst>
              <a:ext uri="{FF2B5EF4-FFF2-40B4-BE49-F238E27FC236}">
                <a16:creationId xmlns:a16="http://schemas.microsoft.com/office/drawing/2014/main" id="{88FD50EF-FE39-56DD-F9D3-9403F092529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627632"/>
            <a:ext cx="6858000" cy="4535370"/>
          </a:xfrm>
        </p:spPr>
        <p:txBody>
          <a:bodyPr vert="horz" lIns="91440" tIns="45720" rIns="91440" bIns="45720" rtlCol="0" anchor="t">
            <a:noAutofit/>
          </a:bodyPr>
          <a:lstStyle/>
          <a:p>
            <a:pPr marL="0" indent="0">
              <a:spcBef>
                <a:spcPts val="2500"/>
              </a:spcBef>
              <a:buFont typeface="Arial" panose="020B0604020202020204" pitchFamily="34" charset="0"/>
              <a:buNone/>
            </a:pPr>
            <a:r>
              <a:rPr lang="en-US" b="1" dirty="0"/>
              <a:t>Collaborative Scenario Analysis</a:t>
            </a:r>
          </a:p>
          <a:p>
            <a:pPr marL="0" lvl="1" indent="0">
              <a:buFont typeface="Arial" panose="020B0604020202020204" pitchFamily="34" charset="0"/>
              <a:buNone/>
            </a:pPr>
            <a:r>
              <a:rPr lang="en-US" sz="1800" dirty="0"/>
              <a:t>Students work in groups to analyze real-world scenarios like foundation settlement and uneven roads.</a:t>
            </a:r>
          </a:p>
          <a:p>
            <a:pPr marL="0" indent="0">
              <a:spcBef>
                <a:spcPts val="2500"/>
              </a:spcBef>
              <a:buFont typeface="Arial" panose="020B0604020202020204" pitchFamily="34" charset="0"/>
              <a:buNone/>
            </a:pPr>
            <a:r>
              <a:rPr lang="en-US" b="1" dirty="0"/>
              <a:t>Applying Ockham’s Razor</a:t>
            </a:r>
          </a:p>
          <a:p>
            <a:pPr marL="0" lvl="1" indent="0">
              <a:buFont typeface="Arial" panose="020B0604020202020204" pitchFamily="34" charset="0"/>
              <a:buNone/>
            </a:pPr>
            <a:r>
              <a:rPr lang="en-US" sz="1800" dirty="0"/>
              <a:t>Groups propose multiple hypotheses and select the simplest plausible explanation using Ockham’s Razor.</a:t>
            </a:r>
          </a:p>
          <a:p>
            <a:pPr marL="0" indent="0">
              <a:spcBef>
                <a:spcPts val="2500"/>
              </a:spcBef>
              <a:buFont typeface="Arial" panose="020B0604020202020204" pitchFamily="34" charset="0"/>
              <a:buNone/>
            </a:pPr>
            <a:r>
              <a:rPr lang="en-US" b="1" dirty="0"/>
              <a:t>Critical Thinking and Problem-Solving</a:t>
            </a:r>
          </a:p>
          <a:p>
            <a:pPr marL="0" lvl="1" indent="0">
              <a:buFont typeface="Arial" panose="020B0604020202020204" pitchFamily="34" charset="0"/>
              <a:buNone/>
            </a:pPr>
            <a:r>
              <a:rPr lang="en-US" sz="1800" dirty="0"/>
              <a:t>The exercise reinforces critical thinking and collaborative problem-solving among students.</a:t>
            </a:r>
          </a:p>
          <a:p>
            <a:pPr marL="0" indent="0">
              <a:spcBef>
                <a:spcPts val="2500"/>
              </a:spcBef>
              <a:buFont typeface="Arial" panose="020B0604020202020204" pitchFamily="34" charset="0"/>
              <a:buNone/>
            </a:pPr>
            <a:r>
              <a:rPr lang="en-US" b="1" dirty="0"/>
              <a:t>Discussion on Simplicity</a:t>
            </a:r>
          </a:p>
          <a:p>
            <a:pPr marL="0" lvl="1" indent="0">
              <a:buFont typeface="Arial" panose="020B0604020202020204" pitchFamily="34" charset="0"/>
              <a:buNone/>
            </a:pPr>
            <a:r>
              <a:rPr lang="en-US" sz="1800" dirty="0"/>
              <a:t>Discussion prompts reflection on how simplicity influences confidence in chosen explanations.</a:t>
            </a:r>
          </a:p>
        </p:txBody>
      </p:sp>
      <p:pic>
        <p:nvPicPr>
          <p:cNvPr id="5" name="Content Placeholder 4" descr="three young architects are having a meeting at a table with a blueprint">
            <a:extLst>
              <a:ext uri="{FF2B5EF4-FFF2-40B4-BE49-F238E27FC236}">
                <a16:creationId xmlns:a16="http://schemas.microsoft.com/office/drawing/2014/main" id="{3F21657A-ABED-4ED0-9338-EF2E125954C0}"/>
              </a:ext>
            </a:extLst>
          </p:cNvPr>
          <p:cNvPicPr>
            <a:picLocks noGrp="1" noChangeAspect="1"/>
          </p:cNvPicPr>
          <p:nvPr>
            <p:ph type="pic" sz="quarter" idx="13"/>
          </p:nvPr>
        </p:nvPicPr>
        <p:blipFill>
          <a:blip r:embed="rId3"/>
          <a:srcRect l="22251" r="37839" b="-1"/>
          <a:stretch>
            <a:fillRect/>
          </a:stretch>
        </p:blipFill>
        <p:spPr>
          <a:xfrm>
            <a:off x="8091732" y="10"/>
            <a:ext cx="4100267" cy="6857990"/>
          </a:xfrm>
          <a:prstGeom prst="rect">
            <a:avLst/>
          </a:prstGeom>
          <a:noFill/>
          <a:ln w="25400">
            <a:solidFill>
              <a:srgbClr val="000000"/>
            </a:solidFill>
          </a:ln>
        </p:spPr>
      </p:pic>
    </p:spTree>
    <p:extLst>
      <p:ext uri="{BB962C8B-B14F-4D97-AF65-F5344CB8AC3E}">
        <p14:creationId xmlns:p14="http://schemas.microsoft.com/office/powerpoint/2010/main" val="4293419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9A30-1DF2-FC44-4C44-017AA64CDDC0}"/>
              </a:ext>
            </a:extLst>
          </p:cNvPr>
          <p:cNvSpPr>
            <a:spLocks noGrp="1"/>
          </p:cNvSpPr>
          <p:nvPr>
            <p:ph type="ctrTitle"/>
          </p:nvPr>
        </p:nvSpPr>
        <p:spPr>
          <a:xfrm>
            <a:off x="1522013" y="1282325"/>
            <a:ext cx="8893834" cy="3988550"/>
          </a:xfrm>
        </p:spPr>
        <p:txBody>
          <a:bodyPr anchor="ctr">
            <a:normAutofit/>
          </a:bodyPr>
          <a:lstStyle/>
          <a:p>
            <a:r>
              <a:rPr lang="en-US"/>
              <a:t>Key Takeaways</a:t>
            </a:r>
          </a:p>
        </p:txBody>
      </p:sp>
    </p:spTree>
    <p:extLst>
      <p:ext uri="{BB962C8B-B14F-4D97-AF65-F5344CB8AC3E}">
        <p14:creationId xmlns:p14="http://schemas.microsoft.com/office/powerpoint/2010/main" val="4198609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5603C-2873-E1C4-CDBB-A36E9E545399}"/>
              </a:ext>
            </a:extLst>
          </p:cNvPr>
          <p:cNvSpPr>
            <a:spLocks noGrp="1"/>
          </p:cNvSpPr>
          <p:nvPr>
            <p:ph type="title"/>
          </p:nvPr>
        </p:nvSpPr>
        <p:spPr>
          <a:xfrm>
            <a:off x="612647" y="552478"/>
            <a:ext cx="6858000" cy="932688"/>
          </a:xfrm>
        </p:spPr>
        <p:txBody>
          <a:bodyPr anchor="b">
            <a:normAutofit/>
          </a:bodyPr>
          <a:lstStyle/>
          <a:p>
            <a:r>
              <a:rPr lang="en-US" sz="2800"/>
              <a:t>Summary of Hypothesis-Making and Simplicity</a:t>
            </a:r>
          </a:p>
        </p:txBody>
      </p:sp>
      <p:sp>
        <p:nvSpPr>
          <p:cNvPr id="3" name="Content Placeholder 2">
            <a:extLst>
              <a:ext uri="{FF2B5EF4-FFF2-40B4-BE49-F238E27FC236}">
                <a16:creationId xmlns:a16="http://schemas.microsoft.com/office/drawing/2014/main" id="{41ACEFDA-9591-361D-9287-4501509C6FF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627632"/>
            <a:ext cx="6858000" cy="4535370"/>
          </a:xfrm>
        </p:spPr>
        <p:txBody>
          <a:bodyPr vert="horz" lIns="91440" tIns="45720" rIns="91440" bIns="45720" rtlCol="0" anchor="t">
            <a:noAutofit/>
          </a:bodyPr>
          <a:lstStyle/>
          <a:p>
            <a:pPr marL="0" indent="0">
              <a:spcBef>
                <a:spcPts val="2500"/>
              </a:spcBef>
              <a:buFont typeface="Arial" panose="020B0604020202020204" pitchFamily="34" charset="0"/>
              <a:buNone/>
            </a:pPr>
            <a:r>
              <a:rPr lang="en-US" b="1" dirty="0"/>
              <a:t>Role of Hypothesis-Making</a:t>
            </a:r>
          </a:p>
          <a:p>
            <a:pPr marL="0" lvl="1" indent="0">
              <a:buFont typeface="Arial" panose="020B0604020202020204" pitchFamily="34" charset="0"/>
              <a:buNone/>
            </a:pPr>
            <a:r>
              <a:rPr lang="en-US" sz="1800" dirty="0"/>
              <a:t>Hypothesis-making enables systematic investigation and supports informed decision-making in engineering projects.</a:t>
            </a:r>
          </a:p>
          <a:p>
            <a:pPr marL="0" indent="0">
              <a:spcBef>
                <a:spcPts val="2500"/>
              </a:spcBef>
              <a:buFont typeface="Arial" panose="020B0604020202020204" pitchFamily="34" charset="0"/>
              <a:buNone/>
            </a:pPr>
            <a:r>
              <a:rPr lang="en-US" b="1" dirty="0"/>
              <a:t>From Facts to Hypotheses</a:t>
            </a:r>
          </a:p>
          <a:p>
            <a:pPr marL="0" lvl="1" indent="0">
              <a:buFont typeface="Arial" panose="020B0604020202020204" pitchFamily="34" charset="0"/>
              <a:buNone/>
            </a:pPr>
            <a:r>
              <a:rPr lang="en-US" sz="1800" dirty="0"/>
              <a:t>Collected facts lead to hypotheses that guide subsequent testing and validation processes.</a:t>
            </a:r>
          </a:p>
          <a:p>
            <a:pPr marL="0" indent="0">
              <a:spcBef>
                <a:spcPts val="2500"/>
              </a:spcBef>
              <a:buFont typeface="Arial" panose="020B0604020202020204" pitchFamily="34" charset="0"/>
              <a:buNone/>
            </a:pPr>
            <a:r>
              <a:rPr lang="en-US" b="1" dirty="0"/>
              <a:t>Ockham’s Razor Principle</a:t>
            </a:r>
          </a:p>
          <a:p>
            <a:pPr marL="0" lvl="1" indent="0">
              <a:buFont typeface="Arial" panose="020B0604020202020204" pitchFamily="34" charset="0"/>
              <a:buNone/>
            </a:pPr>
            <a:r>
              <a:rPr lang="en-US" sz="1800" dirty="0"/>
              <a:t>Favor simplicity to reduce complexity and resource use in engineering solutions.</a:t>
            </a:r>
          </a:p>
          <a:p>
            <a:pPr marL="0" indent="0">
              <a:spcBef>
                <a:spcPts val="2500"/>
              </a:spcBef>
              <a:buFont typeface="Arial" panose="020B0604020202020204" pitchFamily="34" charset="0"/>
              <a:buNone/>
            </a:pPr>
            <a:r>
              <a:rPr lang="en-US" b="1" dirty="0"/>
              <a:t>Efficient Problem-Solving</a:t>
            </a:r>
          </a:p>
          <a:p>
            <a:pPr marL="0" lvl="1" indent="0">
              <a:buFont typeface="Arial" panose="020B0604020202020204" pitchFamily="34" charset="0"/>
              <a:buNone/>
            </a:pPr>
            <a:r>
              <a:rPr lang="en-US" sz="1800" dirty="0"/>
              <a:t>Combining hypothesis-making and simplicity ensures effective and resource-efficient problem-solving.</a:t>
            </a:r>
          </a:p>
        </p:txBody>
      </p:sp>
      <p:pic>
        <p:nvPicPr>
          <p:cNvPr id="5" name="Content Placeholder 4" descr="Gear concept">
            <a:extLst>
              <a:ext uri="{FF2B5EF4-FFF2-40B4-BE49-F238E27FC236}">
                <a16:creationId xmlns:a16="http://schemas.microsoft.com/office/drawing/2014/main" id="{D8DFAD73-464E-4D38-BB96-6BCF171C3A10}"/>
              </a:ext>
            </a:extLst>
          </p:cNvPr>
          <p:cNvPicPr>
            <a:picLocks noGrp="1" noChangeAspect="1"/>
          </p:cNvPicPr>
          <p:nvPr>
            <p:ph type="pic" sz="quarter" idx="13"/>
          </p:nvPr>
        </p:nvPicPr>
        <p:blipFill>
          <a:blip r:embed="rId3"/>
          <a:srcRect l="17906" r="17458"/>
          <a:stretch>
            <a:fillRect/>
          </a:stretch>
        </p:blipFill>
        <p:spPr>
          <a:xfrm>
            <a:off x="8091732" y="10"/>
            <a:ext cx="4100267" cy="6857990"/>
          </a:xfrm>
          <a:prstGeom prst="rect">
            <a:avLst/>
          </a:prstGeom>
          <a:noFill/>
          <a:ln w="25400">
            <a:solidFill>
              <a:srgbClr val="000000"/>
            </a:solidFill>
          </a:ln>
        </p:spPr>
      </p:pic>
    </p:spTree>
    <p:extLst>
      <p:ext uri="{BB962C8B-B14F-4D97-AF65-F5344CB8AC3E}">
        <p14:creationId xmlns:p14="http://schemas.microsoft.com/office/powerpoint/2010/main" val="1435986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B5B9C-579F-717D-9EA6-C8B822F4F312}"/>
              </a:ext>
            </a:extLst>
          </p:cNvPr>
          <p:cNvSpPr>
            <a:spLocks noGrp="1"/>
          </p:cNvSpPr>
          <p:nvPr>
            <p:ph type="ctrTitle"/>
          </p:nvPr>
        </p:nvSpPr>
        <p:spPr>
          <a:xfrm>
            <a:off x="1522013" y="1282325"/>
            <a:ext cx="8893834" cy="3988550"/>
          </a:xfrm>
        </p:spPr>
        <p:txBody>
          <a:bodyPr anchor="ctr">
            <a:normAutofit/>
          </a:bodyPr>
          <a:lstStyle/>
          <a:p>
            <a:r>
              <a:rPr lang="en-US"/>
              <a:t>Conclusion</a:t>
            </a:r>
          </a:p>
        </p:txBody>
      </p:sp>
    </p:spTree>
    <p:extLst>
      <p:ext uri="{BB962C8B-B14F-4D97-AF65-F5344CB8AC3E}">
        <p14:creationId xmlns:p14="http://schemas.microsoft.com/office/powerpoint/2010/main" val="4066766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77AE-9147-F975-3BA3-83E32B991695}"/>
              </a:ext>
            </a:extLst>
          </p:cNvPr>
          <p:cNvSpPr>
            <a:spLocks noGrp="1"/>
          </p:cNvSpPr>
          <p:nvPr>
            <p:ph type="ctrTitle"/>
          </p:nvPr>
        </p:nvSpPr>
        <p:spPr>
          <a:xfrm>
            <a:off x="1522013" y="1282325"/>
            <a:ext cx="8893834" cy="3988550"/>
          </a:xfrm>
        </p:spPr>
        <p:txBody>
          <a:bodyPr anchor="ctr">
            <a:normAutofit/>
          </a:bodyPr>
          <a:lstStyle/>
          <a:p>
            <a:r>
              <a:rPr lang="en-US"/>
              <a:t>Introduction to Hypotheses in Civil Engineering</a:t>
            </a:r>
          </a:p>
        </p:txBody>
      </p:sp>
    </p:spTree>
    <p:extLst>
      <p:ext uri="{BB962C8B-B14F-4D97-AF65-F5344CB8AC3E}">
        <p14:creationId xmlns:p14="http://schemas.microsoft.com/office/powerpoint/2010/main" val="3062233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ank you wooden blocks against shiny background.">
            <a:extLst>
              <a:ext uri="{FF2B5EF4-FFF2-40B4-BE49-F238E27FC236}">
                <a16:creationId xmlns:a16="http://schemas.microsoft.com/office/drawing/2014/main" id="{25A297FE-38CD-4AD8-8E47-DAAEA4BA85D0}"/>
              </a:ext>
            </a:extLst>
          </p:cNvPr>
          <p:cNvPicPr>
            <a:picLocks noGrp="1" noChangeAspect="1"/>
          </p:cNvPicPr>
          <p:nvPr>
            <p:ph type="pic" sz="quarter" idx="18"/>
          </p:nvPr>
        </p:nvPicPr>
        <p:blipFill>
          <a:blip r:embed="rId3"/>
          <a:srcRect r="2" b="565"/>
          <a:stretch>
            <a:fillRect/>
          </a:stretch>
        </p:blipFill>
        <p:spPr>
          <a:xfrm>
            <a:off x="5315252" y="1912398"/>
            <a:ext cx="6044267" cy="4011844"/>
          </a:xfrm>
          <a:prstGeom prst="rect">
            <a:avLst/>
          </a:prstGeom>
          <a:noFill/>
          <a:ln w="25400">
            <a:solidFill>
              <a:srgbClr val="000000"/>
            </a:solidFill>
          </a:ln>
        </p:spPr>
      </p:pic>
      <p:sp>
        <p:nvSpPr>
          <p:cNvPr id="8" name="Title 7">
            <a:extLst>
              <a:ext uri="{FF2B5EF4-FFF2-40B4-BE49-F238E27FC236}">
                <a16:creationId xmlns:a16="http://schemas.microsoft.com/office/drawing/2014/main" id="{9B4275B1-2EAE-D09D-3F19-20E9D3CD128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4165239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87F10-D909-E28D-0407-A8A599121175}"/>
              </a:ext>
            </a:extLst>
          </p:cNvPr>
          <p:cNvSpPr>
            <a:spLocks noGrp="1"/>
          </p:cNvSpPr>
          <p:nvPr>
            <p:ph type="title"/>
          </p:nvPr>
        </p:nvSpPr>
        <p:spPr>
          <a:xfrm>
            <a:off x="612647" y="552478"/>
            <a:ext cx="6858000" cy="932688"/>
          </a:xfrm>
        </p:spPr>
        <p:txBody>
          <a:bodyPr anchor="b">
            <a:normAutofit/>
          </a:bodyPr>
          <a:lstStyle/>
          <a:p>
            <a:r>
              <a:rPr lang="en-US" sz="2800"/>
              <a:t>What is a Hypothesis and Its Importance</a:t>
            </a:r>
          </a:p>
        </p:txBody>
      </p:sp>
      <p:sp>
        <p:nvSpPr>
          <p:cNvPr id="3" name="Content Placeholder 2">
            <a:extLst>
              <a:ext uri="{FF2B5EF4-FFF2-40B4-BE49-F238E27FC236}">
                <a16:creationId xmlns:a16="http://schemas.microsoft.com/office/drawing/2014/main" id="{377E41CE-BBAB-2660-3BC4-31BB2792FD8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627632"/>
            <a:ext cx="6858000" cy="4535370"/>
          </a:xfrm>
        </p:spPr>
        <p:txBody>
          <a:bodyPr vert="horz" lIns="91440" tIns="45720" rIns="91440" bIns="45720" rtlCol="0" anchor="t">
            <a:noAutofit/>
          </a:bodyPr>
          <a:lstStyle/>
          <a:p>
            <a:pPr marL="0" indent="0">
              <a:spcBef>
                <a:spcPts val="2500"/>
              </a:spcBef>
              <a:buFont typeface="Arial" panose="020B0604020202020204" pitchFamily="34" charset="0"/>
              <a:buNone/>
            </a:pPr>
            <a:r>
              <a:rPr lang="en-US" b="1" dirty="0"/>
              <a:t>Definition of Hypothesis</a:t>
            </a:r>
          </a:p>
          <a:p>
            <a:pPr marL="0" lvl="1" indent="0">
              <a:buFont typeface="Arial" panose="020B0604020202020204" pitchFamily="34" charset="0"/>
              <a:buNone/>
            </a:pPr>
            <a:r>
              <a:rPr lang="en-US" sz="1800" dirty="0"/>
              <a:t>A hypothesis is a proposed explanation based on limited evidence, guiding further investigation.</a:t>
            </a:r>
          </a:p>
          <a:p>
            <a:pPr marL="0" indent="0">
              <a:spcBef>
                <a:spcPts val="2500"/>
              </a:spcBef>
              <a:buFont typeface="Arial" panose="020B0604020202020204" pitchFamily="34" charset="0"/>
              <a:buNone/>
            </a:pPr>
            <a:r>
              <a:rPr lang="en-US" b="1" dirty="0"/>
              <a:t>Role in Civil Engineering</a:t>
            </a:r>
          </a:p>
          <a:p>
            <a:pPr marL="0" lvl="1" indent="0">
              <a:buFont typeface="Arial" panose="020B0604020202020204" pitchFamily="34" charset="0"/>
              <a:buNone/>
            </a:pPr>
            <a:r>
              <a:rPr lang="en-US" sz="1800" dirty="0"/>
              <a:t>Hypotheses direct experiment design and decision-making, helping predict outcomes in engineering projects.</a:t>
            </a:r>
          </a:p>
          <a:p>
            <a:pPr marL="0" indent="0">
              <a:spcBef>
                <a:spcPts val="2500"/>
              </a:spcBef>
              <a:buFont typeface="Arial" panose="020B0604020202020204" pitchFamily="34" charset="0"/>
              <a:buNone/>
            </a:pPr>
            <a:r>
              <a:rPr lang="en-US" b="1" dirty="0"/>
              <a:t>Example of Concrete Cracks</a:t>
            </a:r>
          </a:p>
          <a:p>
            <a:pPr marL="0" lvl="1" indent="0">
              <a:buFont typeface="Arial" panose="020B0604020202020204" pitchFamily="34" charset="0"/>
              <a:buNone/>
            </a:pPr>
            <a:r>
              <a:rPr lang="en-US" sz="1800" dirty="0"/>
              <a:t>Engineers hypothesize causes like temperature or material defects before testing concrete cracks.</a:t>
            </a:r>
          </a:p>
          <a:p>
            <a:pPr marL="0" indent="0">
              <a:spcBef>
                <a:spcPts val="2500"/>
              </a:spcBef>
              <a:buFont typeface="Arial" panose="020B0604020202020204" pitchFamily="34" charset="0"/>
              <a:buNone/>
            </a:pPr>
            <a:r>
              <a:rPr lang="en-US" b="1" dirty="0"/>
              <a:t>Benefits of Hypotheses</a:t>
            </a:r>
          </a:p>
          <a:p>
            <a:pPr marL="0" lvl="1" indent="0">
              <a:buFont typeface="Arial" panose="020B0604020202020204" pitchFamily="34" charset="0"/>
              <a:buNone/>
            </a:pPr>
            <a:r>
              <a:rPr lang="en-US" sz="1800" dirty="0"/>
              <a:t>Using hypotheses saves time, resources, and prevents costly mistakes in large-scale projects.</a:t>
            </a:r>
          </a:p>
        </p:txBody>
      </p:sp>
      <p:pic>
        <p:nvPicPr>
          <p:cNvPr id="5" name="Content Placeholder 4" descr="Checking final details are correct">
            <a:extLst>
              <a:ext uri="{FF2B5EF4-FFF2-40B4-BE49-F238E27FC236}">
                <a16:creationId xmlns:a16="http://schemas.microsoft.com/office/drawing/2014/main" id="{4B6CF5AC-4BEC-401D-ADB4-AB0096894797}"/>
              </a:ext>
            </a:extLst>
          </p:cNvPr>
          <p:cNvPicPr>
            <a:picLocks noGrp="1" noChangeAspect="1"/>
          </p:cNvPicPr>
          <p:nvPr>
            <p:ph type="pic" sz="quarter" idx="13"/>
          </p:nvPr>
        </p:nvPicPr>
        <p:blipFill>
          <a:blip r:embed="rId3"/>
          <a:srcRect l="24835" r="35256" b="-1"/>
          <a:stretch>
            <a:fillRect/>
          </a:stretch>
        </p:blipFill>
        <p:spPr>
          <a:xfrm>
            <a:off x="8091732" y="10"/>
            <a:ext cx="4100267" cy="6857990"/>
          </a:xfrm>
          <a:prstGeom prst="rect">
            <a:avLst/>
          </a:prstGeom>
          <a:noFill/>
          <a:ln w="25400">
            <a:solidFill>
              <a:srgbClr val="000000"/>
            </a:solidFill>
          </a:ln>
        </p:spPr>
      </p:pic>
    </p:spTree>
    <p:extLst>
      <p:ext uri="{BB962C8B-B14F-4D97-AF65-F5344CB8AC3E}">
        <p14:creationId xmlns:p14="http://schemas.microsoft.com/office/powerpoint/2010/main" val="625508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319927" y="1376035"/>
          <a:ext cx="9298006" cy="4714259"/>
        </p:xfrm>
        <a:graphic>
          <a:graphicData uri="http://schemas.openxmlformats.org/drawingml/2006/table">
            <a:tbl>
              <a:tblPr firstRow="1" bandRow="1">
                <a:tableStyleId>{2D5ABB26-0587-4C30-8999-92F81FD0307C}</a:tableStyleId>
              </a:tblPr>
              <a:tblGrid>
                <a:gridCol w="4348922">
                  <a:extLst>
                    <a:ext uri="{9D8B030D-6E8A-4147-A177-3AD203B41FA5}">
                      <a16:colId xmlns:a16="http://schemas.microsoft.com/office/drawing/2014/main" val="20000"/>
                    </a:ext>
                  </a:extLst>
                </a:gridCol>
                <a:gridCol w="4949084">
                  <a:extLst>
                    <a:ext uri="{9D8B030D-6E8A-4147-A177-3AD203B41FA5}">
                      <a16:colId xmlns:a16="http://schemas.microsoft.com/office/drawing/2014/main" val="20001"/>
                    </a:ext>
                  </a:extLst>
                </a:gridCol>
              </a:tblGrid>
              <a:tr h="465432">
                <a:tc>
                  <a:txBody>
                    <a:bodyPr/>
                    <a:lstStyle/>
                    <a:p>
                      <a:pPr algn="ctr">
                        <a:lnSpc>
                          <a:spcPct val="100000"/>
                        </a:lnSpc>
                        <a:spcBef>
                          <a:spcPts val="1115"/>
                        </a:spcBef>
                      </a:pPr>
                      <a:r>
                        <a:rPr lang="en-US" sz="1600" b="1" spc="25">
                          <a:latin typeface="Arial"/>
                          <a:cs typeface="Arial"/>
                        </a:rPr>
                        <a:t>Poorly-formed</a:t>
                      </a:r>
                      <a:r>
                        <a:rPr lang="en-US" sz="1600" b="1">
                          <a:latin typeface="Arial"/>
                          <a:cs typeface="Arial"/>
                        </a:rPr>
                        <a:t> </a:t>
                      </a:r>
                      <a:r>
                        <a:rPr lang="en-US" sz="1600" b="1" spc="10">
                          <a:latin typeface="Arial"/>
                          <a:cs typeface="Arial"/>
                        </a:rPr>
                        <a:t>Hypotheses</a:t>
                      </a:r>
                      <a:endParaRPr lang="en-US" sz="1600">
                        <a:latin typeface="Arial"/>
                        <a:cs typeface="Arial"/>
                      </a:endParaRPr>
                    </a:p>
                  </a:txBody>
                  <a:tcPr marL="0" marR="0" marT="7163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010"/>
                        </a:spcBef>
                      </a:pPr>
                      <a:r>
                        <a:rPr lang="en-US" sz="1600" b="1" spc="25">
                          <a:latin typeface="Arial"/>
                          <a:cs typeface="Arial"/>
                        </a:rPr>
                        <a:t>Well-formed</a:t>
                      </a:r>
                      <a:r>
                        <a:rPr lang="en-US" sz="1600" b="1" spc="-25">
                          <a:latin typeface="Arial"/>
                          <a:cs typeface="Arial"/>
                        </a:rPr>
                        <a:t> </a:t>
                      </a:r>
                      <a:r>
                        <a:rPr lang="en-US" sz="1600" b="1" spc="10">
                          <a:latin typeface="Arial"/>
                          <a:cs typeface="Arial"/>
                        </a:rPr>
                        <a:t>Hypotheses</a:t>
                      </a:r>
                      <a:endParaRPr lang="en-US" sz="1600">
                        <a:latin typeface="Arial"/>
                        <a:cs typeface="Arial"/>
                      </a:endParaRPr>
                    </a:p>
                  </a:txBody>
                  <a:tcPr marL="0" marR="0" marT="19337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820327">
                <a:tc>
                  <a:txBody>
                    <a:bodyPr/>
                    <a:lstStyle/>
                    <a:p>
                      <a:pPr>
                        <a:lnSpc>
                          <a:spcPct val="100000"/>
                        </a:lnSpc>
                        <a:spcBef>
                          <a:spcPts val="25"/>
                        </a:spcBef>
                      </a:pPr>
                      <a:endParaRPr lang="en-US" sz="2000">
                        <a:latin typeface="Times New Roman"/>
                        <a:cs typeface="Times New Roman"/>
                      </a:endParaRPr>
                    </a:p>
                    <a:p>
                      <a:pPr marL="3618865" marR="132715" indent="-3479165">
                        <a:lnSpc>
                          <a:spcPct val="100000"/>
                        </a:lnSpc>
                      </a:pPr>
                      <a:r>
                        <a:rPr lang="en-US" sz="1600" spc="135">
                          <a:latin typeface="Trebuchet MS"/>
                          <a:cs typeface="Trebuchet MS"/>
                        </a:rPr>
                        <a:t>"I</a:t>
                      </a:r>
                      <a:r>
                        <a:rPr lang="en-US" sz="1600" spc="-70">
                          <a:latin typeface="Trebuchet MS"/>
                          <a:cs typeface="Trebuchet MS"/>
                        </a:rPr>
                        <a:t> </a:t>
                      </a:r>
                      <a:r>
                        <a:rPr lang="en-US" sz="1600" spc="-55">
                          <a:latin typeface="Trebuchet MS"/>
                          <a:cs typeface="Trebuchet MS"/>
                        </a:rPr>
                        <a:t>think</a:t>
                      </a:r>
                      <a:r>
                        <a:rPr lang="en-US" sz="1600" spc="-65">
                          <a:latin typeface="Trebuchet MS"/>
                          <a:cs typeface="Trebuchet MS"/>
                        </a:rPr>
                        <a:t> </a:t>
                      </a:r>
                      <a:r>
                        <a:rPr lang="en-US" sz="1600" spc="65">
                          <a:latin typeface="Trebuchet MS"/>
                          <a:cs typeface="Trebuchet MS"/>
                        </a:rPr>
                        <a:t>my</a:t>
                      </a:r>
                      <a:r>
                        <a:rPr lang="en-US" sz="1600" spc="-70">
                          <a:latin typeface="Trebuchet MS"/>
                          <a:cs typeface="Trebuchet MS"/>
                        </a:rPr>
                        <a:t> friend</a:t>
                      </a:r>
                      <a:r>
                        <a:rPr lang="en-US" sz="1600" spc="-65">
                          <a:latin typeface="Trebuchet MS"/>
                          <a:cs typeface="Trebuchet MS"/>
                        </a:rPr>
                        <a:t> </a:t>
                      </a:r>
                      <a:r>
                        <a:rPr lang="en-US" sz="1600" spc="-140">
                          <a:latin typeface="Trebuchet MS"/>
                          <a:cs typeface="Trebuchet MS"/>
                        </a:rPr>
                        <a:t>will</a:t>
                      </a:r>
                      <a:r>
                        <a:rPr lang="en-US" sz="1600" spc="-70">
                          <a:latin typeface="Trebuchet MS"/>
                          <a:cs typeface="Trebuchet MS"/>
                        </a:rPr>
                        <a:t> </a:t>
                      </a:r>
                      <a:r>
                        <a:rPr lang="en-US" sz="1600" spc="-90">
                          <a:latin typeface="Trebuchet MS"/>
                          <a:cs typeface="Trebuchet MS"/>
                        </a:rPr>
                        <a:t>like</a:t>
                      </a:r>
                      <a:r>
                        <a:rPr lang="en-US" sz="1600" spc="-65">
                          <a:latin typeface="Trebuchet MS"/>
                          <a:cs typeface="Trebuchet MS"/>
                        </a:rPr>
                        <a:t> </a:t>
                      </a:r>
                      <a:r>
                        <a:rPr lang="en-US" sz="1600" spc="-20">
                          <a:latin typeface="Trebuchet MS"/>
                          <a:cs typeface="Trebuchet MS"/>
                        </a:rPr>
                        <a:t>this</a:t>
                      </a:r>
                      <a:r>
                        <a:rPr lang="en-US" sz="1600" spc="-65">
                          <a:latin typeface="Trebuchet MS"/>
                          <a:cs typeface="Trebuchet MS"/>
                        </a:rPr>
                        <a:t> </a:t>
                      </a:r>
                      <a:r>
                        <a:rPr lang="en-US" sz="1600" spc="15">
                          <a:latin typeface="Trebuchet MS"/>
                          <a:cs typeface="Trebuchet MS"/>
                        </a:rPr>
                        <a:t>movie</a:t>
                      </a:r>
                      <a:r>
                        <a:rPr lang="en-US" sz="1600" spc="-70">
                          <a:latin typeface="Trebuchet MS"/>
                          <a:cs typeface="Trebuchet MS"/>
                        </a:rPr>
                        <a:t> </a:t>
                      </a:r>
                      <a:r>
                        <a:rPr lang="en-US" sz="1600" spc="95">
                          <a:latin typeface="Trebuchet MS"/>
                          <a:cs typeface="Trebuchet MS"/>
                        </a:rPr>
                        <a:t>because</a:t>
                      </a:r>
                      <a:r>
                        <a:rPr lang="en-US" sz="1600" spc="-65">
                          <a:latin typeface="Trebuchet MS"/>
                          <a:cs typeface="Trebuchet MS"/>
                        </a:rPr>
                        <a:t> </a:t>
                      </a:r>
                      <a:r>
                        <a:rPr lang="en-US" sz="1600" spc="-55">
                          <a:latin typeface="Trebuchet MS"/>
                          <a:cs typeface="Trebuchet MS"/>
                        </a:rPr>
                        <a:t>I </a:t>
                      </a:r>
                      <a:r>
                        <a:rPr lang="en-US" sz="1600" spc="-919">
                          <a:latin typeface="Trebuchet MS"/>
                          <a:cs typeface="Trebuchet MS"/>
                        </a:rPr>
                        <a:t> </a:t>
                      </a:r>
                      <a:r>
                        <a:rPr lang="en-US" sz="1600" spc="-90">
                          <a:latin typeface="Trebuchet MS"/>
                          <a:cs typeface="Trebuchet MS"/>
                        </a:rPr>
                        <a:t>like</a:t>
                      </a:r>
                      <a:r>
                        <a:rPr lang="en-US" sz="1600" spc="-70">
                          <a:latin typeface="Trebuchet MS"/>
                          <a:cs typeface="Trebuchet MS"/>
                        </a:rPr>
                        <a:t> </a:t>
                      </a:r>
                      <a:r>
                        <a:rPr lang="en-US" sz="1600" spc="-95">
                          <a:latin typeface="Trebuchet MS"/>
                          <a:cs typeface="Trebuchet MS"/>
                        </a:rPr>
                        <a:t>it."</a:t>
                      </a:r>
                      <a:endParaRPr lang="en-US" sz="1600">
                        <a:latin typeface="Trebuchet MS"/>
                        <a:cs typeface="Trebuchet MS"/>
                      </a:endParaRPr>
                    </a:p>
                  </a:txBody>
                  <a:tcPr marL="0" marR="0" marT="160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14575" marR="408305" indent="-1899285">
                        <a:lnSpc>
                          <a:spcPct val="100000"/>
                        </a:lnSpc>
                        <a:spcBef>
                          <a:spcPts val="800"/>
                        </a:spcBef>
                      </a:pPr>
                      <a:r>
                        <a:rPr lang="en-US" sz="1600" spc="15">
                          <a:latin typeface="Trebuchet MS"/>
                          <a:cs typeface="Trebuchet MS"/>
                        </a:rPr>
                        <a:t>"If</a:t>
                      </a:r>
                      <a:r>
                        <a:rPr lang="en-US" sz="1600" spc="-65">
                          <a:latin typeface="Trebuchet MS"/>
                          <a:cs typeface="Trebuchet MS"/>
                        </a:rPr>
                        <a:t> </a:t>
                      </a:r>
                      <a:r>
                        <a:rPr lang="en-US" sz="1600" spc="-55">
                          <a:latin typeface="Trebuchet MS"/>
                          <a:cs typeface="Trebuchet MS"/>
                        </a:rPr>
                        <a:t>I</a:t>
                      </a:r>
                      <a:r>
                        <a:rPr lang="en-US" sz="1600" spc="-60">
                          <a:latin typeface="Trebuchet MS"/>
                          <a:cs typeface="Trebuchet MS"/>
                        </a:rPr>
                        <a:t> </a:t>
                      </a:r>
                      <a:r>
                        <a:rPr lang="en-US" sz="1600" spc="15">
                          <a:latin typeface="Trebuchet MS"/>
                          <a:cs typeface="Trebuchet MS"/>
                        </a:rPr>
                        <a:t>increase</a:t>
                      </a:r>
                      <a:r>
                        <a:rPr lang="en-US" sz="1600" spc="-65">
                          <a:latin typeface="Trebuchet MS"/>
                          <a:cs typeface="Trebuchet MS"/>
                        </a:rPr>
                        <a:t> </a:t>
                      </a:r>
                      <a:r>
                        <a:rPr lang="en-US" sz="1600" spc="-70">
                          <a:latin typeface="Trebuchet MS"/>
                          <a:cs typeface="Trebuchet MS"/>
                        </a:rPr>
                        <a:t>the</a:t>
                      </a:r>
                      <a:r>
                        <a:rPr lang="en-US" sz="1600" spc="-60">
                          <a:latin typeface="Trebuchet MS"/>
                          <a:cs typeface="Trebuchet MS"/>
                        </a:rPr>
                        <a:t> </a:t>
                      </a:r>
                      <a:r>
                        <a:rPr lang="en-US" sz="1600" spc="20">
                          <a:latin typeface="Trebuchet MS"/>
                          <a:cs typeface="Trebuchet MS"/>
                        </a:rPr>
                        <a:t>amount</a:t>
                      </a:r>
                      <a:r>
                        <a:rPr lang="en-US" sz="1600" spc="-65">
                          <a:latin typeface="Trebuchet MS"/>
                          <a:cs typeface="Trebuchet MS"/>
                        </a:rPr>
                        <a:t> </a:t>
                      </a:r>
                      <a:r>
                        <a:rPr lang="en-US" sz="1600" spc="-45">
                          <a:latin typeface="Trebuchet MS"/>
                          <a:cs typeface="Trebuchet MS"/>
                        </a:rPr>
                        <a:t>of</a:t>
                      </a:r>
                      <a:r>
                        <a:rPr lang="en-US" sz="1600" spc="-60">
                          <a:latin typeface="Trebuchet MS"/>
                          <a:cs typeface="Trebuchet MS"/>
                        </a:rPr>
                        <a:t> </a:t>
                      </a:r>
                      <a:r>
                        <a:rPr lang="en-US" sz="1600" spc="5">
                          <a:latin typeface="Trebuchet MS"/>
                          <a:cs typeface="Trebuchet MS"/>
                        </a:rPr>
                        <a:t>sunlight</a:t>
                      </a:r>
                      <a:r>
                        <a:rPr lang="en-US" sz="1600" spc="-65">
                          <a:latin typeface="Trebuchet MS"/>
                          <a:cs typeface="Trebuchet MS"/>
                        </a:rPr>
                        <a:t> </a:t>
                      </a:r>
                      <a:r>
                        <a:rPr lang="en-US" sz="1600" spc="-100">
                          <a:latin typeface="Trebuchet MS"/>
                          <a:cs typeface="Trebuchet MS"/>
                        </a:rPr>
                        <a:t>that</a:t>
                      </a:r>
                      <a:r>
                        <a:rPr lang="en-US" sz="1600" spc="-60">
                          <a:latin typeface="Trebuchet MS"/>
                          <a:cs typeface="Trebuchet MS"/>
                        </a:rPr>
                        <a:t> </a:t>
                      </a:r>
                      <a:r>
                        <a:rPr lang="en-US" sz="1600" spc="65">
                          <a:latin typeface="Trebuchet MS"/>
                          <a:cs typeface="Trebuchet MS"/>
                        </a:rPr>
                        <a:t>my</a:t>
                      </a:r>
                      <a:r>
                        <a:rPr lang="en-US" sz="1600" spc="-65">
                          <a:latin typeface="Trebuchet MS"/>
                          <a:cs typeface="Trebuchet MS"/>
                        </a:rPr>
                        <a:t> </a:t>
                      </a:r>
                      <a:r>
                        <a:rPr lang="en-US" sz="1600" spc="10">
                          <a:latin typeface="Trebuchet MS"/>
                          <a:cs typeface="Trebuchet MS"/>
                        </a:rPr>
                        <a:t>plants </a:t>
                      </a:r>
                      <a:r>
                        <a:rPr lang="en-US" sz="1600" spc="-915">
                          <a:latin typeface="Trebuchet MS"/>
                          <a:cs typeface="Trebuchet MS"/>
                        </a:rPr>
                        <a:t> </a:t>
                      </a:r>
                      <a:r>
                        <a:rPr lang="en-US" sz="1600" spc="-65">
                          <a:latin typeface="Trebuchet MS"/>
                          <a:cs typeface="Trebuchet MS"/>
                        </a:rPr>
                        <a:t>receive,</a:t>
                      </a:r>
                      <a:r>
                        <a:rPr lang="en-US" sz="1600" spc="-70">
                          <a:latin typeface="Trebuchet MS"/>
                          <a:cs typeface="Trebuchet MS"/>
                        </a:rPr>
                        <a:t> </a:t>
                      </a:r>
                      <a:r>
                        <a:rPr lang="en-US" sz="1600" spc="-45">
                          <a:latin typeface="Trebuchet MS"/>
                          <a:cs typeface="Trebuchet MS"/>
                        </a:rPr>
                        <a:t>they</a:t>
                      </a:r>
                      <a:r>
                        <a:rPr lang="en-US" sz="1600" spc="-65">
                          <a:latin typeface="Trebuchet MS"/>
                          <a:cs typeface="Trebuchet MS"/>
                        </a:rPr>
                        <a:t> </a:t>
                      </a:r>
                      <a:r>
                        <a:rPr lang="en-US" sz="1600" spc="-140">
                          <a:latin typeface="Trebuchet MS"/>
                          <a:cs typeface="Trebuchet MS"/>
                        </a:rPr>
                        <a:t>will</a:t>
                      </a:r>
                      <a:r>
                        <a:rPr lang="en-US" sz="1600" spc="-70">
                          <a:latin typeface="Trebuchet MS"/>
                          <a:cs typeface="Trebuchet MS"/>
                        </a:rPr>
                        <a:t> </a:t>
                      </a:r>
                      <a:r>
                        <a:rPr lang="en-US" sz="1600" spc="55">
                          <a:latin typeface="Trebuchet MS"/>
                          <a:cs typeface="Trebuchet MS"/>
                        </a:rPr>
                        <a:t>grow</a:t>
                      </a:r>
                      <a:r>
                        <a:rPr lang="en-US" sz="1600" spc="-65">
                          <a:latin typeface="Trebuchet MS"/>
                          <a:cs typeface="Trebuchet MS"/>
                        </a:rPr>
                        <a:t> </a:t>
                      </a:r>
                      <a:r>
                        <a:rPr lang="en-US" sz="1600" spc="-130">
                          <a:latin typeface="Trebuchet MS"/>
                          <a:cs typeface="Trebuchet MS"/>
                        </a:rPr>
                        <a:t>taller."</a:t>
                      </a:r>
                      <a:endParaRPr lang="en-US" sz="1600">
                        <a:latin typeface="Trebuchet MS"/>
                        <a:cs typeface="Trebuchet MS"/>
                      </a:endParaRPr>
                    </a:p>
                  </a:txBody>
                  <a:tcPr marL="0" marR="0" marT="513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859551">
                <a:tc>
                  <a:txBody>
                    <a:bodyPr/>
                    <a:lstStyle/>
                    <a:p>
                      <a:pPr>
                        <a:lnSpc>
                          <a:spcPct val="100000"/>
                        </a:lnSpc>
                        <a:spcBef>
                          <a:spcPts val="45"/>
                        </a:spcBef>
                      </a:pPr>
                      <a:endParaRPr lang="en-US" sz="1500">
                        <a:latin typeface="Times New Roman"/>
                        <a:cs typeface="Times New Roman"/>
                      </a:endParaRPr>
                    </a:p>
                    <a:p>
                      <a:pPr marL="3449320" marR="132715" indent="-3308985">
                        <a:lnSpc>
                          <a:spcPct val="100000"/>
                        </a:lnSpc>
                        <a:spcBef>
                          <a:spcPts val="5"/>
                        </a:spcBef>
                      </a:pPr>
                      <a:r>
                        <a:rPr lang="en-US" sz="1600">
                          <a:latin typeface="Trebuchet MS"/>
                          <a:cs typeface="Trebuchet MS"/>
                        </a:rPr>
                        <a:t>"The</a:t>
                      </a:r>
                      <a:r>
                        <a:rPr lang="en-US" sz="1600" spc="-65">
                          <a:latin typeface="Trebuchet MS"/>
                          <a:cs typeface="Trebuchet MS"/>
                        </a:rPr>
                        <a:t> </a:t>
                      </a:r>
                      <a:r>
                        <a:rPr lang="en-US" sz="1600">
                          <a:latin typeface="Trebuchet MS"/>
                          <a:cs typeface="Trebuchet MS"/>
                        </a:rPr>
                        <a:t>earth</a:t>
                      </a:r>
                      <a:r>
                        <a:rPr lang="en-US" sz="1600" spc="-65">
                          <a:latin typeface="Trebuchet MS"/>
                          <a:cs typeface="Trebuchet MS"/>
                        </a:rPr>
                        <a:t> </a:t>
                      </a:r>
                      <a:r>
                        <a:rPr lang="en-US" sz="1600">
                          <a:latin typeface="Trebuchet MS"/>
                          <a:cs typeface="Trebuchet MS"/>
                        </a:rPr>
                        <a:t>is</a:t>
                      </a:r>
                      <a:r>
                        <a:rPr lang="en-US" sz="1600" spc="-65">
                          <a:latin typeface="Trebuchet MS"/>
                          <a:cs typeface="Trebuchet MS"/>
                        </a:rPr>
                        <a:t> </a:t>
                      </a:r>
                      <a:r>
                        <a:rPr lang="en-US" sz="1600">
                          <a:latin typeface="Trebuchet MS"/>
                          <a:cs typeface="Trebuchet MS"/>
                        </a:rPr>
                        <a:t>flat</a:t>
                      </a:r>
                      <a:r>
                        <a:rPr lang="en-US" sz="1600" spc="-65">
                          <a:latin typeface="Trebuchet MS"/>
                          <a:cs typeface="Trebuchet MS"/>
                        </a:rPr>
                        <a:t> </a:t>
                      </a:r>
                      <a:r>
                        <a:rPr lang="en-US" sz="1600">
                          <a:latin typeface="Trebuchet MS"/>
                          <a:cs typeface="Trebuchet MS"/>
                        </a:rPr>
                        <a:t>because</a:t>
                      </a:r>
                      <a:r>
                        <a:rPr lang="en-US" sz="1600" spc="-65">
                          <a:latin typeface="Trebuchet MS"/>
                          <a:cs typeface="Trebuchet MS"/>
                        </a:rPr>
                        <a:t> </a:t>
                      </a:r>
                      <a:r>
                        <a:rPr lang="en-US" sz="1600">
                          <a:latin typeface="Trebuchet MS"/>
                          <a:cs typeface="Trebuchet MS"/>
                        </a:rPr>
                        <a:t>it</a:t>
                      </a:r>
                      <a:r>
                        <a:rPr lang="en-US" sz="1600" spc="-65">
                          <a:latin typeface="Trebuchet MS"/>
                          <a:cs typeface="Trebuchet MS"/>
                        </a:rPr>
                        <a:t> </a:t>
                      </a:r>
                      <a:r>
                        <a:rPr lang="en-US" sz="1600">
                          <a:latin typeface="Trebuchet MS"/>
                          <a:cs typeface="Trebuchet MS"/>
                        </a:rPr>
                        <a:t>looks</a:t>
                      </a:r>
                      <a:r>
                        <a:rPr lang="en-US" sz="1600" spc="-65">
                          <a:latin typeface="Trebuchet MS"/>
                          <a:cs typeface="Trebuchet MS"/>
                        </a:rPr>
                        <a:t> </a:t>
                      </a:r>
                      <a:r>
                        <a:rPr lang="en-US" sz="1600">
                          <a:latin typeface="Trebuchet MS"/>
                          <a:cs typeface="Trebuchet MS"/>
                        </a:rPr>
                        <a:t>flat</a:t>
                      </a:r>
                      <a:r>
                        <a:rPr lang="en-US" sz="1600" spc="-65">
                          <a:latin typeface="Trebuchet MS"/>
                          <a:cs typeface="Trebuchet MS"/>
                        </a:rPr>
                        <a:t> </a:t>
                      </a:r>
                      <a:r>
                        <a:rPr lang="en-US" sz="1600">
                          <a:latin typeface="Trebuchet MS"/>
                          <a:cs typeface="Trebuchet MS"/>
                        </a:rPr>
                        <a:t>f</a:t>
                      </a:r>
                      <a:r>
                        <a:rPr lang="en-US" sz="1600" spc="-60">
                          <a:latin typeface="Trebuchet MS"/>
                          <a:cs typeface="Trebuchet MS"/>
                        </a:rPr>
                        <a:t>r</a:t>
                      </a:r>
                      <a:r>
                        <a:rPr lang="en-US" sz="1600">
                          <a:latin typeface="Trebuchet MS"/>
                          <a:cs typeface="Trebuchet MS"/>
                        </a:rPr>
                        <a:t>om</a:t>
                      </a:r>
                      <a:r>
                        <a:rPr lang="en-US" sz="1600" spc="-65">
                          <a:latin typeface="Trebuchet MS"/>
                          <a:cs typeface="Trebuchet MS"/>
                        </a:rPr>
                        <a:t> </a:t>
                      </a:r>
                      <a:r>
                        <a:rPr lang="en-US" sz="1600">
                          <a:latin typeface="Trebuchet MS"/>
                          <a:cs typeface="Trebuchet MS"/>
                        </a:rPr>
                        <a:t>the  </a:t>
                      </a:r>
                      <a:r>
                        <a:rPr lang="en-US" sz="1600" spc="55">
                          <a:latin typeface="Trebuchet MS"/>
                          <a:cs typeface="Trebuchet MS"/>
                        </a:rPr>
                        <a:t>ground."</a:t>
                      </a:r>
                      <a:endParaRPr lang="en-US" sz="1600">
                        <a:latin typeface="Trebuchet MS"/>
                        <a:cs typeface="Trebuchet MS"/>
                      </a:endParaRPr>
                    </a:p>
                  </a:txBody>
                  <a:tcPr marL="0" marR="0" marT="289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04925" marR="358140" indent="-939800">
                        <a:lnSpc>
                          <a:spcPct val="100000"/>
                        </a:lnSpc>
                        <a:spcBef>
                          <a:spcPts val="1625"/>
                        </a:spcBef>
                      </a:pPr>
                      <a:r>
                        <a:rPr lang="en-US" sz="1600" spc="15">
                          <a:latin typeface="Trebuchet MS"/>
                          <a:cs typeface="Trebuchet MS"/>
                        </a:rPr>
                        <a:t>"If</a:t>
                      </a:r>
                      <a:r>
                        <a:rPr lang="en-US" sz="1600" spc="-65">
                          <a:latin typeface="Trebuchet MS"/>
                          <a:cs typeface="Trebuchet MS"/>
                        </a:rPr>
                        <a:t> </a:t>
                      </a:r>
                      <a:r>
                        <a:rPr lang="en-US" sz="1600" spc="-55">
                          <a:latin typeface="Trebuchet MS"/>
                          <a:cs typeface="Trebuchet MS"/>
                        </a:rPr>
                        <a:t>I</a:t>
                      </a:r>
                      <a:r>
                        <a:rPr lang="en-US" sz="1600" spc="-60">
                          <a:latin typeface="Trebuchet MS"/>
                          <a:cs typeface="Trebuchet MS"/>
                        </a:rPr>
                        <a:t> </a:t>
                      </a:r>
                      <a:r>
                        <a:rPr lang="en-US" sz="1600" spc="105">
                          <a:latin typeface="Trebuchet MS"/>
                          <a:cs typeface="Trebuchet MS"/>
                        </a:rPr>
                        <a:t>expose</a:t>
                      </a:r>
                      <a:r>
                        <a:rPr lang="en-US" sz="1600" spc="-60">
                          <a:latin typeface="Trebuchet MS"/>
                          <a:cs typeface="Trebuchet MS"/>
                        </a:rPr>
                        <a:t> </a:t>
                      </a:r>
                      <a:r>
                        <a:rPr lang="en-US" sz="1600" spc="-30">
                          <a:latin typeface="Trebuchet MS"/>
                          <a:cs typeface="Trebuchet MS"/>
                        </a:rPr>
                        <a:t>bacteria</a:t>
                      </a:r>
                      <a:r>
                        <a:rPr lang="en-US" sz="1600" spc="-60">
                          <a:latin typeface="Trebuchet MS"/>
                          <a:cs typeface="Trebuchet MS"/>
                        </a:rPr>
                        <a:t> </a:t>
                      </a:r>
                      <a:r>
                        <a:rPr lang="en-US" sz="1600" spc="-55">
                          <a:latin typeface="Trebuchet MS"/>
                          <a:cs typeface="Trebuchet MS"/>
                        </a:rPr>
                        <a:t>to</a:t>
                      </a:r>
                      <a:r>
                        <a:rPr lang="en-US" sz="1600" spc="-60">
                          <a:latin typeface="Trebuchet MS"/>
                          <a:cs typeface="Trebuchet MS"/>
                        </a:rPr>
                        <a:t> </a:t>
                      </a:r>
                      <a:r>
                        <a:rPr lang="en-US" sz="1600" spc="10">
                          <a:latin typeface="Trebuchet MS"/>
                          <a:cs typeface="Trebuchet MS"/>
                        </a:rPr>
                        <a:t>varying</a:t>
                      </a:r>
                      <a:r>
                        <a:rPr lang="en-US" sz="1600" spc="-60">
                          <a:latin typeface="Trebuchet MS"/>
                          <a:cs typeface="Trebuchet MS"/>
                        </a:rPr>
                        <a:t> </a:t>
                      </a:r>
                      <a:r>
                        <a:rPr lang="en-US" sz="1600" spc="-20">
                          <a:latin typeface="Trebuchet MS"/>
                          <a:cs typeface="Trebuchet MS"/>
                        </a:rPr>
                        <a:t>levels</a:t>
                      </a:r>
                      <a:r>
                        <a:rPr lang="en-US" sz="1600" spc="-60">
                          <a:latin typeface="Trebuchet MS"/>
                          <a:cs typeface="Trebuchet MS"/>
                        </a:rPr>
                        <a:t> </a:t>
                      </a:r>
                      <a:r>
                        <a:rPr lang="en-US" sz="1600" spc="-45">
                          <a:latin typeface="Trebuchet MS"/>
                          <a:cs typeface="Trebuchet MS"/>
                        </a:rPr>
                        <a:t>of</a:t>
                      </a:r>
                      <a:r>
                        <a:rPr lang="en-US" sz="1600" spc="-60">
                          <a:latin typeface="Trebuchet MS"/>
                          <a:cs typeface="Trebuchet MS"/>
                        </a:rPr>
                        <a:t> </a:t>
                      </a:r>
                      <a:r>
                        <a:rPr lang="en-US" sz="1600" spc="-45">
                          <a:latin typeface="Trebuchet MS"/>
                          <a:cs typeface="Trebuchet MS"/>
                        </a:rPr>
                        <a:t>antibiotics, </a:t>
                      </a:r>
                      <a:r>
                        <a:rPr lang="en-US" sz="1600" spc="-919">
                          <a:latin typeface="Trebuchet MS"/>
                          <a:cs typeface="Trebuchet MS"/>
                        </a:rPr>
                        <a:t> </a:t>
                      </a:r>
                      <a:r>
                        <a:rPr lang="en-US" sz="1600" spc="-70">
                          <a:latin typeface="Trebuchet MS"/>
                          <a:cs typeface="Trebuchet MS"/>
                        </a:rPr>
                        <a:t>the </a:t>
                      </a:r>
                      <a:r>
                        <a:rPr lang="en-US" sz="1600">
                          <a:latin typeface="Trebuchet MS"/>
                          <a:cs typeface="Trebuchet MS"/>
                        </a:rPr>
                        <a:t>growth</a:t>
                      </a:r>
                      <a:r>
                        <a:rPr lang="en-US" sz="1600" spc="-65">
                          <a:latin typeface="Trebuchet MS"/>
                          <a:cs typeface="Trebuchet MS"/>
                        </a:rPr>
                        <a:t> </a:t>
                      </a:r>
                      <a:r>
                        <a:rPr lang="en-US" sz="1600" spc="-90">
                          <a:latin typeface="Trebuchet MS"/>
                          <a:cs typeface="Trebuchet MS"/>
                        </a:rPr>
                        <a:t>rate</a:t>
                      </a:r>
                      <a:r>
                        <a:rPr lang="en-US" sz="1600" spc="-65">
                          <a:latin typeface="Trebuchet MS"/>
                          <a:cs typeface="Trebuchet MS"/>
                        </a:rPr>
                        <a:t> </a:t>
                      </a:r>
                      <a:r>
                        <a:rPr lang="en-US" sz="1600" spc="-45">
                          <a:latin typeface="Trebuchet MS"/>
                          <a:cs typeface="Trebuchet MS"/>
                        </a:rPr>
                        <a:t>of</a:t>
                      </a:r>
                      <a:r>
                        <a:rPr lang="en-US" sz="1600" spc="-65">
                          <a:latin typeface="Trebuchet MS"/>
                          <a:cs typeface="Trebuchet MS"/>
                        </a:rPr>
                        <a:t> </a:t>
                      </a:r>
                      <a:r>
                        <a:rPr lang="en-US" sz="1600" spc="-70">
                          <a:latin typeface="Trebuchet MS"/>
                          <a:cs typeface="Trebuchet MS"/>
                        </a:rPr>
                        <a:t>the</a:t>
                      </a:r>
                      <a:r>
                        <a:rPr lang="en-US" sz="1600" spc="-65">
                          <a:latin typeface="Trebuchet MS"/>
                          <a:cs typeface="Trebuchet MS"/>
                        </a:rPr>
                        <a:t> </a:t>
                      </a:r>
                      <a:r>
                        <a:rPr lang="en-US" sz="1600" spc="-30">
                          <a:latin typeface="Trebuchet MS"/>
                          <a:cs typeface="Trebuchet MS"/>
                        </a:rPr>
                        <a:t>bacteria</a:t>
                      </a:r>
                      <a:r>
                        <a:rPr lang="en-US" sz="1600" spc="-65">
                          <a:latin typeface="Trebuchet MS"/>
                          <a:cs typeface="Trebuchet MS"/>
                        </a:rPr>
                        <a:t> </a:t>
                      </a:r>
                      <a:r>
                        <a:rPr lang="en-US" sz="1600" spc="-140">
                          <a:latin typeface="Trebuchet MS"/>
                          <a:cs typeface="Trebuchet MS"/>
                        </a:rPr>
                        <a:t>will</a:t>
                      </a:r>
                      <a:r>
                        <a:rPr lang="en-US" sz="1600" spc="-65">
                          <a:latin typeface="Trebuchet MS"/>
                          <a:cs typeface="Trebuchet MS"/>
                        </a:rPr>
                        <a:t> </a:t>
                      </a:r>
                      <a:r>
                        <a:rPr lang="en-US" sz="1600" spc="-35">
                          <a:latin typeface="Trebuchet MS"/>
                          <a:cs typeface="Trebuchet MS"/>
                        </a:rPr>
                        <a:t>vary."</a:t>
                      </a:r>
                      <a:endParaRPr lang="en-US" sz="1600">
                        <a:latin typeface="Trebuchet MS"/>
                        <a:cs typeface="Trebuchet MS"/>
                      </a:endParaRPr>
                    </a:p>
                  </a:txBody>
                  <a:tcPr marL="0" marR="0" marT="1043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886212">
                <a:tc>
                  <a:txBody>
                    <a:bodyPr/>
                    <a:lstStyle/>
                    <a:p>
                      <a:pPr>
                        <a:lnSpc>
                          <a:spcPct val="100000"/>
                        </a:lnSpc>
                      </a:pPr>
                      <a:endParaRPr lang="en-US" sz="1700">
                        <a:latin typeface="Times New Roman"/>
                        <a:cs typeface="Times New Roman"/>
                      </a:endParaRPr>
                    </a:p>
                    <a:p>
                      <a:pPr marL="3747770" marR="196215" indent="-3544570">
                        <a:lnSpc>
                          <a:spcPct val="100000"/>
                        </a:lnSpc>
                      </a:pPr>
                      <a:r>
                        <a:rPr lang="en-US" sz="1600" spc="15">
                          <a:latin typeface="Trebuchet MS"/>
                          <a:cs typeface="Trebuchet MS"/>
                        </a:rPr>
                        <a:t>"If</a:t>
                      </a:r>
                      <a:r>
                        <a:rPr lang="en-US" sz="1600" spc="-70">
                          <a:latin typeface="Trebuchet MS"/>
                          <a:cs typeface="Trebuchet MS"/>
                        </a:rPr>
                        <a:t> </a:t>
                      </a:r>
                      <a:r>
                        <a:rPr lang="en-US" sz="1600" spc="-55">
                          <a:latin typeface="Trebuchet MS"/>
                          <a:cs typeface="Trebuchet MS"/>
                        </a:rPr>
                        <a:t>I</a:t>
                      </a:r>
                      <a:r>
                        <a:rPr lang="en-US" sz="1600" spc="-65">
                          <a:latin typeface="Trebuchet MS"/>
                          <a:cs typeface="Trebuchet MS"/>
                        </a:rPr>
                        <a:t> </a:t>
                      </a:r>
                      <a:r>
                        <a:rPr lang="en-US" sz="1600" spc="-15">
                          <a:latin typeface="Trebuchet MS"/>
                          <a:cs typeface="Trebuchet MS"/>
                        </a:rPr>
                        <a:t>wear</a:t>
                      </a:r>
                      <a:r>
                        <a:rPr lang="en-US" sz="1600" spc="-70">
                          <a:latin typeface="Trebuchet MS"/>
                          <a:cs typeface="Trebuchet MS"/>
                        </a:rPr>
                        <a:t> </a:t>
                      </a:r>
                      <a:r>
                        <a:rPr lang="en-US" sz="1600" spc="65">
                          <a:latin typeface="Trebuchet MS"/>
                          <a:cs typeface="Trebuchet MS"/>
                        </a:rPr>
                        <a:t>my</a:t>
                      </a:r>
                      <a:r>
                        <a:rPr lang="en-US" sz="1600" spc="-65">
                          <a:latin typeface="Trebuchet MS"/>
                          <a:cs typeface="Trebuchet MS"/>
                        </a:rPr>
                        <a:t> </a:t>
                      </a:r>
                      <a:r>
                        <a:rPr lang="en-US" sz="1600" spc="15">
                          <a:latin typeface="Trebuchet MS"/>
                          <a:cs typeface="Trebuchet MS"/>
                        </a:rPr>
                        <a:t>lucky</a:t>
                      </a:r>
                      <a:r>
                        <a:rPr lang="en-US" sz="1600" spc="-70">
                          <a:latin typeface="Trebuchet MS"/>
                          <a:cs typeface="Trebuchet MS"/>
                        </a:rPr>
                        <a:t> </a:t>
                      </a:r>
                      <a:r>
                        <a:rPr lang="en-US" sz="1600" spc="114">
                          <a:latin typeface="Trebuchet MS"/>
                          <a:cs typeface="Trebuchet MS"/>
                        </a:rPr>
                        <a:t>socks,</a:t>
                      </a:r>
                      <a:r>
                        <a:rPr lang="en-US" sz="1600" spc="-65">
                          <a:latin typeface="Trebuchet MS"/>
                          <a:cs typeface="Trebuchet MS"/>
                        </a:rPr>
                        <a:t> </a:t>
                      </a:r>
                      <a:r>
                        <a:rPr lang="en-US" sz="1600" spc="-55">
                          <a:latin typeface="Trebuchet MS"/>
                          <a:cs typeface="Trebuchet MS"/>
                        </a:rPr>
                        <a:t>I</a:t>
                      </a:r>
                      <a:r>
                        <a:rPr lang="en-US" sz="1600" spc="-70">
                          <a:latin typeface="Trebuchet MS"/>
                          <a:cs typeface="Trebuchet MS"/>
                        </a:rPr>
                        <a:t> </a:t>
                      </a:r>
                      <a:r>
                        <a:rPr lang="en-US" sz="1600" spc="-140">
                          <a:latin typeface="Trebuchet MS"/>
                          <a:cs typeface="Trebuchet MS"/>
                        </a:rPr>
                        <a:t>will</a:t>
                      </a:r>
                      <a:r>
                        <a:rPr lang="en-US" sz="1600" spc="-65">
                          <a:latin typeface="Trebuchet MS"/>
                          <a:cs typeface="Trebuchet MS"/>
                        </a:rPr>
                        <a:t> </a:t>
                      </a:r>
                      <a:r>
                        <a:rPr lang="en-US" sz="1600" spc="130">
                          <a:latin typeface="Trebuchet MS"/>
                          <a:cs typeface="Trebuchet MS"/>
                        </a:rPr>
                        <a:t>do</a:t>
                      </a:r>
                      <a:r>
                        <a:rPr lang="en-US" sz="1600" spc="-70">
                          <a:latin typeface="Trebuchet MS"/>
                          <a:cs typeface="Trebuchet MS"/>
                        </a:rPr>
                        <a:t> </a:t>
                      </a:r>
                      <a:r>
                        <a:rPr lang="en-US" sz="1600" spc="-95">
                          <a:latin typeface="Trebuchet MS"/>
                          <a:cs typeface="Trebuchet MS"/>
                        </a:rPr>
                        <a:t>well</a:t>
                      </a:r>
                      <a:r>
                        <a:rPr lang="en-US" sz="1600" spc="-65">
                          <a:latin typeface="Trebuchet MS"/>
                          <a:cs typeface="Trebuchet MS"/>
                        </a:rPr>
                        <a:t> </a:t>
                      </a:r>
                      <a:r>
                        <a:rPr lang="en-US" sz="1600" spc="90">
                          <a:latin typeface="Trebuchet MS"/>
                          <a:cs typeface="Trebuchet MS"/>
                        </a:rPr>
                        <a:t>on</a:t>
                      </a:r>
                      <a:r>
                        <a:rPr lang="en-US" sz="1600" spc="-70">
                          <a:latin typeface="Trebuchet MS"/>
                          <a:cs typeface="Trebuchet MS"/>
                        </a:rPr>
                        <a:t> the </a:t>
                      </a:r>
                      <a:r>
                        <a:rPr lang="en-US" sz="1600" spc="-919">
                          <a:latin typeface="Trebuchet MS"/>
                          <a:cs typeface="Trebuchet MS"/>
                        </a:rPr>
                        <a:t> </a:t>
                      </a:r>
                      <a:r>
                        <a:rPr lang="en-US" sz="1600" spc="-25">
                          <a:latin typeface="Trebuchet MS"/>
                          <a:cs typeface="Trebuchet MS"/>
                        </a:rPr>
                        <a:t>test."</a:t>
                      </a:r>
                      <a:endParaRPr lang="en-US" sz="16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34745" marR="158115" indent="-969644">
                        <a:lnSpc>
                          <a:spcPct val="100000"/>
                        </a:lnSpc>
                        <a:spcBef>
                          <a:spcPts val="2040"/>
                        </a:spcBef>
                      </a:pPr>
                      <a:r>
                        <a:rPr lang="en-US" sz="1600" spc="15">
                          <a:latin typeface="Trebuchet MS"/>
                          <a:cs typeface="Trebuchet MS"/>
                        </a:rPr>
                        <a:t>"If</a:t>
                      </a:r>
                      <a:r>
                        <a:rPr lang="en-US" sz="1600" spc="-65">
                          <a:latin typeface="Trebuchet MS"/>
                          <a:cs typeface="Trebuchet MS"/>
                        </a:rPr>
                        <a:t> </a:t>
                      </a:r>
                      <a:r>
                        <a:rPr lang="en-US" sz="1600" spc="-55">
                          <a:latin typeface="Trebuchet MS"/>
                          <a:cs typeface="Trebuchet MS"/>
                        </a:rPr>
                        <a:t>I</a:t>
                      </a:r>
                      <a:r>
                        <a:rPr lang="en-US" sz="1600" spc="-65">
                          <a:latin typeface="Trebuchet MS"/>
                          <a:cs typeface="Trebuchet MS"/>
                        </a:rPr>
                        <a:t> </a:t>
                      </a:r>
                      <a:r>
                        <a:rPr lang="en-US" sz="1600" spc="15">
                          <a:latin typeface="Trebuchet MS"/>
                          <a:cs typeface="Trebuchet MS"/>
                        </a:rPr>
                        <a:t>increase</a:t>
                      </a:r>
                      <a:r>
                        <a:rPr lang="en-US" sz="1600" spc="-65">
                          <a:latin typeface="Trebuchet MS"/>
                          <a:cs typeface="Trebuchet MS"/>
                        </a:rPr>
                        <a:t> </a:t>
                      </a:r>
                      <a:r>
                        <a:rPr lang="en-US" sz="1600" spc="-70">
                          <a:latin typeface="Trebuchet MS"/>
                          <a:cs typeface="Trebuchet MS"/>
                        </a:rPr>
                        <a:t>the</a:t>
                      </a:r>
                      <a:r>
                        <a:rPr lang="en-US" sz="1600" spc="-65">
                          <a:latin typeface="Trebuchet MS"/>
                          <a:cs typeface="Trebuchet MS"/>
                        </a:rPr>
                        <a:t> </a:t>
                      </a:r>
                      <a:r>
                        <a:rPr lang="en-US" sz="1600" spc="25">
                          <a:latin typeface="Trebuchet MS"/>
                          <a:cs typeface="Trebuchet MS"/>
                        </a:rPr>
                        <a:t>number</a:t>
                      </a:r>
                      <a:r>
                        <a:rPr lang="en-US" sz="1600" spc="-65">
                          <a:latin typeface="Trebuchet MS"/>
                          <a:cs typeface="Trebuchet MS"/>
                        </a:rPr>
                        <a:t> </a:t>
                      </a:r>
                      <a:r>
                        <a:rPr lang="en-US" sz="1600" spc="-45">
                          <a:latin typeface="Trebuchet MS"/>
                          <a:cs typeface="Trebuchet MS"/>
                        </a:rPr>
                        <a:t>of</a:t>
                      </a:r>
                      <a:r>
                        <a:rPr lang="en-US" sz="1600" spc="-65">
                          <a:latin typeface="Trebuchet MS"/>
                          <a:cs typeface="Trebuchet MS"/>
                        </a:rPr>
                        <a:t> </a:t>
                      </a:r>
                      <a:r>
                        <a:rPr lang="en-US" sz="1600" spc="-45">
                          <a:latin typeface="Trebuchet MS"/>
                          <a:cs typeface="Trebuchet MS"/>
                        </a:rPr>
                        <a:t>repetitions</a:t>
                      </a:r>
                      <a:r>
                        <a:rPr lang="en-US" sz="1600" spc="-65">
                          <a:latin typeface="Trebuchet MS"/>
                          <a:cs typeface="Trebuchet MS"/>
                        </a:rPr>
                        <a:t> </a:t>
                      </a:r>
                      <a:r>
                        <a:rPr lang="en-US" sz="1600" spc="-75">
                          <a:latin typeface="Trebuchet MS"/>
                          <a:cs typeface="Trebuchet MS"/>
                        </a:rPr>
                        <a:t>in</a:t>
                      </a:r>
                      <a:r>
                        <a:rPr lang="en-US" sz="1600" spc="-65">
                          <a:latin typeface="Trebuchet MS"/>
                          <a:cs typeface="Trebuchet MS"/>
                        </a:rPr>
                        <a:t> </a:t>
                      </a:r>
                      <a:r>
                        <a:rPr lang="en-US" sz="1600" spc="65">
                          <a:latin typeface="Trebuchet MS"/>
                          <a:cs typeface="Trebuchet MS"/>
                        </a:rPr>
                        <a:t>my</a:t>
                      </a:r>
                      <a:r>
                        <a:rPr lang="en-US" sz="1600" spc="-65">
                          <a:latin typeface="Trebuchet MS"/>
                          <a:cs typeface="Trebuchet MS"/>
                        </a:rPr>
                        <a:t> </a:t>
                      </a:r>
                      <a:r>
                        <a:rPr lang="en-US" sz="1600" spc="10">
                          <a:latin typeface="Trebuchet MS"/>
                          <a:cs typeface="Trebuchet MS"/>
                        </a:rPr>
                        <a:t>exercise </a:t>
                      </a:r>
                      <a:r>
                        <a:rPr lang="en-US" sz="1600" spc="-919">
                          <a:latin typeface="Trebuchet MS"/>
                          <a:cs typeface="Trebuchet MS"/>
                        </a:rPr>
                        <a:t> </a:t>
                      </a:r>
                      <a:r>
                        <a:rPr lang="en-US" sz="1600" spc="-90">
                          <a:latin typeface="Trebuchet MS"/>
                          <a:cs typeface="Trebuchet MS"/>
                        </a:rPr>
                        <a:t>routine,</a:t>
                      </a:r>
                      <a:r>
                        <a:rPr lang="en-US" sz="1600" spc="-65">
                          <a:latin typeface="Trebuchet MS"/>
                          <a:cs typeface="Trebuchet MS"/>
                        </a:rPr>
                        <a:t> </a:t>
                      </a:r>
                      <a:r>
                        <a:rPr lang="en-US" sz="1600" spc="65">
                          <a:latin typeface="Trebuchet MS"/>
                          <a:cs typeface="Trebuchet MS"/>
                        </a:rPr>
                        <a:t>my</a:t>
                      </a:r>
                      <a:r>
                        <a:rPr lang="en-US" sz="1600" spc="-65">
                          <a:latin typeface="Trebuchet MS"/>
                          <a:cs typeface="Trebuchet MS"/>
                        </a:rPr>
                        <a:t> </a:t>
                      </a:r>
                      <a:r>
                        <a:rPr lang="en-US" sz="1600" spc="60">
                          <a:latin typeface="Trebuchet MS"/>
                          <a:cs typeface="Trebuchet MS"/>
                        </a:rPr>
                        <a:t>muscle</a:t>
                      </a:r>
                      <a:r>
                        <a:rPr lang="en-US" sz="1600" spc="-65">
                          <a:latin typeface="Trebuchet MS"/>
                          <a:cs typeface="Trebuchet MS"/>
                        </a:rPr>
                        <a:t> </a:t>
                      </a:r>
                      <a:r>
                        <a:rPr lang="en-US" sz="1600" spc="-10">
                          <a:latin typeface="Trebuchet MS"/>
                          <a:cs typeface="Trebuchet MS"/>
                        </a:rPr>
                        <a:t>strength</a:t>
                      </a:r>
                      <a:r>
                        <a:rPr lang="en-US" sz="1600" spc="-65">
                          <a:latin typeface="Trebuchet MS"/>
                          <a:cs typeface="Trebuchet MS"/>
                        </a:rPr>
                        <a:t> </a:t>
                      </a:r>
                      <a:r>
                        <a:rPr lang="en-US" sz="1600" spc="-140">
                          <a:latin typeface="Trebuchet MS"/>
                          <a:cs typeface="Trebuchet MS"/>
                        </a:rPr>
                        <a:t>will</a:t>
                      </a:r>
                      <a:r>
                        <a:rPr lang="en-US" sz="1600" spc="-65">
                          <a:latin typeface="Trebuchet MS"/>
                          <a:cs typeface="Trebuchet MS"/>
                        </a:rPr>
                        <a:t> </a:t>
                      </a:r>
                      <a:r>
                        <a:rPr lang="en-US" sz="1600" spc="15">
                          <a:latin typeface="Trebuchet MS"/>
                          <a:cs typeface="Trebuchet MS"/>
                        </a:rPr>
                        <a:t>increase."</a:t>
                      </a:r>
                      <a:endParaRPr lang="en-US" sz="1600">
                        <a:latin typeface="Trebuchet MS"/>
                        <a:cs typeface="Trebuchet MS"/>
                      </a:endParaRPr>
                    </a:p>
                  </a:txBody>
                  <a:tcPr marL="0" marR="0" marT="13105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769610">
                <a:tc>
                  <a:txBody>
                    <a:bodyPr/>
                    <a:lstStyle/>
                    <a:p>
                      <a:pPr>
                        <a:lnSpc>
                          <a:spcPct val="100000"/>
                        </a:lnSpc>
                        <a:spcBef>
                          <a:spcPts val="5"/>
                        </a:spcBef>
                      </a:pPr>
                      <a:endParaRPr lang="en-US" sz="2200">
                        <a:latin typeface="Times New Roman"/>
                        <a:cs typeface="Times New Roman"/>
                      </a:endParaRPr>
                    </a:p>
                    <a:p>
                      <a:pPr algn="ctr">
                        <a:lnSpc>
                          <a:spcPct val="100000"/>
                        </a:lnSpc>
                      </a:pPr>
                      <a:r>
                        <a:rPr lang="en-US" sz="1600" spc="15">
                          <a:latin typeface="Trebuchet MS"/>
                          <a:cs typeface="Trebuchet MS"/>
                        </a:rPr>
                        <a:t>"If</a:t>
                      </a:r>
                      <a:r>
                        <a:rPr lang="en-US" sz="1600" spc="-70">
                          <a:latin typeface="Trebuchet MS"/>
                          <a:cs typeface="Trebuchet MS"/>
                        </a:rPr>
                        <a:t> </a:t>
                      </a:r>
                      <a:r>
                        <a:rPr lang="en-US" sz="1600" spc="-55">
                          <a:latin typeface="Trebuchet MS"/>
                          <a:cs typeface="Trebuchet MS"/>
                        </a:rPr>
                        <a:t>I</a:t>
                      </a:r>
                      <a:r>
                        <a:rPr lang="en-US" sz="1600" spc="-65">
                          <a:latin typeface="Trebuchet MS"/>
                          <a:cs typeface="Trebuchet MS"/>
                        </a:rPr>
                        <a:t> </a:t>
                      </a:r>
                      <a:r>
                        <a:rPr lang="en-US" sz="1600" spc="-70">
                          <a:latin typeface="Trebuchet MS"/>
                          <a:cs typeface="Trebuchet MS"/>
                        </a:rPr>
                        <a:t>eat</a:t>
                      </a:r>
                      <a:r>
                        <a:rPr lang="en-US" sz="1600" spc="-65">
                          <a:latin typeface="Trebuchet MS"/>
                          <a:cs typeface="Trebuchet MS"/>
                        </a:rPr>
                        <a:t> </a:t>
                      </a:r>
                      <a:r>
                        <a:rPr lang="en-US" sz="1600">
                          <a:latin typeface="Trebuchet MS"/>
                          <a:cs typeface="Trebuchet MS"/>
                        </a:rPr>
                        <a:t>more</a:t>
                      </a:r>
                      <a:r>
                        <a:rPr lang="en-US" sz="1600" spc="-65">
                          <a:latin typeface="Trebuchet MS"/>
                          <a:cs typeface="Trebuchet MS"/>
                        </a:rPr>
                        <a:t> </a:t>
                      </a:r>
                      <a:r>
                        <a:rPr lang="en-US" sz="1600">
                          <a:latin typeface="Trebuchet MS"/>
                          <a:cs typeface="Trebuchet MS"/>
                        </a:rPr>
                        <a:t>vegetables,</a:t>
                      </a:r>
                      <a:r>
                        <a:rPr lang="en-US" sz="1600" spc="-65">
                          <a:latin typeface="Trebuchet MS"/>
                          <a:cs typeface="Trebuchet MS"/>
                        </a:rPr>
                        <a:t> </a:t>
                      </a:r>
                      <a:r>
                        <a:rPr lang="en-US" sz="1600" spc="-55">
                          <a:latin typeface="Trebuchet MS"/>
                          <a:cs typeface="Trebuchet MS"/>
                        </a:rPr>
                        <a:t>I</a:t>
                      </a:r>
                      <a:r>
                        <a:rPr lang="en-US" sz="1600" spc="-65">
                          <a:latin typeface="Trebuchet MS"/>
                          <a:cs typeface="Trebuchet MS"/>
                        </a:rPr>
                        <a:t> </a:t>
                      </a:r>
                      <a:r>
                        <a:rPr lang="en-US" sz="1600" spc="-140">
                          <a:latin typeface="Trebuchet MS"/>
                          <a:cs typeface="Trebuchet MS"/>
                        </a:rPr>
                        <a:t>will</a:t>
                      </a:r>
                      <a:r>
                        <a:rPr lang="en-US" sz="1600" spc="-65">
                          <a:latin typeface="Trebuchet MS"/>
                          <a:cs typeface="Trebuchet MS"/>
                        </a:rPr>
                        <a:t> </a:t>
                      </a:r>
                      <a:r>
                        <a:rPr lang="en-US" sz="1600" spc="-95">
                          <a:latin typeface="Trebuchet MS"/>
                          <a:cs typeface="Trebuchet MS"/>
                        </a:rPr>
                        <a:t>live</a:t>
                      </a:r>
                      <a:r>
                        <a:rPr lang="en-US" sz="1600" spc="-65">
                          <a:latin typeface="Trebuchet MS"/>
                          <a:cs typeface="Trebuchet MS"/>
                        </a:rPr>
                        <a:t> </a:t>
                      </a:r>
                      <a:r>
                        <a:rPr lang="en-US" sz="1600" spc="-75">
                          <a:latin typeface="Trebuchet MS"/>
                          <a:cs typeface="Trebuchet MS"/>
                        </a:rPr>
                        <a:t>forever."</a:t>
                      </a:r>
                      <a:endParaRPr lang="en-US" sz="1600">
                        <a:latin typeface="Trebuchet MS"/>
                        <a:cs typeface="Trebuchet MS"/>
                      </a:endParaRPr>
                    </a:p>
                  </a:txBody>
                  <a:tcPr marL="0" marR="0" marT="32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2420" marR="304800" algn="ctr">
                        <a:lnSpc>
                          <a:spcPct val="100000"/>
                        </a:lnSpc>
                        <a:spcBef>
                          <a:spcPts val="225"/>
                        </a:spcBef>
                      </a:pPr>
                      <a:r>
                        <a:rPr lang="en-US" sz="1600" spc="15">
                          <a:latin typeface="Trebuchet MS"/>
                          <a:cs typeface="Trebuchet MS"/>
                        </a:rPr>
                        <a:t>"If</a:t>
                      </a:r>
                      <a:r>
                        <a:rPr lang="en-US" sz="1600" spc="-65">
                          <a:latin typeface="Trebuchet MS"/>
                          <a:cs typeface="Trebuchet MS"/>
                        </a:rPr>
                        <a:t> </a:t>
                      </a:r>
                      <a:r>
                        <a:rPr lang="en-US" sz="1600" spc="-55">
                          <a:latin typeface="Trebuchet MS"/>
                          <a:cs typeface="Trebuchet MS"/>
                        </a:rPr>
                        <a:t>I</a:t>
                      </a:r>
                      <a:r>
                        <a:rPr lang="en-US" sz="1600" spc="-65">
                          <a:latin typeface="Trebuchet MS"/>
                          <a:cs typeface="Trebuchet MS"/>
                        </a:rPr>
                        <a:t> </a:t>
                      </a:r>
                      <a:r>
                        <a:rPr lang="en-US" sz="1600" spc="110">
                          <a:latin typeface="Trebuchet MS"/>
                          <a:cs typeface="Trebuchet MS"/>
                        </a:rPr>
                        <a:t>consume</a:t>
                      </a:r>
                      <a:r>
                        <a:rPr lang="en-US" sz="1600" spc="-65">
                          <a:latin typeface="Trebuchet MS"/>
                          <a:cs typeface="Trebuchet MS"/>
                        </a:rPr>
                        <a:t> </a:t>
                      </a:r>
                      <a:r>
                        <a:rPr lang="en-US" sz="1600">
                          <a:latin typeface="Trebuchet MS"/>
                          <a:cs typeface="Trebuchet MS"/>
                        </a:rPr>
                        <a:t>more</a:t>
                      </a:r>
                      <a:r>
                        <a:rPr lang="en-US" sz="1600" spc="-65">
                          <a:latin typeface="Trebuchet MS"/>
                          <a:cs typeface="Trebuchet MS"/>
                        </a:rPr>
                        <a:t> </a:t>
                      </a:r>
                      <a:r>
                        <a:rPr lang="en-US" sz="1600" spc="-80">
                          <a:latin typeface="Trebuchet MS"/>
                          <a:cs typeface="Trebuchet MS"/>
                        </a:rPr>
                        <a:t>fruits</a:t>
                      </a:r>
                      <a:r>
                        <a:rPr lang="en-US" sz="1600" spc="-60">
                          <a:latin typeface="Trebuchet MS"/>
                          <a:cs typeface="Trebuchet MS"/>
                        </a:rPr>
                        <a:t> </a:t>
                      </a:r>
                      <a:r>
                        <a:rPr lang="en-US" sz="1600" spc="75">
                          <a:latin typeface="Trebuchet MS"/>
                          <a:cs typeface="Trebuchet MS"/>
                        </a:rPr>
                        <a:t>and</a:t>
                      </a:r>
                      <a:r>
                        <a:rPr lang="en-US" sz="1600" spc="-65">
                          <a:latin typeface="Trebuchet MS"/>
                          <a:cs typeface="Trebuchet MS"/>
                        </a:rPr>
                        <a:t> </a:t>
                      </a:r>
                      <a:r>
                        <a:rPr lang="en-US" sz="1600" spc="30">
                          <a:latin typeface="Trebuchet MS"/>
                          <a:cs typeface="Trebuchet MS"/>
                        </a:rPr>
                        <a:t>vegetables</a:t>
                      </a:r>
                      <a:r>
                        <a:rPr lang="en-US" sz="1600" spc="-65">
                          <a:latin typeface="Trebuchet MS"/>
                          <a:cs typeface="Trebuchet MS"/>
                        </a:rPr>
                        <a:t> </a:t>
                      </a:r>
                      <a:r>
                        <a:rPr lang="en-US" sz="1600" spc="-75">
                          <a:latin typeface="Trebuchet MS"/>
                          <a:cs typeface="Trebuchet MS"/>
                        </a:rPr>
                        <a:t>in</a:t>
                      </a:r>
                      <a:r>
                        <a:rPr lang="en-US" sz="1600" spc="-65">
                          <a:latin typeface="Trebuchet MS"/>
                          <a:cs typeface="Trebuchet MS"/>
                        </a:rPr>
                        <a:t> </a:t>
                      </a:r>
                      <a:r>
                        <a:rPr lang="en-US" sz="1600" spc="65">
                          <a:latin typeface="Trebuchet MS"/>
                          <a:cs typeface="Trebuchet MS"/>
                        </a:rPr>
                        <a:t>my</a:t>
                      </a:r>
                      <a:r>
                        <a:rPr lang="en-US" sz="1600" spc="-60">
                          <a:latin typeface="Trebuchet MS"/>
                          <a:cs typeface="Trebuchet MS"/>
                        </a:rPr>
                        <a:t> </a:t>
                      </a:r>
                      <a:r>
                        <a:rPr lang="en-US" sz="1600" spc="-120">
                          <a:latin typeface="Trebuchet MS"/>
                          <a:cs typeface="Trebuchet MS"/>
                        </a:rPr>
                        <a:t>diet, </a:t>
                      </a:r>
                      <a:r>
                        <a:rPr lang="en-US" sz="1600" spc="-919">
                          <a:latin typeface="Trebuchet MS"/>
                          <a:cs typeface="Trebuchet MS"/>
                        </a:rPr>
                        <a:t> </a:t>
                      </a:r>
                      <a:r>
                        <a:rPr lang="en-US" sz="1600" spc="65">
                          <a:latin typeface="Trebuchet MS"/>
                          <a:cs typeface="Trebuchet MS"/>
                        </a:rPr>
                        <a:t>my </a:t>
                      </a:r>
                      <a:r>
                        <a:rPr lang="en-US" sz="1600" spc="5">
                          <a:latin typeface="Trebuchet MS"/>
                          <a:cs typeface="Trebuchet MS"/>
                        </a:rPr>
                        <a:t>risk </a:t>
                      </a:r>
                      <a:r>
                        <a:rPr lang="en-US" sz="1600" spc="-45">
                          <a:latin typeface="Trebuchet MS"/>
                          <a:cs typeface="Trebuchet MS"/>
                        </a:rPr>
                        <a:t>of </a:t>
                      </a:r>
                      <a:r>
                        <a:rPr lang="en-US" sz="1600" spc="30">
                          <a:latin typeface="Trebuchet MS"/>
                          <a:cs typeface="Trebuchet MS"/>
                        </a:rPr>
                        <a:t>developing </a:t>
                      </a:r>
                      <a:r>
                        <a:rPr lang="en-US" sz="1600" spc="-55">
                          <a:latin typeface="Trebuchet MS"/>
                          <a:cs typeface="Trebuchet MS"/>
                        </a:rPr>
                        <a:t>certain </a:t>
                      </a:r>
                      <a:r>
                        <a:rPr lang="en-US" sz="1600" spc="15">
                          <a:latin typeface="Trebuchet MS"/>
                          <a:cs typeface="Trebuchet MS"/>
                        </a:rPr>
                        <a:t>chronic </a:t>
                      </a:r>
                      <a:r>
                        <a:rPr lang="en-US" sz="1600" spc="110">
                          <a:latin typeface="Trebuchet MS"/>
                          <a:cs typeface="Trebuchet MS"/>
                        </a:rPr>
                        <a:t>diseases </a:t>
                      </a:r>
                      <a:r>
                        <a:rPr lang="en-US" sz="1600" spc="-140">
                          <a:latin typeface="Trebuchet MS"/>
                          <a:cs typeface="Trebuchet MS"/>
                        </a:rPr>
                        <a:t>will </a:t>
                      </a:r>
                      <a:r>
                        <a:rPr lang="en-US" sz="1600" spc="-135">
                          <a:latin typeface="Trebuchet MS"/>
                          <a:cs typeface="Trebuchet MS"/>
                        </a:rPr>
                        <a:t> </a:t>
                      </a:r>
                      <a:r>
                        <a:rPr lang="en-US" sz="1600" spc="45">
                          <a:latin typeface="Trebuchet MS"/>
                          <a:cs typeface="Trebuchet MS"/>
                        </a:rPr>
                        <a:t>decrease."</a:t>
                      </a:r>
                      <a:endParaRPr lang="en-US" sz="1600">
                        <a:latin typeface="Trebuchet MS"/>
                        <a:cs typeface="Trebuchet MS"/>
                      </a:endParaRPr>
                    </a:p>
                  </a:txBody>
                  <a:tcPr marL="0" marR="0" marT="144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746501" y="574635"/>
          <a:ext cx="10686697" cy="8414356"/>
        </p:xfrm>
        <a:graphic>
          <a:graphicData uri="http://schemas.openxmlformats.org/drawingml/2006/table">
            <a:tbl>
              <a:tblPr firstRow="1" bandRow="1">
                <a:tableStyleId>{2D5ABB26-0587-4C30-8999-92F81FD0307C}</a:tableStyleId>
              </a:tblPr>
              <a:tblGrid>
                <a:gridCol w="5175653">
                  <a:extLst>
                    <a:ext uri="{9D8B030D-6E8A-4147-A177-3AD203B41FA5}">
                      <a16:colId xmlns:a16="http://schemas.microsoft.com/office/drawing/2014/main" val="20000"/>
                    </a:ext>
                  </a:extLst>
                </a:gridCol>
                <a:gridCol w="5511044">
                  <a:extLst>
                    <a:ext uri="{9D8B030D-6E8A-4147-A177-3AD203B41FA5}">
                      <a16:colId xmlns:a16="http://schemas.microsoft.com/office/drawing/2014/main" val="20001"/>
                    </a:ext>
                  </a:extLst>
                </a:gridCol>
              </a:tblGrid>
              <a:tr h="567851">
                <a:tc>
                  <a:txBody>
                    <a:bodyPr/>
                    <a:lstStyle/>
                    <a:p>
                      <a:pPr algn="ctr">
                        <a:lnSpc>
                          <a:spcPct val="100000"/>
                        </a:lnSpc>
                        <a:spcBef>
                          <a:spcPts val="254"/>
                        </a:spcBef>
                      </a:pPr>
                      <a:r>
                        <a:rPr lang="en-US" sz="1900" b="1" spc="-10" dirty="0">
                          <a:latin typeface="Arial"/>
                          <a:cs typeface="Arial"/>
                        </a:rPr>
                        <a:t>Hypothesis</a:t>
                      </a:r>
                      <a:endParaRPr lang="en-US" sz="1900">
                        <a:latin typeface="Arial"/>
                        <a:cs typeface="Arial"/>
                      </a:endParaRPr>
                    </a:p>
                  </a:txBody>
                  <a:tcPr marL="0" marR="0" marT="196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655"/>
                        </a:spcBef>
                      </a:pPr>
                      <a:r>
                        <a:rPr lang="en-US" sz="1900" b="1" dirty="0">
                          <a:latin typeface="Arial"/>
                          <a:cs typeface="Arial"/>
                        </a:rPr>
                        <a:t>Prediction</a:t>
                      </a:r>
                      <a:endParaRPr lang="en-US" sz="1900">
                        <a:latin typeface="Arial"/>
                        <a:cs typeface="Arial"/>
                      </a:endParaRPr>
                    </a:p>
                  </a:txBody>
                  <a:tcPr marL="0" marR="0" marT="12745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047972">
                <a:tc>
                  <a:txBody>
                    <a:bodyPr/>
                    <a:lstStyle/>
                    <a:p>
                      <a:pPr marL="1045210" marR="958850" indent="-79375">
                        <a:lnSpc>
                          <a:spcPts val="3790"/>
                        </a:lnSpc>
                        <a:spcBef>
                          <a:spcPts val="3075"/>
                        </a:spcBef>
                      </a:pPr>
                      <a:r>
                        <a:rPr lang="en-US" sz="1900" spc="10" dirty="0">
                          <a:latin typeface="Trebuchet MS"/>
                          <a:cs typeface="Trebuchet MS"/>
                        </a:rPr>
                        <a:t>"If</a:t>
                      </a:r>
                      <a:r>
                        <a:rPr lang="en-US" sz="1900" spc="-70" dirty="0">
                          <a:latin typeface="Trebuchet MS"/>
                          <a:cs typeface="Trebuchet MS"/>
                        </a:rPr>
                        <a:t> </a:t>
                      </a:r>
                      <a:r>
                        <a:rPr lang="en-US" sz="1900" spc="45" dirty="0">
                          <a:latin typeface="Trebuchet MS"/>
                          <a:cs typeface="Trebuchet MS"/>
                        </a:rPr>
                        <a:t>a</a:t>
                      </a:r>
                      <a:r>
                        <a:rPr lang="en-US" sz="1900" spc="-70" dirty="0">
                          <a:latin typeface="Trebuchet MS"/>
                          <a:cs typeface="Trebuchet MS"/>
                        </a:rPr>
                        <a:t> </a:t>
                      </a:r>
                      <a:r>
                        <a:rPr lang="en-US" sz="1900" spc="65" dirty="0">
                          <a:latin typeface="Trebuchet MS"/>
                          <a:cs typeface="Trebuchet MS"/>
                        </a:rPr>
                        <a:t>person</a:t>
                      </a:r>
                      <a:r>
                        <a:rPr lang="en-US" sz="1900" spc="-70" dirty="0">
                          <a:latin typeface="Trebuchet MS"/>
                          <a:cs typeface="Trebuchet MS"/>
                        </a:rPr>
                        <a:t> </a:t>
                      </a:r>
                      <a:r>
                        <a:rPr lang="en-US" sz="1900" spc="35" dirty="0">
                          <a:latin typeface="Trebuchet MS"/>
                          <a:cs typeface="Trebuchet MS"/>
                        </a:rPr>
                        <a:t>exercises</a:t>
                      </a:r>
                      <a:r>
                        <a:rPr lang="en-US" sz="1900" spc="-70" dirty="0">
                          <a:latin typeface="Trebuchet MS"/>
                          <a:cs typeface="Trebuchet MS"/>
                        </a:rPr>
                        <a:t> </a:t>
                      </a:r>
                      <a:r>
                        <a:rPr lang="en-US" sz="1900" spc="-110" dirty="0">
                          <a:latin typeface="Trebuchet MS"/>
                          <a:cs typeface="Trebuchet MS"/>
                        </a:rPr>
                        <a:t>regularly,</a:t>
                      </a:r>
                      <a:r>
                        <a:rPr lang="en-US" sz="1900" spc="-70" dirty="0">
                          <a:latin typeface="Trebuchet MS"/>
                          <a:cs typeface="Trebuchet MS"/>
                        </a:rPr>
                        <a:t> </a:t>
                      </a:r>
                      <a:r>
                        <a:rPr lang="en-US" sz="1900" spc="-125" dirty="0">
                          <a:latin typeface="Trebuchet MS"/>
                          <a:cs typeface="Trebuchet MS"/>
                        </a:rPr>
                        <a:t>their </a:t>
                      </a:r>
                      <a:r>
                        <a:rPr lang="en-US" sz="1900" spc="-950" dirty="0">
                          <a:latin typeface="Trebuchet MS"/>
                          <a:cs typeface="Trebuchet MS"/>
                        </a:rPr>
                        <a:t> </a:t>
                      </a:r>
                      <a:r>
                        <a:rPr lang="en-US" sz="1900" spc="15" dirty="0">
                          <a:latin typeface="Trebuchet MS"/>
                          <a:cs typeface="Trebuchet MS"/>
                        </a:rPr>
                        <a:t>cardiovascular</a:t>
                      </a:r>
                      <a:r>
                        <a:rPr lang="en-US" sz="1900" spc="-85" dirty="0">
                          <a:latin typeface="Trebuchet MS"/>
                          <a:cs typeface="Trebuchet MS"/>
                        </a:rPr>
                        <a:t> </a:t>
                      </a:r>
                      <a:r>
                        <a:rPr lang="en-US" sz="1900" spc="-65" dirty="0">
                          <a:latin typeface="Trebuchet MS"/>
                          <a:cs typeface="Trebuchet MS"/>
                        </a:rPr>
                        <a:t>health</a:t>
                      </a:r>
                      <a:r>
                        <a:rPr lang="en-US" sz="1900" spc="-80" dirty="0">
                          <a:latin typeface="Trebuchet MS"/>
                          <a:cs typeface="Trebuchet MS"/>
                        </a:rPr>
                        <a:t> </a:t>
                      </a:r>
                      <a:r>
                        <a:rPr lang="en-US" sz="1900" spc="-155" dirty="0">
                          <a:latin typeface="Trebuchet MS"/>
                          <a:cs typeface="Trebuchet MS"/>
                        </a:rPr>
                        <a:t>will</a:t>
                      </a:r>
                      <a:r>
                        <a:rPr lang="en-US" sz="1900" spc="-85" dirty="0">
                          <a:latin typeface="Trebuchet MS"/>
                          <a:cs typeface="Trebuchet MS"/>
                        </a:rPr>
                        <a:t> </a:t>
                      </a:r>
                      <a:r>
                        <a:rPr lang="en-US" sz="1900" spc="-5" dirty="0">
                          <a:latin typeface="Trebuchet MS"/>
                          <a:cs typeface="Trebuchet MS"/>
                        </a:rPr>
                        <a:t>improve."</a:t>
                      </a:r>
                      <a:endParaRPr lang="en-US" sz="1900">
                        <a:latin typeface="Trebuchet MS"/>
                        <a:cs typeface="Trebuchet MS"/>
                      </a:endParaRPr>
                    </a:p>
                  </a:txBody>
                  <a:tcPr marL="0" marR="0" marT="236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55700" marR="323850" indent="-824865">
                        <a:lnSpc>
                          <a:spcPts val="3790"/>
                        </a:lnSpc>
                        <a:spcBef>
                          <a:spcPts val="3075"/>
                        </a:spcBef>
                      </a:pPr>
                      <a:r>
                        <a:rPr lang="en-US" sz="1900" spc="10" dirty="0">
                          <a:latin typeface="Trebuchet MS"/>
                          <a:cs typeface="Trebuchet MS"/>
                        </a:rPr>
                        <a:t>"If</a:t>
                      </a:r>
                      <a:r>
                        <a:rPr lang="en-US" sz="1900" spc="-75" dirty="0">
                          <a:latin typeface="Trebuchet MS"/>
                          <a:cs typeface="Trebuchet MS"/>
                        </a:rPr>
                        <a:t> </a:t>
                      </a:r>
                      <a:r>
                        <a:rPr lang="en-US" sz="1900" spc="45" dirty="0">
                          <a:latin typeface="Trebuchet MS"/>
                          <a:cs typeface="Trebuchet MS"/>
                        </a:rPr>
                        <a:t>a</a:t>
                      </a:r>
                      <a:r>
                        <a:rPr lang="en-US" sz="1900" spc="-70" dirty="0">
                          <a:latin typeface="Trebuchet MS"/>
                          <a:cs typeface="Trebuchet MS"/>
                        </a:rPr>
                        <a:t> </a:t>
                      </a:r>
                      <a:r>
                        <a:rPr lang="en-US" sz="1900" spc="65" dirty="0">
                          <a:latin typeface="Trebuchet MS"/>
                          <a:cs typeface="Trebuchet MS"/>
                        </a:rPr>
                        <a:t>person</a:t>
                      </a:r>
                      <a:r>
                        <a:rPr lang="en-US" sz="1900" spc="-70" dirty="0">
                          <a:latin typeface="Trebuchet MS"/>
                          <a:cs typeface="Trebuchet MS"/>
                        </a:rPr>
                        <a:t> </a:t>
                      </a:r>
                      <a:r>
                        <a:rPr lang="en-US" sz="1900" spc="35" dirty="0">
                          <a:latin typeface="Trebuchet MS"/>
                          <a:cs typeface="Trebuchet MS"/>
                        </a:rPr>
                        <a:t>exercises</a:t>
                      </a:r>
                      <a:r>
                        <a:rPr lang="en-US" sz="1900" spc="-70" dirty="0">
                          <a:latin typeface="Trebuchet MS"/>
                          <a:cs typeface="Trebuchet MS"/>
                        </a:rPr>
                        <a:t> </a:t>
                      </a:r>
                      <a:r>
                        <a:rPr lang="en-US" sz="1900" spc="-60" dirty="0">
                          <a:latin typeface="Trebuchet MS"/>
                          <a:cs typeface="Trebuchet MS"/>
                        </a:rPr>
                        <a:t>regularly</a:t>
                      </a:r>
                      <a:r>
                        <a:rPr lang="en-US" sz="1900" spc="-75" dirty="0">
                          <a:latin typeface="Trebuchet MS"/>
                          <a:cs typeface="Trebuchet MS"/>
                        </a:rPr>
                        <a:t> </a:t>
                      </a:r>
                      <a:r>
                        <a:rPr lang="en-US" sz="1900" spc="-95" dirty="0">
                          <a:latin typeface="Trebuchet MS"/>
                          <a:cs typeface="Trebuchet MS"/>
                        </a:rPr>
                        <a:t>for</a:t>
                      </a:r>
                      <a:r>
                        <a:rPr lang="en-US" sz="1900" spc="-70" dirty="0">
                          <a:latin typeface="Trebuchet MS"/>
                          <a:cs typeface="Trebuchet MS"/>
                        </a:rPr>
                        <a:t> </a:t>
                      </a:r>
                      <a:r>
                        <a:rPr lang="en-US" sz="1900" spc="55" dirty="0">
                          <a:latin typeface="Trebuchet MS"/>
                          <a:cs typeface="Trebuchet MS"/>
                        </a:rPr>
                        <a:t>six</a:t>
                      </a:r>
                      <a:r>
                        <a:rPr lang="en-US" sz="1900" spc="-70" dirty="0">
                          <a:latin typeface="Trebuchet MS"/>
                          <a:cs typeface="Trebuchet MS"/>
                        </a:rPr>
                        <a:t> </a:t>
                      </a:r>
                      <a:r>
                        <a:rPr lang="en-US" sz="1900" spc="5" dirty="0">
                          <a:latin typeface="Trebuchet MS"/>
                          <a:cs typeface="Trebuchet MS"/>
                        </a:rPr>
                        <a:t>months, </a:t>
                      </a:r>
                      <a:r>
                        <a:rPr lang="en-US" sz="1900" spc="-950" dirty="0">
                          <a:latin typeface="Trebuchet MS"/>
                          <a:cs typeface="Trebuchet MS"/>
                        </a:rPr>
                        <a:t> </a:t>
                      </a:r>
                      <a:r>
                        <a:rPr lang="en-US" sz="1900" spc="-125" dirty="0">
                          <a:latin typeface="Trebuchet MS"/>
                          <a:cs typeface="Trebuchet MS"/>
                        </a:rPr>
                        <a:t>their</a:t>
                      </a:r>
                      <a:r>
                        <a:rPr lang="en-US" sz="1900" spc="-75" dirty="0">
                          <a:latin typeface="Trebuchet MS"/>
                          <a:cs typeface="Trebuchet MS"/>
                        </a:rPr>
                        <a:t> </a:t>
                      </a:r>
                      <a:r>
                        <a:rPr lang="en-US" sz="1900" spc="-20" dirty="0">
                          <a:latin typeface="Trebuchet MS"/>
                          <a:cs typeface="Trebuchet MS"/>
                        </a:rPr>
                        <a:t>resting</a:t>
                      </a:r>
                      <a:r>
                        <a:rPr lang="en-US" sz="1900" spc="-75" dirty="0">
                          <a:latin typeface="Trebuchet MS"/>
                          <a:cs typeface="Trebuchet MS"/>
                        </a:rPr>
                        <a:t> heart</a:t>
                      </a:r>
                      <a:r>
                        <a:rPr lang="en-US" sz="1900" spc="-70" dirty="0">
                          <a:latin typeface="Trebuchet MS"/>
                          <a:cs typeface="Trebuchet MS"/>
                        </a:rPr>
                        <a:t> </a:t>
                      </a:r>
                      <a:r>
                        <a:rPr lang="en-US" sz="1900" spc="-105" dirty="0">
                          <a:latin typeface="Trebuchet MS"/>
                          <a:cs typeface="Trebuchet MS"/>
                        </a:rPr>
                        <a:t>rate</a:t>
                      </a:r>
                      <a:r>
                        <a:rPr lang="en-US" sz="1900" spc="-75" dirty="0">
                          <a:latin typeface="Trebuchet MS"/>
                          <a:cs typeface="Trebuchet MS"/>
                        </a:rPr>
                        <a:t> </a:t>
                      </a:r>
                      <a:r>
                        <a:rPr lang="en-US" sz="1900" spc="-155" dirty="0">
                          <a:latin typeface="Trebuchet MS"/>
                          <a:cs typeface="Trebuchet MS"/>
                        </a:rPr>
                        <a:t>will</a:t>
                      </a:r>
                      <a:r>
                        <a:rPr lang="en-US" sz="1900" spc="-70" dirty="0">
                          <a:latin typeface="Trebuchet MS"/>
                          <a:cs typeface="Trebuchet MS"/>
                        </a:rPr>
                        <a:t> </a:t>
                      </a:r>
                      <a:r>
                        <a:rPr lang="en-US" sz="1900" spc="35" dirty="0">
                          <a:latin typeface="Trebuchet MS"/>
                          <a:cs typeface="Trebuchet MS"/>
                        </a:rPr>
                        <a:t>decrease."</a:t>
                      </a:r>
                      <a:endParaRPr lang="en-US" sz="1900">
                        <a:latin typeface="Trebuchet MS"/>
                        <a:cs typeface="Trebuchet MS"/>
                      </a:endParaRPr>
                    </a:p>
                  </a:txBody>
                  <a:tcPr marL="0" marR="0" marT="236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182533">
                <a:tc>
                  <a:txBody>
                    <a:bodyPr/>
                    <a:lstStyle/>
                    <a:p>
                      <a:pPr>
                        <a:lnSpc>
                          <a:spcPct val="100000"/>
                        </a:lnSpc>
                        <a:spcBef>
                          <a:spcPts val="40"/>
                        </a:spcBef>
                      </a:pPr>
                      <a:endParaRPr lang="en-US" sz="1800">
                        <a:latin typeface="Times New Roman"/>
                        <a:cs typeface="Times New Roman"/>
                      </a:endParaRPr>
                    </a:p>
                    <a:p>
                      <a:pPr marL="179070" marR="171450" indent="548005">
                        <a:lnSpc>
                          <a:spcPts val="3790"/>
                        </a:lnSpc>
                      </a:pPr>
                      <a:r>
                        <a:rPr lang="en-US" sz="1900" spc="10" dirty="0">
                          <a:latin typeface="Trebuchet MS"/>
                          <a:cs typeface="Trebuchet MS"/>
                        </a:rPr>
                        <a:t>"If </a:t>
                      </a:r>
                      <a:r>
                        <a:rPr lang="en-US" sz="1900" spc="45" dirty="0">
                          <a:latin typeface="Trebuchet MS"/>
                          <a:cs typeface="Trebuchet MS"/>
                        </a:rPr>
                        <a:t>a </a:t>
                      </a:r>
                      <a:r>
                        <a:rPr lang="en-US" sz="1900" spc="-5" dirty="0">
                          <a:latin typeface="Trebuchet MS"/>
                          <a:cs typeface="Trebuchet MS"/>
                        </a:rPr>
                        <a:t>student </a:t>
                      </a:r>
                      <a:r>
                        <a:rPr lang="en-US" sz="1900" spc="25" dirty="0">
                          <a:latin typeface="Trebuchet MS"/>
                          <a:cs typeface="Trebuchet MS"/>
                        </a:rPr>
                        <a:t>takes </a:t>
                      </a:r>
                      <a:r>
                        <a:rPr lang="en-US" sz="1900" spc="-50" dirty="0">
                          <a:latin typeface="Trebuchet MS"/>
                          <a:cs typeface="Trebuchet MS"/>
                        </a:rPr>
                        <a:t>regular </a:t>
                      </a:r>
                      <a:r>
                        <a:rPr lang="en-US" sz="1900" spc="45" dirty="0">
                          <a:latin typeface="Trebuchet MS"/>
                          <a:cs typeface="Trebuchet MS"/>
                        </a:rPr>
                        <a:t>breaks </a:t>
                      </a:r>
                      <a:r>
                        <a:rPr lang="en-US" sz="1900" spc="-75" dirty="0">
                          <a:latin typeface="Trebuchet MS"/>
                          <a:cs typeface="Trebuchet MS"/>
                        </a:rPr>
                        <a:t>while </a:t>
                      </a:r>
                      <a:r>
                        <a:rPr lang="en-US" sz="1900" spc="-70" dirty="0">
                          <a:latin typeface="Trebuchet MS"/>
                          <a:cs typeface="Trebuchet MS"/>
                        </a:rPr>
                        <a:t> </a:t>
                      </a:r>
                      <a:r>
                        <a:rPr lang="en-US" sz="1900" spc="5" dirty="0">
                          <a:latin typeface="Trebuchet MS"/>
                          <a:cs typeface="Trebuchet MS"/>
                        </a:rPr>
                        <a:t>studying,</a:t>
                      </a:r>
                      <a:r>
                        <a:rPr lang="en-US" sz="1900" spc="-80" dirty="0">
                          <a:latin typeface="Trebuchet MS"/>
                          <a:cs typeface="Trebuchet MS"/>
                        </a:rPr>
                        <a:t> </a:t>
                      </a:r>
                      <a:r>
                        <a:rPr lang="en-US" sz="1900" spc="-55" dirty="0">
                          <a:latin typeface="Trebuchet MS"/>
                          <a:cs typeface="Trebuchet MS"/>
                        </a:rPr>
                        <a:t>they</a:t>
                      </a:r>
                      <a:r>
                        <a:rPr lang="en-US" sz="1900" spc="-80" dirty="0">
                          <a:latin typeface="Trebuchet MS"/>
                          <a:cs typeface="Trebuchet MS"/>
                        </a:rPr>
                        <a:t> </a:t>
                      </a:r>
                      <a:r>
                        <a:rPr lang="en-US" sz="1900" spc="-155" dirty="0">
                          <a:latin typeface="Trebuchet MS"/>
                          <a:cs typeface="Trebuchet MS"/>
                        </a:rPr>
                        <a:t>will</a:t>
                      </a:r>
                      <a:r>
                        <a:rPr lang="en-US" sz="1900" spc="-75" dirty="0">
                          <a:latin typeface="Trebuchet MS"/>
                          <a:cs typeface="Trebuchet MS"/>
                        </a:rPr>
                        <a:t> </a:t>
                      </a:r>
                      <a:r>
                        <a:rPr lang="en-US" sz="1900" spc="-40" dirty="0">
                          <a:latin typeface="Trebuchet MS"/>
                          <a:cs typeface="Trebuchet MS"/>
                        </a:rPr>
                        <a:t>perform</a:t>
                      </a:r>
                      <a:r>
                        <a:rPr lang="en-US" sz="1900" spc="-80" dirty="0">
                          <a:latin typeface="Trebuchet MS"/>
                          <a:cs typeface="Trebuchet MS"/>
                        </a:rPr>
                        <a:t> </a:t>
                      </a:r>
                      <a:r>
                        <a:rPr lang="en-US" sz="1900" spc="-100" dirty="0">
                          <a:latin typeface="Trebuchet MS"/>
                          <a:cs typeface="Trebuchet MS"/>
                        </a:rPr>
                        <a:t>better</a:t>
                      </a:r>
                      <a:r>
                        <a:rPr lang="en-US" sz="1900" spc="-80" dirty="0">
                          <a:latin typeface="Trebuchet MS"/>
                          <a:cs typeface="Trebuchet MS"/>
                        </a:rPr>
                        <a:t> </a:t>
                      </a:r>
                      <a:r>
                        <a:rPr lang="en-US" sz="1900" spc="80" dirty="0">
                          <a:latin typeface="Trebuchet MS"/>
                          <a:cs typeface="Trebuchet MS"/>
                        </a:rPr>
                        <a:t>on</a:t>
                      </a:r>
                      <a:r>
                        <a:rPr lang="en-US" sz="1900" spc="-75" dirty="0">
                          <a:latin typeface="Trebuchet MS"/>
                          <a:cs typeface="Trebuchet MS"/>
                        </a:rPr>
                        <a:t> </a:t>
                      </a:r>
                      <a:r>
                        <a:rPr lang="en-US" sz="1900" spc="75" dirty="0">
                          <a:latin typeface="Trebuchet MS"/>
                          <a:cs typeface="Trebuchet MS"/>
                        </a:rPr>
                        <a:t>exams."</a:t>
                      </a:r>
                      <a:endParaRPr lang="en-US" sz="1900">
                        <a:latin typeface="Trebuchet MS"/>
                        <a:cs typeface="Trebuchet MS"/>
                      </a:endParaRPr>
                    </a:p>
                  </a:txBody>
                  <a:tcPr marL="0" marR="0" marT="308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8590" marR="140970" algn="ctr">
                        <a:lnSpc>
                          <a:spcPts val="3790"/>
                        </a:lnSpc>
                        <a:spcBef>
                          <a:spcPts val="155"/>
                        </a:spcBef>
                      </a:pPr>
                      <a:r>
                        <a:rPr lang="en-US" sz="1900" spc="10" dirty="0">
                          <a:latin typeface="Trebuchet MS"/>
                          <a:cs typeface="Trebuchet MS"/>
                        </a:rPr>
                        <a:t>"If</a:t>
                      </a:r>
                      <a:r>
                        <a:rPr lang="en-US" sz="1900" spc="-75" dirty="0">
                          <a:latin typeface="Trebuchet MS"/>
                          <a:cs typeface="Trebuchet MS"/>
                        </a:rPr>
                        <a:t> </a:t>
                      </a:r>
                      <a:r>
                        <a:rPr lang="en-US" sz="1900" spc="45" dirty="0">
                          <a:latin typeface="Trebuchet MS"/>
                          <a:cs typeface="Trebuchet MS"/>
                        </a:rPr>
                        <a:t>a</a:t>
                      </a:r>
                      <a:r>
                        <a:rPr lang="en-US" sz="1900" spc="-70" dirty="0">
                          <a:latin typeface="Trebuchet MS"/>
                          <a:cs typeface="Trebuchet MS"/>
                        </a:rPr>
                        <a:t> </a:t>
                      </a:r>
                      <a:r>
                        <a:rPr lang="en-US" sz="1900" spc="-5" dirty="0">
                          <a:latin typeface="Trebuchet MS"/>
                          <a:cs typeface="Trebuchet MS"/>
                        </a:rPr>
                        <a:t>student</a:t>
                      </a:r>
                      <a:r>
                        <a:rPr lang="en-US" sz="1900" spc="-75" dirty="0">
                          <a:latin typeface="Trebuchet MS"/>
                          <a:cs typeface="Trebuchet MS"/>
                        </a:rPr>
                        <a:t> </a:t>
                      </a:r>
                      <a:r>
                        <a:rPr lang="en-US" sz="1900" spc="25" dirty="0">
                          <a:latin typeface="Trebuchet MS"/>
                          <a:cs typeface="Trebuchet MS"/>
                        </a:rPr>
                        <a:t>takes</a:t>
                      </a:r>
                      <a:r>
                        <a:rPr lang="en-US" sz="1900" spc="-70" dirty="0">
                          <a:latin typeface="Trebuchet MS"/>
                          <a:cs typeface="Trebuchet MS"/>
                        </a:rPr>
                        <a:t> </a:t>
                      </a:r>
                      <a:r>
                        <a:rPr lang="en-US" sz="1900" spc="45" dirty="0">
                          <a:latin typeface="Trebuchet MS"/>
                          <a:cs typeface="Trebuchet MS"/>
                        </a:rPr>
                        <a:t>a</a:t>
                      </a:r>
                      <a:r>
                        <a:rPr lang="en-US" sz="1900" spc="-70" dirty="0">
                          <a:latin typeface="Trebuchet MS"/>
                          <a:cs typeface="Trebuchet MS"/>
                        </a:rPr>
                        <a:t> </a:t>
                      </a:r>
                      <a:r>
                        <a:rPr lang="en-US" sz="1900" spc="-5" dirty="0">
                          <a:latin typeface="Trebuchet MS"/>
                          <a:cs typeface="Trebuchet MS"/>
                        </a:rPr>
                        <a:t>10-minute</a:t>
                      </a:r>
                      <a:r>
                        <a:rPr lang="en-US" sz="1900" spc="-75" dirty="0">
                          <a:latin typeface="Trebuchet MS"/>
                          <a:cs typeface="Trebuchet MS"/>
                        </a:rPr>
                        <a:t> </a:t>
                      </a:r>
                      <a:r>
                        <a:rPr lang="en-US" sz="1900" spc="-10" dirty="0">
                          <a:latin typeface="Trebuchet MS"/>
                          <a:cs typeface="Trebuchet MS"/>
                        </a:rPr>
                        <a:t>break</a:t>
                      </a:r>
                      <a:r>
                        <a:rPr lang="en-US" sz="1900" spc="-70" dirty="0">
                          <a:latin typeface="Trebuchet MS"/>
                          <a:cs typeface="Trebuchet MS"/>
                        </a:rPr>
                        <a:t> </a:t>
                      </a:r>
                      <a:r>
                        <a:rPr lang="en-US" sz="1900" spc="-30" dirty="0">
                          <a:latin typeface="Trebuchet MS"/>
                          <a:cs typeface="Trebuchet MS"/>
                        </a:rPr>
                        <a:t>every</a:t>
                      </a:r>
                      <a:r>
                        <a:rPr lang="en-US" sz="1900" spc="-75" dirty="0">
                          <a:latin typeface="Trebuchet MS"/>
                          <a:cs typeface="Trebuchet MS"/>
                        </a:rPr>
                        <a:t> </a:t>
                      </a:r>
                      <a:r>
                        <a:rPr lang="en-US" sz="1900" spc="5" dirty="0">
                          <a:latin typeface="Trebuchet MS"/>
                          <a:cs typeface="Trebuchet MS"/>
                        </a:rPr>
                        <a:t>hour </a:t>
                      </a:r>
                      <a:r>
                        <a:rPr lang="en-US" sz="1900" spc="-944" dirty="0">
                          <a:latin typeface="Trebuchet MS"/>
                          <a:cs typeface="Trebuchet MS"/>
                        </a:rPr>
                        <a:t> </a:t>
                      </a:r>
                      <a:r>
                        <a:rPr lang="en-US" sz="1900" spc="-75" dirty="0">
                          <a:latin typeface="Trebuchet MS"/>
                          <a:cs typeface="Trebuchet MS"/>
                        </a:rPr>
                        <a:t>while </a:t>
                      </a:r>
                      <a:r>
                        <a:rPr lang="en-US" sz="1900" spc="40" dirty="0">
                          <a:latin typeface="Trebuchet MS"/>
                          <a:cs typeface="Trebuchet MS"/>
                        </a:rPr>
                        <a:t>studying </a:t>
                      </a:r>
                      <a:r>
                        <a:rPr lang="en-US" sz="1900" spc="-95" dirty="0">
                          <a:latin typeface="Trebuchet MS"/>
                          <a:cs typeface="Trebuchet MS"/>
                        </a:rPr>
                        <a:t>for </a:t>
                      </a:r>
                      <a:r>
                        <a:rPr lang="en-US" sz="1900" spc="40" dirty="0">
                          <a:latin typeface="Trebuchet MS"/>
                          <a:cs typeface="Trebuchet MS"/>
                        </a:rPr>
                        <a:t>an </a:t>
                      </a:r>
                      <a:r>
                        <a:rPr lang="en-US" sz="1900" spc="-25" dirty="0">
                          <a:latin typeface="Trebuchet MS"/>
                          <a:cs typeface="Trebuchet MS"/>
                        </a:rPr>
                        <a:t>exam, </a:t>
                      </a:r>
                      <a:r>
                        <a:rPr lang="en-US" sz="1900" spc="-55" dirty="0">
                          <a:latin typeface="Trebuchet MS"/>
                          <a:cs typeface="Trebuchet MS"/>
                        </a:rPr>
                        <a:t>they </a:t>
                      </a:r>
                      <a:r>
                        <a:rPr lang="en-US" sz="1900" spc="-155" dirty="0">
                          <a:latin typeface="Trebuchet MS"/>
                          <a:cs typeface="Trebuchet MS"/>
                        </a:rPr>
                        <a:t>will </a:t>
                      </a:r>
                      <a:r>
                        <a:rPr lang="en-US" sz="1900" spc="65" dirty="0">
                          <a:latin typeface="Trebuchet MS"/>
                          <a:cs typeface="Trebuchet MS"/>
                        </a:rPr>
                        <a:t>score </a:t>
                      </a:r>
                      <a:r>
                        <a:rPr lang="en-US" sz="1900" spc="500" dirty="0">
                          <a:latin typeface="Trebuchet MS"/>
                          <a:cs typeface="Trebuchet MS"/>
                        </a:rPr>
                        <a:t>10% </a:t>
                      </a:r>
                      <a:r>
                        <a:rPr lang="en-US" sz="1900" spc="-950" dirty="0">
                          <a:latin typeface="Trebuchet MS"/>
                          <a:cs typeface="Trebuchet MS"/>
                        </a:rPr>
                        <a:t> </a:t>
                      </a:r>
                      <a:r>
                        <a:rPr lang="en-US" sz="1900" spc="-15" dirty="0">
                          <a:latin typeface="Trebuchet MS"/>
                          <a:cs typeface="Trebuchet MS"/>
                        </a:rPr>
                        <a:t>higher </a:t>
                      </a:r>
                      <a:r>
                        <a:rPr lang="en-US" sz="1900" spc="80" dirty="0">
                          <a:latin typeface="Trebuchet MS"/>
                          <a:cs typeface="Trebuchet MS"/>
                        </a:rPr>
                        <a:t>on </a:t>
                      </a:r>
                      <a:r>
                        <a:rPr lang="en-US" sz="1900" spc="-80" dirty="0">
                          <a:latin typeface="Trebuchet MS"/>
                          <a:cs typeface="Trebuchet MS"/>
                        </a:rPr>
                        <a:t>the </a:t>
                      </a:r>
                      <a:r>
                        <a:rPr lang="en-US" sz="1900" spc="40" dirty="0">
                          <a:latin typeface="Trebuchet MS"/>
                          <a:cs typeface="Trebuchet MS"/>
                        </a:rPr>
                        <a:t>exam </a:t>
                      </a:r>
                      <a:r>
                        <a:rPr lang="en-US" sz="1900" spc="45" dirty="0">
                          <a:latin typeface="Trebuchet MS"/>
                          <a:cs typeface="Trebuchet MS"/>
                        </a:rPr>
                        <a:t>compared </a:t>
                      </a:r>
                      <a:r>
                        <a:rPr lang="en-US" sz="1900" spc="-65" dirty="0">
                          <a:latin typeface="Trebuchet MS"/>
                          <a:cs typeface="Trebuchet MS"/>
                        </a:rPr>
                        <a:t>to </a:t>
                      </a:r>
                      <a:r>
                        <a:rPr lang="en-US" sz="1900" spc="35" dirty="0">
                          <a:latin typeface="Trebuchet MS"/>
                          <a:cs typeface="Trebuchet MS"/>
                        </a:rPr>
                        <a:t>students </a:t>
                      </a:r>
                      <a:r>
                        <a:rPr lang="en-US" sz="1900" spc="70" dirty="0">
                          <a:latin typeface="Trebuchet MS"/>
                          <a:cs typeface="Trebuchet MS"/>
                        </a:rPr>
                        <a:t>who </a:t>
                      </a:r>
                      <a:r>
                        <a:rPr lang="en-US" sz="1900" spc="75" dirty="0">
                          <a:latin typeface="Trebuchet MS"/>
                          <a:cs typeface="Trebuchet MS"/>
                        </a:rPr>
                        <a:t> </a:t>
                      </a:r>
                      <a:r>
                        <a:rPr lang="en-US" sz="1900" spc="80" dirty="0">
                          <a:latin typeface="Trebuchet MS"/>
                          <a:cs typeface="Trebuchet MS"/>
                        </a:rPr>
                        <a:t>don't</a:t>
                      </a:r>
                      <a:r>
                        <a:rPr lang="en-US" sz="1900" spc="-80" dirty="0">
                          <a:latin typeface="Trebuchet MS"/>
                          <a:cs typeface="Trebuchet MS"/>
                        </a:rPr>
                        <a:t> </a:t>
                      </a:r>
                      <a:r>
                        <a:rPr lang="en-US" sz="1900" spc="-45" dirty="0">
                          <a:latin typeface="Trebuchet MS"/>
                          <a:cs typeface="Trebuchet MS"/>
                        </a:rPr>
                        <a:t>take</a:t>
                      </a:r>
                      <a:r>
                        <a:rPr lang="en-US" sz="1900" spc="-75" dirty="0">
                          <a:latin typeface="Trebuchet MS"/>
                          <a:cs typeface="Trebuchet MS"/>
                        </a:rPr>
                        <a:t> </a:t>
                      </a:r>
                      <a:r>
                        <a:rPr lang="en-US" sz="1900" spc="40" dirty="0">
                          <a:latin typeface="Trebuchet MS"/>
                          <a:cs typeface="Trebuchet MS"/>
                        </a:rPr>
                        <a:t>breaks."</a:t>
                      </a:r>
                      <a:endParaRPr lang="en-US" sz="1900">
                        <a:latin typeface="Trebuchet MS"/>
                        <a:cs typeface="Trebuchet MS"/>
                      </a:endParaRPr>
                    </a:p>
                  </a:txBody>
                  <a:tcPr marL="0" marR="0" marT="1193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68344">
                <a:tc>
                  <a:txBody>
                    <a:bodyPr/>
                    <a:lstStyle/>
                    <a:p>
                      <a:pPr marL="302260" marR="294640" algn="ctr">
                        <a:lnSpc>
                          <a:spcPts val="3790"/>
                        </a:lnSpc>
                        <a:spcBef>
                          <a:spcPts val="1260"/>
                        </a:spcBef>
                      </a:pPr>
                      <a:r>
                        <a:rPr lang="en-US" sz="1900" spc="10" dirty="0">
                          <a:latin typeface="Trebuchet MS"/>
                          <a:cs typeface="Trebuchet MS"/>
                        </a:rPr>
                        <a:t>"If</a:t>
                      </a:r>
                      <a:r>
                        <a:rPr lang="en-US" sz="1900" spc="-75" dirty="0">
                          <a:latin typeface="Trebuchet MS"/>
                          <a:cs typeface="Trebuchet MS"/>
                        </a:rPr>
                        <a:t> </a:t>
                      </a:r>
                      <a:r>
                        <a:rPr lang="en-US" sz="1900" spc="45" dirty="0">
                          <a:latin typeface="Trebuchet MS"/>
                          <a:cs typeface="Trebuchet MS"/>
                        </a:rPr>
                        <a:t>a</a:t>
                      </a:r>
                      <a:r>
                        <a:rPr lang="en-US" sz="1900" spc="-70" dirty="0">
                          <a:latin typeface="Trebuchet MS"/>
                          <a:cs typeface="Trebuchet MS"/>
                        </a:rPr>
                        <a:t> </a:t>
                      </a:r>
                      <a:r>
                        <a:rPr lang="en-US" sz="1900" spc="50" dirty="0">
                          <a:latin typeface="Trebuchet MS"/>
                          <a:cs typeface="Trebuchet MS"/>
                        </a:rPr>
                        <a:t>deep</a:t>
                      </a:r>
                      <a:r>
                        <a:rPr lang="en-US" sz="1900" spc="-70" dirty="0">
                          <a:latin typeface="Trebuchet MS"/>
                          <a:cs typeface="Trebuchet MS"/>
                        </a:rPr>
                        <a:t> </a:t>
                      </a:r>
                      <a:r>
                        <a:rPr lang="en-US" sz="1900" spc="-30" dirty="0">
                          <a:latin typeface="Trebuchet MS"/>
                          <a:cs typeface="Trebuchet MS"/>
                        </a:rPr>
                        <a:t>learning</a:t>
                      </a:r>
                      <a:r>
                        <a:rPr lang="en-US" sz="1900" spc="-70" dirty="0">
                          <a:latin typeface="Trebuchet MS"/>
                          <a:cs typeface="Trebuchet MS"/>
                        </a:rPr>
                        <a:t> </a:t>
                      </a:r>
                      <a:r>
                        <a:rPr lang="en-US" sz="1900" spc="-40" dirty="0">
                          <a:latin typeface="Trebuchet MS"/>
                          <a:cs typeface="Trebuchet MS"/>
                        </a:rPr>
                        <a:t>algorithm</a:t>
                      </a:r>
                      <a:r>
                        <a:rPr lang="en-US" sz="1900" spc="-75" dirty="0">
                          <a:latin typeface="Trebuchet MS"/>
                          <a:cs typeface="Trebuchet MS"/>
                        </a:rPr>
                        <a:t> </a:t>
                      </a:r>
                      <a:r>
                        <a:rPr lang="en-US" sz="1900" spc="55" dirty="0">
                          <a:latin typeface="Trebuchet MS"/>
                          <a:cs typeface="Trebuchet MS"/>
                        </a:rPr>
                        <a:t>is</a:t>
                      </a:r>
                      <a:r>
                        <a:rPr lang="en-US" sz="1900" spc="-70" dirty="0">
                          <a:latin typeface="Trebuchet MS"/>
                          <a:cs typeface="Trebuchet MS"/>
                        </a:rPr>
                        <a:t> </a:t>
                      </a:r>
                      <a:r>
                        <a:rPr lang="en-US" sz="1900" spc="-65" dirty="0">
                          <a:latin typeface="Trebuchet MS"/>
                          <a:cs typeface="Trebuchet MS"/>
                        </a:rPr>
                        <a:t>trained</a:t>
                      </a:r>
                      <a:r>
                        <a:rPr lang="en-US" sz="1900" spc="-70" dirty="0">
                          <a:latin typeface="Trebuchet MS"/>
                          <a:cs typeface="Trebuchet MS"/>
                        </a:rPr>
                        <a:t> </a:t>
                      </a:r>
                      <a:r>
                        <a:rPr lang="en-US" sz="1900" spc="80" dirty="0">
                          <a:latin typeface="Trebuchet MS"/>
                          <a:cs typeface="Trebuchet MS"/>
                        </a:rPr>
                        <a:t>on</a:t>
                      </a:r>
                      <a:r>
                        <a:rPr lang="en-US" sz="1900" spc="-70" dirty="0">
                          <a:latin typeface="Trebuchet MS"/>
                          <a:cs typeface="Trebuchet MS"/>
                        </a:rPr>
                        <a:t> </a:t>
                      </a:r>
                      <a:r>
                        <a:rPr lang="en-US" sz="1900" spc="45" dirty="0">
                          <a:latin typeface="Trebuchet MS"/>
                          <a:cs typeface="Trebuchet MS"/>
                        </a:rPr>
                        <a:t>a </a:t>
                      </a:r>
                      <a:r>
                        <a:rPr lang="en-US" sz="1900" spc="-950" dirty="0">
                          <a:latin typeface="Trebuchet MS"/>
                          <a:cs typeface="Trebuchet MS"/>
                        </a:rPr>
                        <a:t> </a:t>
                      </a:r>
                      <a:r>
                        <a:rPr lang="en-US" sz="1900" spc="-50" dirty="0">
                          <a:latin typeface="Trebuchet MS"/>
                          <a:cs typeface="Trebuchet MS"/>
                        </a:rPr>
                        <a:t>large</a:t>
                      </a:r>
                      <a:r>
                        <a:rPr lang="en-US" sz="1900" spc="-75" dirty="0">
                          <a:latin typeface="Trebuchet MS"/>
                          <a:cs typeface="Trebuchet MS"/>
                        </a:rPr>
                        <a:t> </a:t>
                      </a:r>
                      <a:r>
                        <a:rPr lang="en-US" sz="1900" spc="-40" dirty="0">
                          <a:latin typeface="Trebuchet MS"/>
                          <a:cs typeface="Trebuchet MS"/>
                        </a:rPr>
                        <a:t>dataset,</a:t>
                      </a:r>
                      <a:r>
                        <a:rPr lang="en-US" sz="1900" spc="-70" dirty="0">
                          <a:latin typeface="Trebuchet MS"/>
                          <a:cs typeface="Trebuchet MS"/>
                        </a:rPr>
                        <a:t> </a:t>
                      </a:r>
                      <a:r>
                        <a:rPr lang="en-US" sz="1900" spc="-229" dirty="0">
                          <a:latin typeface="Trebuchet MS"/>
                          <a:cs typeface="Trebuchet MS"/>
                        </a:rPr>
                        <a:t>it</a:t>
                      </a:r>
                      <a:r>
                        <a:rPr lang="en-US" sz="1900" spc="-75" dirty="0">
                          <a:latin typeface="Trebuchet MS"/>
                          <a:cs typeface="Trebuchet MS"/>
                        </a:rPr>
                        <a:t> </a:t>
                      </a:r>
                      <a:r>
                        <a:rPr lang="en-US" sz="1900" spc="-155" dirty="0">
                          <a:latin typeface="Trebuchet MS"/>
                          <a:cs typeface="Trebuchet MS"/>
                        </a:rPr>
                        <a:t>will</a:t>
                      </a:r>
                      <a:r>
                        <a:rPr lang="en-US" sz="1900" spc="-70" dirty="0">
                          <a:latin typeface="Trebuchet MS"/>
                          <a:cs typeface="Trebuchet MS"/>
                        </a:rPr>
                        <a:t> </a:t>
                      </a:r>
                      <a:r>
                        <a:rPr lang="en-US" sz="1900" spc="-40" dirty="0">
                          <a:latin typeface="Trebuchet MS"/>
                          <a:cs typeface="Trebuchet MS"/>
                        </a:rPr>
                        <a:t>perform</a:t>
                      </a:r>
                      <a:r>
                        <a:rPr lang="en-US" sz="1900" spc="-70" dirty="0">
                          <a:latin typeface="Trebuchet MS"/>
                          <a:cs typeface="Trebuchet MS"/>
                        </a:rPr>
                        <a:t> </a:t>
                      </a:r>
                      <a:r>
                        <a:rPr lang="en-US" sz="1900" spc="-100" dirty="0">
                          <a:latin typeface="Trebuchet MS"/>
                          <a:cs typeface="Trebuchet MS"/>
                        </a:rPr>
                        <a:t>better</a:t>
                      </a:r>
                      <a:r>
                        <a:rPr lang="en-US" sz="1900" spc="-75" dirty="0">
                          <a:latin typeface="Trebuchet MS"/>
                          <a:cs typeface="Trebuchet MS"/>
                        </a:rPr>
                        <a:t> </a:t>
                      </a:r>
                      <a:r>
                        <a:rPr lang="en-US" sz="1900" spc="-110" dirty="0">
                          <a:latin typeface="Trebuchet MS"/>
                          <a:cs typeface="Trebuchet MS"/>
                        </a:rPr>
                        <a:t>at</a:t>
                      </a:r>
                      <a:r>
                        <a:rPr lang="en-US" sz="1900" spc="-70" dirty="0">
                          <a:latin typeface="Trebuchet MS"/>
                          <a:cs typeface="Trebuchet MS"/>
                        </a:rPr>
                        <a:t> </a:t>
                      </a:r>
                      <a:r>
                        <a:rPr lang="en-US" sz="1900" spc="30" dirty="0">
                          <a:latin typeface="Trebuchet MS"/>
                          <a:cs typeface="Trebuchet MS"/>
                        </a:rPr>
                        <a:t>image </a:t>
                      </a:r>
                      <a:r>
                        <a:rPr lang="en-US" sz="1900" spc="-950" dirty="0">
                          <a:latin typeface="Trebuchet MS"/>
                          <a:cs typeface="Trebuchet MS"/>
                        </a:rPr>
                        <a:t> </a:t>
                      </a:r>
                      <a:r>
                        <a:rPr lang="en-US" sz="1900" spc="-15" dirty="0">
                          <a:latin typeface="Trebuchet MS"/>
                          <a:cs typeface="Trebuchet MS"/>
                        </a:rPr>
                        <a:t>recognition."</a:t>
                      </a:r>
                      <a:endParaRPr lang="en-US" sz="1900">
                        <a:latin typeface="Trebuchet MS"/>
                        <a:cs typeface="Trebuchet MS"/>
                      </a:endParaRPr>
                    </a:p>
                  </a:txBody>
                  <a:tcPr marL="0" marR="0" marT="97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1280" marR="73660" algn="ctr">
                        <a:lnSpc>
                          <a:spcPts val="3790"/>
                        </a:lnSpc>
                        <a:spcBef>
                          <a:spcPts val="1260"/>
                        </a:spcBef>
                      </a:pPr>
                      <a:r>
                        <a:rPr lang="en-US" sz="1900" spc="10" dirty="0">
                          <a:latin typeface="Trebuchet MS"/>
                          <a:cs typeface="Trebuchet MS"/>
                        </a:rPr>
                        <a:t>"If </a:t>
                      </a:r>
                      <a:r>
                        <a:rPr lang="en-US" sz="1900" spc="45" dirty="0">
                          <a:latin typeface="Trebuchet MS"/>
                          <a:cs typeface="Trebuchet MS"/>
                        </a:rPr>
                        <a:t>a </a:t>
                      </a:r>
                      <a:r>
                        <a:rPr lang="en-US" sz="1900" spc="50" dirty="0">
                          <a:latin typeface="Trebuchet MS"/>
                          <a:cs typeface="Trebuchet MS"/>
                        </a:rPr>
                        <a:t>deep </a:t>
                      </a:r>
                      <a:r>
                        <a:rPr lang="en-US" sz="1900" spc="-30" dirty="0">
                          <a:latin typeface="Trebuchet MS"/>
                          <a:cs typeface="Trebuchet MS"/>
                        </a:rPr>
                        <a:t>learning </a:t>
                      </a:r>
                      <a:r>
                        <a:rPr lang="en-US" sz="1900" spc="-40" dirty="0">
                          <a:latin typeface="Trebuchet MS"/>
                          <a:cs typeface="Trebuchet MS"/>
                        </a:rPr>
                        <a:t>algorithm </a:t>
                      </a:r>
                      <a:r>
                        <a:rPr lang="en-US" sz="1900" spc="55" dirty="0">
                          <a:latin typeface="Trebuchet MS"/>
                          <a:cs typeface="Trebuchet MS"/>
                        </a:rPr>
                        <a:t>is </a:t>
                      </a:r>
                      <a:r>
                        <a:rPr lang="en-US" sz="1900" spc="-65" dirty="0">
                          <a:latin typeface="Trebuchet MS"/>
                          <a:cs typeface="Trebuchet MS"/>
                        </a:rPr>
                        <a:t>trained </a:t>
                      </a:r>
                      <a:r>
                        <a:rPr lang="en-US" sz="1900" spc="80" dirty="0">
                          <a:latin typeface="Trebuchet MS"/>
                          <a:cs typeface="Trebuchet MS"/>
                        </a:rPr>
                        <a:t>on </a:t>
                      </a:r>
                      <a:r>
                        <a:rPr lang="en-US" sz="1900" spc="45" dirty="0">
                          <a:latin typeface="Trebuchet MS"/>
                          <a:cs typeface="Trebuchet MS"/>
                        </a:rPr>
                        <a:t>a </a:t>
                      </a:r>
                      <a:r>
                        <a:rPr lang="en-US" sz="1900" spc="50" dirty="0">
                          <a:latin typeface="Trebuchet MS"/>
                          <a:cs typeface="Trebuchet MS"/>
                        </a:rPr>
                        <a:t> </a:t>
                      </a:r>
                      <a:r>
                        <a:rPr lang="en-US" sz="1900" spc="-5" dirty="0">
                          <a:latin typeface="Trebuchet MS"/>
                          <a:cs typeface="Trebuchet MS"/>
                        </a:rPr>
                        <a:t>dataset </a:t>
                      </a:r>
                      <a:r>
                        <a:rPr lang="en-US" sz="1900" spc="-55" dirty="0">
                          <a:latin typeface="Trebuchet MS"/>
                          <a:cs typeface="Trebuchet MS"/>
                        </a:rPr>
                        <a:t>of </a:t>
                      </a:r>
                      <a:r>
                        <a:rPr lang="en-US" sz="1900" spc="40" dirty="0">
                          <a:latin typeface="Trebuchet MS"/>
                          <a:cs typeface="Trebuchet MS"/>
                        </a:rPr>
                        <a:t>10,000 </a:t>
                      </a:r>
                      <a:r>
                        <a:rPr lang="en-US" sz="1900" spc="25" dirty="0">
                          <a:latin typeface="Trebuchet MS"/>
                          <a:cs typeface="Trebuchet MS"/>
                        </a:rPr>
                        <a:t>images, </a:t>
                      </a:r>
                      <a:r>
                        <a:rPr lang="en-US" sz="1900" spc="-229" dirty="0">
                          <a:latin typeface="Trebuchet MS"/>
                          <a:cs typeface="Trebuchet MS"/>
                        </a:rPr>
                        <a:t>it </a:t>
                      </a:r>
                      <a:r>
                        <a:rPr lang="en-US" sz="1900" spc="-155" dirty="0">
                          <a:latin typeface="Trebuchet MS"/>
                          <a:cs typeface="Trebuchet MS"/>
                        </a:rPr>
                        <a:t>will </a:t>
                      </a:r>
                      <a:r>
                        <a:rPr lang="en-US" sz="1900" spc="-55" dirty="0">
                          <a:latin typeface="Trebuchet MS"/>
                          <a:cs typeface="Trebuchet MS"/>
                        </a:rPr>
                        <a:t>correctly </a:t>
                      </a:r>
                      <a:r>
                        <a:rPr lang="en-US" sz="1900" spc="20" dirty="0">
                          <a:latin typeface="Trebuchet MS"/>
                          <a:cs typeface="Trebuchet MS"/>
                        </a:rPr>
                        <a:t>classify </a:t>
                      </a:r>
                      <a:r>
                        <a:rPr lang="en-US" sz="1900" spc="-950" dirty="0">
                          <a:latin typeface="Trebuchet MS"/>
                          <a:cs typeface="Trebuchet MS"/>
                        </a:rPr>
                        <a:t> </a:t>
                      </a:r>
                      <a:r>
                        <a:rPr lang="en-US" sz="1900" spc="500" dirty="0">
                          <a:latin typeface="Trebuchet MS"/>
                          <a:cs typeface="Trebuchet MS"/>
                        </a:rPr>
                        <a:t>95%</a:t>
                      </a:r>
                      <a:r>
                        <a:rPr lang="en-US" sz="1900" spc="-80" dirty="0">
                          <a:latin typeface="Trebuchet MS"/>
                          <a:cs typeface="Trebuchet MS"/>
                        </a:rPr>
                        <a:t> </a:t>
                      </a:r>
                      <a:r>
                        <a:rPr lang="en-US" sz="1900" spc="-55" dirty="0">
                          <a:latin typeface="Trebuchet MS"/>
                          <a:cs typeface="Trebuchet MS"/>
                        </a:rPr>
                        <a:t>of</a:t>
                      </a:r>
                      <a:r>
                        <a:rPr lang="en-US" sz="1900" spc="-75" dirty="0">
                          <a:latin typeface="Trebuchet MS"/>
                          <a:cs typeface="Trebuchet MS"/>
                        </a:rPr>
                        <a:t> </a:t>
                      </a:r>
                      <a:r>
                        <a:rPr lang="en-US" sz="1900" spc="-55" dirty="0">
                          <a:latin typeface="Trebuchet MS"/>
                          <a:cs typeface="Trebuchet MS"/>
                        </a:rPr>
                        <a:t>test</a:t>
                      </a:r>
                      <a:r>
                        <a:rPr lang="en-US" sz="1900" spc="-75" dirty="0">
                          <a:latin typeface="Trebuchet MS"/>
                          <a:cs typeface="Trebuchet MS"/>
                        </a:rPr>
                        <a:t> </a:t>
                      </a:r>
                      <a:r>
                        <a:rPr lang="en-US" sz="1900" spc="60" dirty="0">
                          <a:latin typeface="Trebuchet MS"/>
                          <a:cs typeface="Trebuchet MS"/>
                        </a:rPr>
                        <a:t>images."</a:t>
                      </a:r>
                      <a:endParaRPr lang="en-US" sz="1900">
                        <a:latin typeface="Trebuchet MS"/>
                        <a:cs typeface="Trebuchet MS"/>
                      </a:endParaRPr>
                    </a:p>
                  </a:txBody>
                  <a:tcPr marL="0" marR="0" marT="97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936107">
                <a:tc>
                  <a:txBody>
                    <a:bodyPr/>
                    <a:lstStyle/>
                    <a:p>
                      <a:pPr marL="1272540" marR="73025" indent="-1192530">
                        <a:lnSpc>
                          <a:spcPts val="3790"/>
                        </a:lnSpc>
                        <a:spcBef>
                          <a:spcPts val="2335"/>
                        </a:spcBef>
                      </a:pPr>
                      <a:r>
                        <a:rPr lang="en-US" sz="1900" spc="10" dirty="0">
                          <a:latin typeface="Trebuchet MS"/>
                          <a:cs typeface="Trebuchet MS"/>
                        </a:rPr>
                        <a:t>"If</a:t>
                      </a:r>
                      <a:r>
                        <a:rPr lang="en-US" sz="1900" spc="-80" dirty="0">
                          <a:latin typeface="Trebuchet MS"/>
                          <a:cs typeface="Trebuchet MS"/>
                        </a:rPr>
                        <a:t> </a:t>
                      </a:r>
                      <a:r>
                        <a:rPr lang="en-US" sz="1900" spc="45" dirty="0">
                          <a:latin typeface="Trebuchet MS"/>
                          <a:cs typeface="Trebuchet MS"/>
                        </a:rPr>
                        <a:t>a</a:t>
                      </a:r>
                      <a:r>
                        <a:rPr lang="en-US" sz="1900" spc="-75" dirty="0">
                          <a:latin typeface="Trebuchet MS"/>
                          <a:cs typeface="Trebuchet MS"/>
                        </a:rPr>
                        <a:t> </a:t>
                      </a:r>
                      <a:r>
                        <a:rPr lang="en-US" sz="1900" spc="85" dirty="0">
                          <a:latin typeface="Trebuchet MS"/>
                          <a:cs typeface="Trebuchet MS"/>
                        </a:rPr>
                        <a:t>company</a:t>
                      </a:r>
                      <a:r>
                        <a:rPr lang="en-US" sz="1900" spc="-75" dirty="0">
                          <a:latin typeface="Trebuchet MS"/>
                          <a:cs typeface="Trebuchet MS"/>
                        </a:rPr>
                        <a:t> </a:t>
                      </a:r>
                      <a:r>
                        <a:rPr lang="en-US" sz="1900" spc="40" dirty="0">
                          <a:latin typeface="Trebuchet MS"/>
                          <a:cs typeface="Trebuchet MS"/>
                        </a:rPr>
                        <a:t>increases</a:t>
                      </a:r>
                      <a:r>
                        <a:rPr lang="en-US" sz="1900" spc="-75" dirty="0">
                          <a:latin typeface="Trebuchet MS"/>
                          <a:cs typeface="Trebuchet MS"/>
                        </a:rPr>
                        <a:t> </a:t>
                      </a:r>
                      <a:r>
                        <a:rPr lang="en-US" sz="1900" spc="-50" dirty="0">
                          <a:latin typeface="Trebuchet MS"/>
                          <a:cs typeface="Trebuchet MS"/>
                        </a:rPr>
                        <a:t>its</a:t>
                      </a:r>
                      <a:r>
                        <a:rPr lang="en-US" sz="1900" spc="-75" dirty="0">
                          <a:latin typeface="Trebuchet MS"/>
                          <a:cs typeface="Trebuchet MS"/>
                        </a:rPr>
                        <a:t> </a:t>
                      </a:r>
                      <a:r>
                        <a:rPr lang="en-US" sz="1900" spc="-25" dirty="0">
                          <a:latin typeface="Trebuchet MS"/>
                          <a:cs typeface="Trebuchet MS"/>
                        </a:rPr>
                        <a:t>marketing</a:t>
                      </a:r>
                      <a:r>
                        <a:rPr lang="en-US" sz="1900" spc="-80" dirty="0">
                          <a:latin typeface="Trebuchet MS"/>
                          <a:cs typeface="Trebuchet MS"/>
                        </a:rPr>
                        <a:t> </a:t>
                      </a:r>
                      <a:r>
                        <a:rPr lang="en-US" sz="1900" spc="-5" dirty="0">
                          <a:latin typeface="Trebuchet MS"/>
                          <a:cs typeface="Trebuchet MS"/>
                        </a:rPr>
                        <a:t>budget, </a:t>
                      </a:r>
                      <a:r>
                        <a:rPr lang="en-US" sz="1900" spc="-944" dirty="0">
                          <a:latin typeface="Trebuchet MS"/>
                          <a:cs typeface="Trebuchet MS"/>
                        </a:rPr>
                        <a:t> </a:t>
                      </a:r>
                      <a:r>
                        <a:rPr lang="en-US" sz="1900" dirty="0">
                          <a:latin typeface="Trebuchet MS"/>
                          <a:cs typeface="Trebuchet MS"/>
                        </a:rPr>
                        <a:t>it</a:t>
                      </a:r>
                      <a:r>
                        <a:rPr lang="en-US" sz="1900" spc="-75" dirty="0">
                          <a:latin typeface="Trebuchet MS"/>
                          <a:cs typeface="Trebuchet MS"/>
                        </a:rPr>
                        <a:t> </a:t>
                      </a:r>
                      <a:r>
                        <a:rPr lang="en-US" sz="1900" dirty="0">
                          <a:latin typeface="Trebuchet MS"/>
                          <a:cs typeface="Trebuchet MS"/>
                        </a:rPr>
                        <a:t>will</a:t>
                      </a:r>
                      <a:r>
                        <a:rPr lang="en-US" sz="1900" spc="-75" dirty="0">
                          <a:latin typeface="Trebuchet MS"/>
                          <a:cs typeface="Trebuchet MS"/>
                        </a:rPr>
                        <a:t> </a:t>
                      </a:r>
                      <a:r>
                        <a:rPr lang="en-US" sz="1900" dirty="0">
                          <a:latin typeface="Trebuchet MS"/>
                          <a:cs typeface="Trebuchet MS"/>
                        </a:rPr>
                        <a:t>inc</a:t>
                      </a:r>
                      <a:r>
                        <a:rPr lang="en-US" sz="1900" spc="-60" dirty="0">
                          <a:latin typeface="Trebuchet MS"/>
                          <a:cs typeface="Trebuchet MS"/>
                        </a:rPr>
                        <a:t>r</a:t>
                      </a:r>
                      <a:r>
                        <a:rPr lang="en-US" sz="1900" dirty="0">
                          <a:latin typeface="Trebuchet MS"/>
                          <a:cs typeface="Trebuchet MS"/>
                        </a:rPr>
                        <a:t>ease</a:t>
                      </a:r>
                      <a:r>
                        <a:rPr lang="en-US" sz="1900" spc="-75" dirty="0">
                          <a:latin typeface="Trebuchet MS"/>
                          <a:cs typeface="Trebuchet MS"/>
                        </a:rPr>
                        <a:t> </a:t>
                      </a:r>
                      <a:r>
                        <a:rPr lang="en-US" sz="1900" dirty="0">
                          <a:latin typeface="Trebuchet MS"/>
                          <a:cs typeface="Trebuchet MS"/>
                        </a:rPr>
                        <a:t>its</a:t>
                      </a:r>
                      <a:r>
                        <a:rPr lang="en-US" sz="1900" spc="-75" dirty="0">
                          <a:latin typeface="Trebuchet MS"/>
                          <a:cs typeface="Trebuchet MS"/>
                        </a:rPr>
                        <a:t> </a:t>
                      </a:r>
                      <a:r>
                        <a:rPr lang="en-US" sz="1900" dirty="0">
                          <a:latin typeface="Trebuchet MS"/>
                          <a:cs typeface="Trebuchet MS"/>
                        </a:rPr>
                        <a:t>sales</a:t>
                      </a:r>
                      <a:r>
                        <a:rPr lang="en-US" sz="1900" spc="-75" dirty="0">
                          <a:latin typeface="Trebuchet MS"/>
                          <a:cs typeface="Trebuchet MS"/>
                        </a:rPr>
                        <a:t> </a:t>
                      </a:r>
                      <a:r>
                        <a:rPr lang="en-US" sz="1900" spc="-60" dirty="0">
                          <a:latin typeface="Trebuchet MS"/>
                          <a:cs typeface="Trebuchet MS"/>
                        </a:rPr>
                        <a:t>r</a:t>
                      </a:r>
                      <a:r>
                        <a:rPr lang="en-US" sz="1900" dirty="0">
                          <a:latin typeface="Trebuchet MS"/>
                          <a:cs typeface="Trebuchet MS"/>
                        </a:rPr>
                        <a:t>evenue."</a:t>
                      </a:r>
                      <a:endParaRPr lang="en-US" sz="1900">
                        <a:latin typeface="Trebuchet MS"/>
                        <a:cs typeface="Trebuchet MS"/>
                      </a:endParaRPr>
                    </a:p>
                  </a:txBody>
                  <a:tcPr marL="0" marR="0" marT="1798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3350" marR="125730" algn="ctr">
                        <a:lnSpc>
                          <a:spcPts val="3790"/>
                        </a:lnSpc>
                        <a:spcBef>
                          <a:spcPts val="439"/>
                        </a:spcBef>
                      </a:pPr>
                      <a:r>
                        <a:rPr lang="en-US" sz="1900" spc="10" dirty="0">
                          <a:latin typeface="Trebuchet MS"/>
                          <a:cs typeface="Trebuchet MS"/>
                        </a:rPr>
                        <a:t>"If</a:t>
                      </a:r>
                      <a:r>
                        <a:rPr lang="en-US" sz="1900" spc="-75" dirty="0">
                          <a:latin typeface="Trebuchet MS"/>
                          <a:cs typeface="Trebuchet MS"/>
                        </a:rPr>
                        <a:t> </a:t>
                      </a:r>
                      <a:r>
                        <a:rPr lang="en-US" sz="1900" spc="45" dirty="0">
                          <a:latin typeface="Trebuchet MS"/>
                          <a:cs typeface="Trebuchet MS"/>
                        </a:rPr>
                        <a:t>a</a:t>
                      </a:r>
                      <a:r>
                        <a:rPr lang="en-US" sz="1900" spc="-75" dirty="0">
                          <a:latin typeface="Trebuchet MS"/>
                          <a:cs typeface="Trebuchet MS"/>
                        </a:rPr>
                        <a:t> </a:t>
                      </a:r>
                      <a:r>
                        <a:rPr lang="en-US" sz="1900" spc="85" dirty="0">
                          <a:latin typeface="Trebuchet MS"/>
                          <a:cs typeface="Trebuchet MS"/>
                        </a:rPr>
                        <a:t>company</a:t>
                      </a:r>
                      <a:r>
                        <a:rPr lang="en-US" sz="1900" spc="-75" dirty="0">
                          <a:latin typeface="Trebuchet MS"/>
                          <a:cs typeface="Trebuchet MS"/>
                        </a:rPr>
                        <a:t> </a:t>
                      </a:r>
                      <a:r>
                        <a:rPr lang="en-US" sz="1900" spc="40" dirty="0">
                          <a:latin typeface="Trebuchet MS"/>
                          <a:cs typeface="Trebuchet MS"/>
                        </a:rPr>
                        <a:t>increases</a:t>
                      </a:r>
                      <a:r>
                        <a:rPr lang="en-US" sz="1900" spc="-75" dirty="0">
                          <a:latin typeface="Trebuchet MS"/>
                          <a:cs typeface="Trebuchet MS"/>
                        </a:rPr>
                        <a:t> </a:t>
                      </a:r>
                      <a:r>
                        <a:rPr lang="en-US" sz="1900" spc="-50" dirty="0">
                          <a:latin typeface="Trebuchet MS"/>
                          <a:cs typeface="Trebuchet MS"/>
                        </a:rPr>
                        <a:t>its</a:t>
                      </a:r>
                      <a:r>
                        <a:rPr lang="en-US" sz="1900" spc="-75" dirty="0">
                          <a:latin typeface="Trebuchet MS"/>
                          <a:cs typeface="Trebuchet MS"/>
                        </a:rPr>
                        <a:t> </a:t>
                      </a:r>
                      <a:r>
                        <a:rPr lang="en-US" sz="1900" spc="-25" dirty="0">
                          <a:latin typeface="Trebuchet MS"/>
                          <a:cs typeface="Trebuchet MS"/>
                        </a:rPr>
                        <a:t>marketing</a:t>
                      </a:r>
                      <a:r>
                        <a:rPr lang="en-US" sz="1900" spc="-75" dirty="0">
                          <a:latin typeface="Trebuchet MS"/>
                          <a:cs typeface="Trebuchet MS"/>
                        </a:rPr>
                        <a:t> </a:t>
                      </a:r>
                      <a:r>
                        <a:rPr lang="en-US" sz="1900" spc="40" dirty="0">
                          <a:latin typeface="Trebuchet MS"/>
                          <a:cs typeface="Trebuchet MS"/>
                        </a:rPr>
                        <a:t>budget</a:t>
                      </a:r>
                      <a:r>
                        <a:rPr lang="en-US" sz="1900" spc="-75" dirty="0">
                          <a:latin typeface="Trebuchet MS"/>
                          <a:cs typeface="Trebuchet MS"/>
                        </a:rPr>
                        <a:t> </a:t>
                      </a:r>
                      <a:r>
                        <a:rPr lang="en-US" sz="1900" spc="75" dirty="0">
                          <a:latin typeface="Trebuchet MS"/>
                          <a:cs typeface="Trebuchet MS"/>
                        </a:rPr>
                        <a:t>by </a:t>
                      </a:r>
                      <a:r>
                        <a:rPr lang="en-US" sz="1900" spc="-944" dirty="0">
                          <a:latin typeface="Trebuchet MS"/>
                          <a:cs typeface="Trebuchet MS"/>
                        </a:rPr>
                        <a:t> </a:t>
                      </a:r>
                      <a:r>
                        <a:rPr lang="en-US" sz="1900" spc="305" dirty="0">
                          <a:latin typeface="Trebuchet MS"/>
                          <a:cs typeface="Trebuchet MS"/>
                        </a:rPr>
                        <a:t>20%,</a:t>
                      </a:r>
                      <a:r>
                        <a:rPr lang="en-US" sz="1900" spc="-75" dirty="0">
                          <a:latin typeface="Trebuchet MS"/>
                          <a:cs typeface="Trebuchet MS"/>
                        </a:rPr>
                        <a:t> </a:t>
                      </a:r>
                      <a:r>
                        <a:rPr lang="en-US" sz="1900" spc="-229" dirty="0">
                          <a:latin typeface="Trebuchet MS"/>
                          <a:cs typeface="Trebuchet MS"/>
                        </a:rPr>
                        <a:t>it</a:t>
                      </a:r>
                      <a:r>
                        <a:rPr lang="en-US" sz="1900" spc="-75" dirty="0">
                          <a:latin typeface="Trebuchet MS"/>
                          <a:cs typeface="Trebuchet MS"/>
                        </a:rPr>
                        <a:t> </a:t>
                      </a:r>
                      <a:r>
                        <a:rPr lang="en-US" sz="1900" spc="-155" dirty="0">
                          <a:latin typeface="Trebuchet MS"/>
                          <a:cs typeface="Trebuchet MS"/>
                        </a:rPr>
                        <a:t>will</a:t>
                      </a:r>
                      <a:r>
                        <a:rPr lang="en-US" sz="1900" spc="-75" dirty="0">
                          <a:latin typeface="Trebuchet MS"/>
                          <a:cs typeface="Trebuchet MS"/>
                        </a:rPr>
                        <a:t> </a:t>
                      </a:r>
                      <a:r>
                        <a:rPr lang="en-US" sz="1900" spc="90" dirty="0">
                          <a:latin typeface="Trebuchet MS"/>
                          <a:cs typeface="Trebuchet MS"/>
                        </a:rPr>
                        <a:t>see</a:t>
                      </a:r>
                      <a:r>
                        <a:rPr lang="en-US" sz="1900" spc="-70" dirty="0">
                          <a:latin typeface="Trebuchet MS"/>
                          <a:cs typeface="Trebuchet MS"/>
                        </a:rPr>
                        <a:t> </a:t>
                      </a:r>
                      <a:r>
                        <a:rPr lang="en-US" sz="1900" spc="45" dirty="0">
                          <a:latin typeface="Trebuchet MS"/>
                          <a:cs typeface="Trebuchet MS"/>
                        </a:rPr>
                        <a:t>a</a:t>
                      </a:r>
                      <a:r>
                        <a:rPr lang="en-US" sz="1900" spc="-75" dirty="0">
                          <a:latin typeface="Trebuchet MS"/>
                          <a:cs typeface="Trebuchet MS"/>
                        </a:rPr>
                        <a:t> </a:t>
                      </a:r>
                      <a:r>
                        <a:rPr lang="en-US" sz="1900" spc="500" dirty="0">
                          <a:latin typeface="Trebuchet MS"/>
                          <a:cs typeface="Trebuchet MS"/>
                        </a:rPr>
                        <a:t>10%</a:t>
                      </a:r>
                      <a:r>
                        <a:rPr lang="en-US" sz="1900" spc="-75" dirty="0">
                          <a:latin typeface="Trebuchet MS"/>
                          <a:cs typeface="Trebuchet MS"/>
                        </a:rPr>
                        <a:t> </a:t>
                      </a:r>
                      <a:r>
                        <a:rPr lang="en-US" sz="1900" spc="5" dirty="0">
                          <a:latin typeface="Trebuchet MS"/>
                          <a:cs typeface="Trebuchet MS"/>
                        </a:rPr>
                        <a:t>increase</a:t>
                      </a:r>
                      <a:r>
                        <a:rPr lang="en-US" sz="1900" spc="-70" dirty="0">
                          <a:latin typeface="Trebuchet MS"/>
                          <a:cs typeface="Trebuchet MS"/>
                        </a:rPr>
                        <a:t> </a:t>
                      </a:r>
                      <a:r>
                        <a:rPr lang="en-US" sz="1900" spc="-80" dirty="0">
                          <a:latin typeface="Trebuchet MS"/>
                          <a:cs typeface="Trebuchet MS"/>
                        </a:rPr>
                        <a:t>in</a:t>
                      </a:r>
                      <a:r>
                        <a:rPr lang="en-US" sz="1900" spc="-75" dirty="0">
                          <a:latin typeface="Trebuchet MS"/>
                          <a:cs typeface="Trebuchet MS"/>
                        </a:rPr>
                        <a:t> </a:t>
                      </a:r>
                      <a:r>
                        <a:rPr lang="en-US" sz="1900" spc="80" dirty="0">
                          <a:latin typeface="Trebuchet MS"/>
                          <a:cs typeface="Trebuchet MS"/>
                        </a:rPr>
                        <a:t>sales</a:t>
                      </a:r>
                      <a:r>
                        <a:rPr lang="en-US" sz="1900" spc="-75" dirty="0">
                          <a:latin typeface="Trebuchet MS"/>
                          <a:cs typeface="Trebuchet MS"/>
                        </a:rPr>
                        <a:t> </a:t>
                      </a:r>
                      <a:r>
                        <a:rPr lang="en-US" sz="1900" spc="-25" dirty="0">
                          <a:latin typeface="Trebuchet MS"/>
                          <a:cs typeface="Trebuchet MS"/>
                        </a:rPr>
                        <a:t>revenue </a:t>
                      </a:r>
                      <a:r>
                        <a:rPr lang="en-US" sz="1900" spc="-944" dirty="0">
                          <a:latin typeface="Trebuchet MS"/>
                          <a:cs typeface="Trebuchet MS"/>
                        </a:rPr>
                        <a:t> </a:t>
                      </a:r>
                      <a:r>
                        <a:rPr lang="en-US" sz="1900" spc="-80" dirty="0">
                          <a:latin typeface="Trebuchet MS"/>
                          <a:cs typeface="Trebuchet MS"/>
                        </a:rPr>
                        <a:t>in the</a:t>
                      </a:r>
                      <a:r>
                        <a:rPr lang="en-US" sz="1900" spc="-75" dirty="0">
                          <a:latin typeface="Trebuchet MS"/>
                          <a:cs typeface="Trebuchet MS"/>
                        </a:rPr>
                        <a:t> </a:t>
                      </a:r>
                      <a:r>
                        <a:rPr lang="en-US" sz="1900" spc="-45" dirty="0">
                          <a:latin typeface="Trebuchet MS"/>
                          <a:cs typeface="Trebuchet MS"/>
                        </a:rPr>
                        <a:t>next</a:t>
                      </a:r>
                      <a:r>
                        <a:rPr lang="en-US" sz="1900" spc="-75" dirty="0">
                          <a:latin typeface="Trebuchet MS"/>
                          <a:cs typeface="Trebuchet MS"/>
                        </a:rPr>
                        <a:t> quarter."</a:t>
                      </a:r>
                      <a:endParaRPr lang="en-US" sz="1900">
                        <a:latin typeface="Trebuchet MS"/>
                        <a:cs typeface="Trebuchet MS"/>
                      </a:endParaRPr>
                    </a:p>
                  </a:txBody>
                  <a:tcPr marL="0" marR="0" marT="338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013056">
                <a:tc>
                  <a:txBody>
                    <a:bodyPr/>
                    <a:lstStyle/>
                    <a:p>
                      <a:pPr marL="595630" marR="588010" algn="ctr">
                        <a:lnSpc>
                          <a:spcPts val="3790"/>
                        </a:lnSpc>
                        <a:spcBef>
                          <a:spcPts val="930"/>
                        </a:spcBef>
                      </a:pPr>
                      <a:r>
                        <a:rPr lang="en-US" sz="1900" spc="10" dirty="0">
                          <a:latin typeface="Trebuchet MS"/>
                          <a:cs typeface="Trebuchet MS"/>
                        </a:rPr>
                        <a:t>"If </a:t>
                      </a:r>
                      <a:r>
                        <a:rPr lang="en-US" sz="1900" spc="45" dirty="0">
                          <a:latin typeface="Trebuchet MS"/>
                          <a:cs typeface="Trebuchet MS"/>
                        </a:rPr>
                        <a:t>a </a:t>
                      </a:r>
                      <a:r>
                        <a:rPr lang="en-US" sz="1900" spc="25" dirty="0">
                          <a:latin typeface="Trebuchet MS"/>
                          <a:cs typeface="Trebuchet MS"/>
                        </a:rPr>
                        <a:t>new </a:t>
                      </a:r>
                      <a:r>
                        <a:rPr lang="en-US" sz="1900" spc="-90" dirty="0">
                          <a:latin typeface="Trebuchet MS"/>
                          <a:cs typeface="Trebuchet MS"/>
                        </a:rPr>
                        <a:t>material </a:t>
                      </a:r>
                      <a:r>
                        <a:rPr lang="en-US" sz="1900" spc="55" dirty="0">
                          <a:latin typeface="Trebuchet MS"/>
                          <a:cs typeface="Trebuchet MS"/>
                        </a:rPr>
                        <a:t>is </a:t>
                      </a:r>
                      <a:r>
                        <a:rPr lang="en-US" sz="1900" spc="110" dirty="0">
                          <a:latin typeface="Trebuchet MS"/>
                          <a:cs typeface="Trebuchet MS"/>
                        </a:rPr>
                        <a:t>used </a:t>
                      </a:r>
                      <a:r>
                        <a:rPr lang="en-US" sz="1900" spc="-95" dirty="0">
                          <a:latin typeface="Trebuchet MS"/>
                          <a:cs typeface="Trebuchet MS"/>
                        </a:rPr>
                        <a:t>for </a:t>
                      </a:r>
                      <a:r>
                        <a:rPr lang="en-US" sz="1900" spc="45" dirty="0">
                          <a:latin typeface="Trebuchet MS"/>
                          <a:cs typeface="Trebuchet MS"/>
                        </a:rPr>
                        <a:t>a </a:t>
                      </a:r>
                      <a:r>
                        <a:rPr lang="en-US" sz="1900" spc="15" dirty="0">
                          <a:latin typeface="Trebuchet MS"/>
                          <a:cs typeface="Trebuchet MS"/>
                        </a:rPr>
                        <a:t>bridge </a:t>
                      </a:r>
                      <a:r>
                        <a:rPr lang="en-US" sz="1900" spc="20" dirty="0">
                          <a:latin typeface="Trebuchet MS"/>
                          <a:cs typeface="Trebuchet MS"/>
                        </a:rPr>
                        <a:t> </a:t>
                      </a:r>
                      <a:r>
                        <a:rPr lang="en-US" sz="1900" dirty="0">
                          <a:latin typeface="Trebuchet MS"/>
                          <a:cs typeface="Trebuchet MS"/>
                        </a:rPr>
                        <a:t>construction,</a:t>
                      </a:r>
                      <a:r>
                        <a:rPr lang="en-US" sz="1900" spc="-75" dirty="0">
                          <a:latin typeface="Trebuchet MS"/>
                          <a:cs typeface="Trebuchet MS"/>
                        </a:rPr>
                        <a:t> </a:t>
                      </a:r>
                      <a:r>
                        <a:rPr lang="en-US" sz="1900" dirty="0">
                          <a:latin typeface="Trebuchet MS"/>
                          <a:cs typeface="Trebuchet MS"/>
                        </a:rPr>
                        <a:t>it</a:t>
                      </a:r>
                      <a:r>
                        <a:rPr lang="en-US" sz="1900" spc="-75" dirty="0">
                          <a:latin typeface="Trebuchet MS"/>
                          <a:cs typeface="Trebuchet MS"/>
                        </a:rPr>
                        <a:t> </a:t>
                      </a:r>
                      <a:r>
                        <a:rPr lang="en-US" sz="1900" dirty="0">
                          <a:latin typeface="Trebuchet MS"/>
                          <a:cs typeface="Trebuchet MS"/>
                        </a:rPr>
                        <a:t>will</a:t>
                      </a:r>
                      <a:r>
                        <a:rPr lang="en-US" sz="1900" spc="-75" dirty="0">
                          <a:latin typeface="Trebuchet MS"/>
                          <a:cs typeface="Trebuchet MS"/>
                        </a:rPr>
                        <a:t> </a:t>
                      </a:r>
                      <a:r>
                        <a:rPr lang="en-US" sz="1900" dirty="0">
                          <a:latin typeface="Trebuchet MS"/>
                          <a:cs typeface="Trebuchet MS"/>
                        </a:rPr>
                        <a:t>inc</a:t>
                      </a:r>
                      <a:r>
                        <a:rPr lang="en-US" sz="1900" spc="-60" dirty="0">
                          <a:latin typeface="Trebuchet MS"/>
                          <a:cs typeface="Trebuchet MS"/>
                        </a:rPr>
                        <a:t>r</a:t>
                      </a:r>
                      <a:r>
                        <a:rPr lang="en-US" sz="1900" dirty="0">
                          <a:latin typeface="Trebuchet MS"/>
                          <a:cs typeface="Trebuchet MS"/>
                        </a:rPr>
                        <a:t>ease</a:t>
                      </a:r>
                      <a:r>
                        <a:rPr lang="en-US" sz="1900" spc="-75" dirty="0">
                          <a:latin typeface="Trebuchet MS"/>
                          <a:cs typeface="Trebuchet MS"/>
                        </a:rPr>
                        <a:t> </a:t>
                      </a:r>
                      <a:r>
                        <a:rPr lang="en-US" sz="1900" dirty="0">
                          <a:latin typeface="Trebuchet MS"/>
                          <a:cs typeface="Trebuchet MS"/>
                        </a:rPr>
                        <a:t>the</a:t>
                      </a:r>
                      <a:r>
                        <a:rPr lang="en-US" sz="1900" spc="-75" dirty="0">
                          <a:latin typeface="Trebuchet MS"/>
                          <a:cs typeface="Trebuchet MS"/>
                        </a:rPr>
                        <a:t> </a:t>
                      </a:r>
                      <a:r>
                        <a:rPr lang="en-US" sz="1900" dirty="0">
                          <a:latin typeface="Trebuchet MS"/>
                          <a:cs typeface="Trebuchet MS"/>
                        </a:rPr>
                        <a:t>bridge's  </a:t>
                      </a:r>
                      <a:r>
                        <a:rPr lang="en-US" sz="1900" spc="-70" dirty="0">
                          <a:latin typeface="Trebuchet MS"/>
                          <a:cs typeface="Trebuchet MS"/>
                        </a:rPr>
                        <a:t>durability</a:t>
                      </a:r>
                      <a:r>
                        <a:rPr lang="en-US" sz="1900" spc="-80" dirty="0">
                          <a:latin typeface="Trebuchet MS"/>
                          <a:cs typeface="Trebuchet MS"/>
                        </a:rPr>
                        <a:t> </a:t>
                      </a:r>
                      <a:r>
                        <a:rPr lang="en-US" sz="1900" spc="65" dirty="0">
                          <a:latin typeface="Trebuchet MS"/>
                          <a:cs typeface="Trebuchet MS"/>
                        </a:rPr>
                        <a:t>and</a:t>
                      </a:r>
                      <a:r>
                        <a:rPr lang="en-US" sz="1900" spc="-75" dirty="0">
                          <a:latin typeface="Trebuchet MS"/>
                          <a:cs typeface="Trebuchet MS"/>
                        </a:rPr>
                        <a:t> </a:t>
                      </a:r>
                      <a:r>
                        <a:rPr lang="en-US" sz="1900" spc="-40" dirty="0">
                          <a:latin typeface="Trebuchet MS"/>
                          <a:cs typeface="Trebuchet MS"/>
                        </a:rPr>
                        <a:t>safety."</a:t>
                      </a:r>
                      <a:endParaRPr lang="en-US" sz="1900">
                        <a:latin typeface="Trebuchet MS"/>
                        <a:cs typeface="Trebuchet MS"/>
                      </a:endParaRPr>
                    </a:p>
                  </a:txBody>
                  <a:tcPr marL="0" marR="0" marT="7162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5244" marR="47625" indent="-635" algn="ctr">
                        <a:lnSpc>
                          <a:spcPts val="3790"/>
                        </a:lnSpc>
                        <a:spcBef>
                          <a:spcPts val="930"/>
                        </a:spcBef>
                      </a:pPr>
                      <a:r>
                        <a:rPr lang="en-US" sz="1900" spc="10" dirty="0">
                          <a:latin typeface="Trebuchet MS"/>
                          <a:cs typeface="Trebuchet MS"/>
                        </a:rPr>
                        <a:t>"If </a:t>
                      </a:r>
                      <a:r>
                        <a:rPr lang="en-US" sz="1900" spc="45" dirty="0">
                          <a:latin typeface="Trebuchet MS"/>
                          <a:cs typeface="Trebuchet MS"/>
                        </a:rPr>
                        <a:t>a </a:t>
                      </a:r>
                      <a:r>
                        <a:rPr lang="en-US" sz="1900" spc="15" dirty="0">
                          <a:latin typeface="Trebuchet MS"/>
                          <a:cs typeface="Trebuchet MS"/>
                        </a:rPr>
                        <a:t>bridge </a:t>
                      </a:r>
                      <a:r>
                        <a:rPr lang="en-US" sz="1900" spc="55" dirty="0">
                          <a:latin typeface="Trebuchet MS"/>
                          <a:cs typeface="Trebuchet MS"/>
                        </a:rPr>
                        <a:t>is </a:t>
                      </a:r>
                      <a:r>
                        <a:rPr lang="en-US" sz="1900" spc="20" dirty="0">
                          <a:latin typeface="Trebuchet MS"/>
                          <a:cs typeface="Trebuchet MS"/>
                        </a:rPr>
                        <a:t>constructed </a:t>
                      </a:r>
                      <a:r>
                        <a:rPr lang="en-US" sz="1900" spc="85" dirty="0">
                          <a:latin typeface="Trebuchet MS"/>
                          <a:cs typeface="Trebuchet MS"/>
                        </a:rPr>
                        <a:t>using </a:t>
                      </a:r>
                      <a:r>
                        <a:rPr lang="en-US" sz="1900" spc="45" dirty="0">
                          <a:latin typeface="Trebuchet MS"/>
                          <a:cs typeface="Trebuchet MS"/>
                        </a:rPr>
                        <a:t>a </a:t>
                      </a:r>
                      <a:r>
                        <a:rPr lang="en-US" sz="1900" spc="25" dirty="0">
                          <a:latin typeface="Trebuchet MS"/>
                          <a:cs typeface="Trebuchet MS"/>
                        </a:rPr>
                        <a:t>new </a:t>
                      </a:r>
                      <a:r>
                        <a:rPr lang="en-US" sz="1900" spc="30" dirty="0">
                          <a:latin typeface="Trebuchet MS"/>
                          <a:cs typeface="Trebuchet MS"/>
                        </a:rPr>
                        <a:t> </a:t>
                      </a:r>
                      <a:r>
                        <a:rPr lang="en-US" sz="1900" spc="45" dirty="0">
                          <a:latin typeface="Trebuchet MS"/>
                          <a:cs typeface="Trebuchet MS"/>
                        </a:rPr>
                        <a:t>composite</a:t>
                      </a:r>
                      <a:r>
                        <a:rPr lang="en-US" sz="1900" spc="-75" dirty="0">
                          <a:latin typeface="Trebuchet MS"/>
                          <a:cs typeface="Trebuchet MS"/>
                        </a:rPr>
                        <a:t> </a:t>
                      </a:r>
                      <a:r>
                        <a:rPr lang="en-US" sz="1900" spc="-110" dirty="0">
                          <a:latin typeface="Trebuchet MS"/>
                          <a:cs typeface="Trebuchet MS"/>
                        </a:rPr>
                        <a:t>material,</a:t>
                      </a:r>
                      <a:r>
                        <a:rPr lang="en-US" sz="1900" spc="-70" dirty="0">
                          <a:latin typeface="Trebuchet MS"/>
                          <a:cs typeface="Trebuchet MS"/>
                        </a:rPr>
                        <a:t> </a:t>
                      </a:r>
                      <a:r>
                        <a:rPr lang="en-US" sz="1900" spc="-229" dirty="0">
                          <a:latin typeface="Trebuchet MS"/>
                          <a:cs typeface="Trebuchet MS"/>
                        </a:rPr>
                        <a:t>it</a:t>
                      </a:r>
                      <a:r>
                        <a:rPr lang="en-US" sz="1900" spc="-70" dirty="0">
                          <a:latin typeface="Trebuchet MS"/>
                          <a:cs typeface="Trebuchet MS"/>
                        </a:rPr>
                        <a:t> </a:t>
                      </a:r>
                      <a:r>
                        <a:rPr lang="en-US" sz="1900" spc="-155" dirty="0">
                          <a:latin typeface="Trebuchet MS"/>
                          <a:cs typeface="Trebuchet MS"/>
                        </a:rPr>
                        <a:t>will</a:t>
                      </a:r>
                      <a:r>
                        <a:rPr lang="en-US" sz="1900" spc="-70" dirty="0">
                          <a:latin typeface="Trebuchet MS"/>
                          <a:cs typeface="Trebuchet MS"/>
                        </a:rPr>
                        <a:t> </a:t>
                      </a:r>
                      <a:r>
                        <a:rPr lang="en-US" sz="1900" spc="-15" dirty="0">
                          <a:latin typeface="Trebuchet MS"/>
                          <a:cs typeface="Trebuchet MS"/>
                        </a:rPr>
                        <a:t>withstand</a:t>
                      </a:r>
                      <a:r>
                        <a:rPr lang="en-US" sz="1900" spc="-75" dirty="0">
                          <a:latin typeface="Trebuchet MS"/>
                          <a:cs typeface="Trebuchet MS"/>
                        </a:rPr>
                        <a:t> </a:t>
                      </a:r>
                      <a:r>
                        <a:rPr lang="en-US" sz="1900" spc="45" dirty="0">
                          <a:latin typeface="Trebuchet MS"/>
                          <a:cs typeface="Trebuchet MS"/>
                        </a:rPr>
                        <a:t>a</a:t>
                      </a:r>
                      <a:r>
                        <a:rPr lang="en-US" sz="1900" spc="-70" dirty="0">
                          <a:latin typeface="Trebuchet MS"/>
                          <a:cs typeface="Trebuchet MS"/>
                        </a:rPr>
                        <a:t> </a:t>
                      </a:r>
                      <a:r>
                        <a:rPr lang="en-US" sz="1900" spc="50" dirty="0">
                          <a:latin typeface="Trebuchet MS"/>
                          <a:cs typeface="Trebuchet MS"/>
                        </a:rPr>
                        <a:t>Category</a:t>
                      </a:r>
                      <a:r>
                        <a:rPr lang="en-US" sz="1900" spc="-70" dirty="0">
                          <a:latin typeface="Trebuchet MS"/>
                          <a:cs typeface="Trebuchet MS"/>
                        </a:rPr>
                        <a:t> </a:t>
                      </a:r>
                      <a:r>
                        <a:rPr lang="en-US" sz="1900" spc="105" dirty="0">
                          <a:latin typeface="Trebuchet MS"/>
                          <a:cs typeface="Trebuchet MS"/>
                        </a:rPr>
                        <a:t>5 </a:t>
                      </a:r>
                      <a:r>
                        <a:rPr lang="en-US" sz="1900" spc="-950" dirty="0">
                          <a:latin typeface="Trebuchet MS"/>
                          <a:cs typeface="Trebuchet MS"/>
                        </a:rPr>
                        <a:t> </a:t>
                      </a:r>
                      <a:r>
                        <a:rPr lang="en-US" sz="1900" spc="-30" dirty="0">
                          <a:latin typeface="Trebuchet MS"/>
                          <a:cs typeface="Trebuchet MS"/>
                        </a:rPr>
                        <a:t>hurricane</a:t>
                      </a:r>
                      <a:r>
                        <a:rPr lang="en-US" sz="1900" spc="-80" dirty="0">
                          <a:latin typeface="Trebuchet MS"/>
                          <a:cs typeface="Trebuchet MS"/>
                        </a:rPr>
                        <a:t> </a:t>
                      </a:r>
                      <a:r>
                        <a:rPr lang="en-US" sz="1900" spc="-90" dirty="0">
                          <a:latin typeface="Trebuchet MS"/>
                          <a:cs typeface="Trebuchet MS"/>
                        </a:rPr>
                        <a:t>with</a:t>
                      </a:r>
                      <a:r>
                        <a:rPr lang="en-US" sz="1900" spc="-75" dirty="0">
                          <a:latin typeface="Trebuchet MS"/>
                          <a:cs typeface="Trebuchet MS"/>
                        </a:rPr>
                        <a:t> </a:t>
                      </a:r>
                      <a:r>
                        <a:rPr lang="en-US" sz="1900" spc="-55" dirty="0">
                          <a:latin typeface="Trebuchet MS"/>
                          <a:cs typeface="Trebuchet MS"/>
                        </a:rPr>
                        <a:t>minimal</a:t>
                      </a:r>
                      <a:r>
                        <a:rPr lang="en-US" sz="1900" spc="-80" dirty="0">
                          <a:latin typeface="Trebuchet MS"/>
                          <a:cs typeface="Trebuchet MS"/>
                        </a:rPr>
                        <a:t> </a:t>
                      </a:r>
                      <a:r>
                        <a:rPr lang="en-US" sz="1900" spc="70" dirty="0">
                          <a:latin typeface="Trebuchet MS"/>
                          <a:cs typeface="Trebuchet MS"/>
                        </a:rPr>
                        <a:t>damage."</a:t>
                      </a:r>
                      <a:endParaRPr lang="en-US" sz="1900">
                        <a:latin typeface="Trebuchet MS"/>
                        <a:cs typeface="Trebuchet MS"/>
                      </a:endParaRPr>
                    </a:p>
                  </a:txBody>
                  <a:tcPr marL="0" marR="0" marT="7162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063832" y="731564"/>
          <a:ext cx="9871184" cy="3680263"/>
        </p:xfrm>
        <a:graphic>
          <a:graphicData uri="http://schemas.openxmlformats.org/drawingml/2006/table">
            <a:tbl>
              <a:tblPr firstRow="1" bandRow="1">
                <a:tableStyleId>{2D5ABB26-0587-4C30-8999-92F81FD0307C}</a:tableStyleId>
              </a:tblPr>
              <a:tblGrid>
                <a:gridCol w="9871184">
                  <a:extLst>
                    <a:ext uri="{9D8B030D-6E8A-4147-A177-3AD203B41FA5}">
                      <a16:colId xmlns:a16="http://schemas.microsoft.com/office/drawing/2014/main" val="20000"/>
                    </a:ext>
                  </a:extLst>
                </a:gridCol>
              </a:tblGrid>
              <a:tr h="488250">
                <a:tc>
                  <a:txBody>
                    <a:bodyPr/>
                    <a:lstStyle/>
                    <a:p>
                      <a:pPr algn="ctr">
                        <a:lnSpc>
                          <a:spcPct val="100000"/>
                        </a:lnSpc>
                        <a:spcBef>
                          <a:spcPts val="2605"/>
                        </a:spcBef>
                      </a:pPr>
                      <a:r>
                        <a:rPr lang="en-US" sz="1800" b="1" spc="-10">
                          <a:latin typeface="Arial"/>
                          <a:cs typeface="Arial"/>
                        </a:rPr>
                        <a:t>Hypotheses</a:t>
                      </a:r>
                      <a:r>
                        <a:rPr lang="en-US" sz="1800" b="1" spc="-5">
                          <a:latin typeface="Arial"/>
                          <a:cs typeface="Arial"/>
                        </a:rPr>
                        <a:t> </a:t>
                      </a:r>
                      <a:r>
                        <a:rPr lang="en-US" sz="1800" b="1" spc="10">
                          <a:latin typeface="Arial"/>
                          <a:cs typeface="Arial"/>
                        </a:rPr>
                        <a:t>with</a:t>
                      </a:r>
                      <a:r>
                        <a:rPr lang="en-US" sz="1800" b="1" spc="-5">
                          <a:latin typeface="Arial"/>
                          <a:cs typeface="Arial"/>
                        </a:rPr>
                        <a:t> </a:t>
                      </a:r>
                      <a:r>
                        <a:rPr lang="en-US" sz="1800" b="1" spc="10">
                          <a:latin typeface="Arial"/>
                          <a:cs typeface="Arial"/>
                        </a:rPr>
                        <a:t>Multiple</a:t>
                      </a:r>
                      <a:r>
                        <a:rPr lang="en-US" sz="1800" b="1" spc="-5">
                          <a:latin typeface="Arial"/>
                          <a:cs typeface="Arial"/>
                        </a:rPr>
                        <a:t> </a:t>
                      </a:r>
                      <a:r>
                        <a:rPr lang="en-US" sz="1800" b="1" spc="5">
                          <a:latin typeface="Arial"/>
                          <a:cs typeface="Arial"/>
                        </a:rPr>
                        <a:t>Interpretations</a:t>
                      </a:r>
                      <a:endParaRPr lang="en-US" sz="1800">
                        <a:latin typeface="Arial"/>
                        <a:cs typeface="Arial"/>
                      </a:endParaRPr>
                    </a:p>
                  </a:txBody>
                  <a:tcPr marL="0" marR="0" marT="1807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623980">
                <a:tc>
                  <a:txBody>
                    <a:bodyPr/>
                    <a:lstStyle/>
                    <a:p>
                      <a:pPr>
                        <a:lnSpc>
                          <a:spcPct val="100000"/>
                        </a:lnSpc>
                        <a:spcBef>
                          <a:spcPts val="10"/>
                        </a:spcBef>
                      </a:pPr>
                      <a:endParaRPr lang="en-US" sz="2100">
                        <a:latin typeface="Times New Roman"/>
                        <a:cs typeface="Times New Roman"/>
                      </a:endParaRPr>
                    </a:p>
                    <a:p>
                      <a:pPr algn="ctr">
                        <a:lnSpc>
                          <a:spcPct val="100000"/>
                        </a:lnSpc>
                      </a:pPr>
                      <a:r>
                        <a:rPr lang="en-US" sz="1800" spc="60">
                          <a:latin typeface="Trebuchet MS"/>
                          <a:cs typeface="Trebuchet MS"/>
                        </a:rPr>
                        <a:t>"Increased</a:t>
                      </a:r>
                      <a:r>
                        <a:rPr lang="en-US" sz="1800" spc="-75">
                          <a:latin typeface="Trebuchet MS"/>
                          <a:cs typeface="Trebuchet MS"/>
                        </a:rPr>
                        <a:t> </a:t>
                      </a:r>
                      <a:r>
                        <a:rPr lang="en-US" sz="1800" spc="25">
                          <a:latin typeface="Trebuchet MS"/>
                          <a:cs typeface="Trebuchet MS"/>
                        </a:rPr>
                        <a:t>physical</a:t>
                      </a:r>
                      <a:r>
                        <a:rPr lang="en-US" sz="1800" spc="-75">
                          <a:latin typeface="Trebuchet MS"/>
                          <a:cs typeface="Trebuchet MS"/>
                        </a:rPr>
                        <a:t> </a:t>
                      </a:r>
                      <a:r>
                        <a:rPr lang="en-US" sz="1800" spc="-95">
                          <a:latin typeface="Trebuchet MS"/>
                          <a:cs typeface="Trebuchet MS"/>
                        </a:rPr>
                        <a:t>activity</a:t>
                      </a:r>
                      <a:r>
                        <a:rPr lang="en-US" sz="1800" spc="-75">
                          <a:latin typeface="Trebuchet MS"/>
                          <a:cs typeface="Trebuchet MS"/>
                        </a:rPr>
                        <a:t> </a:t>
                      </a:r>
                      <a:r>
                        <a:rPr lang="en-US" sz="1800" spc="35">
                          <a:latin typeface="Trebuchet MS"/>
                          <a:cs typeface="Trebuchet MS"/>
                        </a:rPr>
                        <a:t>leads</a:t>
                      </a:r>
                      <a:r>
                        <a:rPr lang="en-US" sz="1800" spc="-75">
                          <a:latin typeface="Trebuchet MS"/>
                          <a:cs typeface="Trebuchet MS"/>
                        </a:rPr>
                        <a:t> to </a:t>
                      </a:r>
                      <a:r>
                        <a:rPr lang="en-US" sz="1800" spc="-5">
                          <a:latin typeface="Trebuchet MS"/>
                          <a:cs typeface="Trebuchet MS"/>
                        </a:rPr>
                        <a:t>improved</a:t>
                      </a:r>
                      <a:r>
                        <a:rPr lang="en-US" sz="1800" spc="-75">
                          <a:latin typeface="Trebuchet MS"/>
                          <a:cs typeface="Trebuchet MS"/>
                        </a:rPr>
                        <a:t> </a:t>
                      </a:r>
                      <a:r>
                        <a:rPr lang="en-US" sz="1800" spc="-70">
                          <a:latin typeface="Trebuchet MS"/>
                          <a:cs typeface="Trebuchet MS"/>
                        </a:rPr>
                        <a:t>mental</a:t>
                      </a:r>
                      <a:r>
                        <a:rPr lang="en-US" sz="1800" spc="-75">
                          <a:latin typeface="Trebuchet MS"/>
                          <a:cs typeface="Trebuchet MS"/>
                        </a:rPr>
                        <a:t> </a:t>
                      </a:r>
                      <a:r>
                        <a:rPr lang="en-US" sz="1800" spc="-55">
                          <a:latin typeface="Trebuchet MS"/>
                          <a:cs typeface="Trebuchet MS"/>
                        </a:rPr>
                        <a:t>health."</a:t>
                      </a:r>
                      <a:endParaRPr lang="en-US" sz="1800">
                        <a:latin typeface="Trebuchet MS"/>
                        <a:cs typeface="Trebuchet MS"/>
                      </a:endParaRPr>
                    </a:p>
                  </a:txBody>
                  <a:tcPr marL="0" marR="0" marT="6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623980">
                <a:tc>
                  <a:txBody>
                    <a:bodyPr/>
                    <a:lstStyle/>
                    <a:p>
                      <a:pPr>
                        <a:lnSpc>
                          <a:spcPct val="100000"/>
                        </a:lnSpc>
                        <a:spcBef>
                          <a:spcPts val="10"/>
                        </a:spcBef>
                      </a:pPr>
                      <a:endParaRPr lang="en-US" sz="2100">
                        <a:latin typeface="Times New Roman"/>
                        <a:cs typeface="Times New Roman"/>
                      </a:endParaRPr>
                    </a:p>
                    <a:p>
                      <a:pPr algn="ctr">
                        <a:lnSpc>
                          <a:spcPct val="100000"/>
                        </a:lnSpc>
                      </a:pPr>
                      <a:r>
                        <a:rPr lang="en-US" sz="1800" spc="55">
                          <a:latin typeface="Trebuchet MS"/>
                          <a:cs typeface="Trebuchet MS"/>
                        </a:rPr>
                        <a:t>"Higher</a:t>
                      </a:r>
                      <a:r>
                        <a:rPr lang="en-US" sz="1800" spc="-80">
                          <a:latin typeface="Trebuchet MS"/>
                          <a:cs typeface="Trebuchet MS"/>
                        </a:rPr>
                        <a:t> </a:t>
                      </a:r>
                      <a:r>
                        <a:rPr lang="en-US" sz="1800" spc="-35">
                          <a:latin typeface="Trebuchet MS"/>
                          <a:cs typeface="Trebuchet MS"/>
                        </a:rPr>
                        <a:t>levels</a:t>
                      </a:r>
                      <a:r>
                        <a:rPr lang="en-US" sz="1800" spc="-75">
                          <a:latin typeface="Trebuchet MS"/>
                          <a:cs typeface="Trebuchet MS"/>
                        </a:rPr>
                        <a:t> </a:t>
                      </a:r>
                      <a:r>
                        <a:rPr lang="en-US" sz="1800" spc="-65">
                          <a:latin typeface="Trebuchet MS"/>
                          <a:cs typeface="Trebuchet MS"/>
                        </a:rPr>
                        <a:t>of</a:t>
                      </a:r>
                      <a:r>
                        <a:rPr lang="en-US" sz="1800" spc="-75">
                          <a:latin typeface="Trebuchet MS"/>
                          <a:cs typeface="Trebuchet MS"/>
                        </a:rPr>
                        <a:t> caffeine </a:t>
                      </a:r>
                      <a:r>
                        <a:rPr lang="en-US" sz="1800" spc="-70">
                          <a:latin typeface="Trebuchet MS"/>
                          <a:cs typeface="Trebuchet MS"/>
                        </a:rPr>
                        <a:t>intake</a:t>
                      </a:r>
                      <a:r>
                        <a:rPr lang="en-US" sz="1800" spc="-80">
                          <a:latin typeface="Trebuchet MS"/>
                          <a:cs typeface="Trebuchet MS"/>
                        </a:rPr>
                        <a:t> </a:t>
                      </a:r>
                      <a:r>
                        <a:rPr lang="en-US" sz="1800" spc="-30">
                          <a:latin typeface="Trebuchet MS"/>
                          <a:cs typeface="Trebuchet MS"/>
                        </a:rPr>
                        <a:t>lead</a:t>
                      </a:r>
                      <a:r>
                        <a:rPr lang="en-US" sz="1800" spc="-75">
                          <a:latin typeface="Trebuchet MS"/>
                          <a:cs typeface="Trebuchet MS"/>
                        </a:rPr>
                        <a:t> to </a:t>
                      </a:r>
                      <a:r>
                        <a:rPr lang="en-US" sz="1800" spc="10">
                          <a:latin typeface="Trebuchet MS"/>
                          <a:cs typeface="Trebuchet MS"/>
                        </a:rPr>
                        <a:t>increased</a:t>
                      </a:r>
                      <a:r>
                        <a:rPr lang="en-US" sz="1800" spc="-75">
                          <a:latin typeface="Trebuchet MS"/>
                          <a:cs typeface="Trebuchet MS"/>
                        </a:rPr>
                        <a:t> </a:t>
                      </a:r>
                      <a:r>
                        <a:rPr lang="en-US" sz="1800" spc="-10">
                          <a:latin typeface="Trebuchet MS"/>
                          <a:cs typeface="Trebuchet MS"/>
                        </a:rPr>
                        <a:t>risk</a:t>
                      </a:r>
                      <a:r>
                        <a:rPr lang="en-US" sz="1800" spc="-75">
                          <a:latin typeface="Trebuchet MS"/>
                          <a:cs typeface="Trebuchet MS"/>
                        </a:rPr>
                        <a:t> </a:t>
                      </a:r>
                      <a:r>
                        <a:rPr lang="en-US" sz="1800" spc="-65">
                          <a:latin typeface="Trebuchet MS"/>
                          <a:cs typeface="Trebuchet MS"/>
                        </a:rPr>
                        <a:t>of</a:t>
                      </a:r>
                      <a:r>
                        <a:rPr lang="en-US" sz="1800" spc="-80">
                          <a:latin typeface="Trebuchet MS"/>
                          <a:cs typeface="Trebuchet MS"/>
                        </a:rPr>
                        <a:t> </a:t>
                      </a:r>
                      <a:r>
                        <a:rPr lang="en-US" sz="1800" spc="-85">
                          <a:latin typeface="Trebuchet MS"/>
                          <a:cs typeface="Trebuchet MS"/>
                        </a:rPr>
                        <a:t>heart</a:t>
                      </a:r>
                      <a:r>
                        <a:rPr lang="en-US" sz="1800" spc="-75">
                          <a:latin typeface="Trebuchet MS"/>
                          <a:cs typeface="Trebuchet MS"/>
                        </a:rPr>
                        <a:t> </a:t>
                      </a:r>
                      <a:r>
                        <a:rPr lang="en-US" sz="1800" spc="60">
                          <a:latin typeface="Trebuchet MS"/>
                          <a:cs typeface="Trebuchet MS"/>
                        </a:rPr>
                        <a:t>disease."</a:t>
                      </a:r>
                      <a:endParaRPr lang="en-US" sz="1800">
                        <a:latin typeface="Trebuchet MS"/>
                        <a:cs typeface="Trebuchet MS"/>
                      </a:endParaRPr>
                    </a:p>
                  </a:txBody>
                  <a:tcPr marL="0" marR="0" marT="6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637015">
                <a:tc>
                  <a:txBody>
                    <a:bodyPr/>
                    <a:lstStyle/>
                    <a:p>
                      <a:pPr>
                        <a:lnSpc>
                          <a:spcPct val="100000"/>
                        </a:lnSpc>
                      </a:pPr>
                      <a:endParaRPr lang="en-US" sz="2200">
                        <a:latin typeface="Times New Roman"/>
                        <a:cs typeface="Times New Roman"/>
                      </a:endParaRPr>
                    </a:p>
                    <a:p>
                      <a:pPr algn="ctr">
                        <a:lnSpc>
                          <a:spcPct val="100000"/>
                        </a:lnSpc>
                      </a:pPr>
                      <a:r>
                        <a:rPr lang="en-US" sz="1800" spc="105">
                          <a:latin typeface="Trebuchet MS"/>
                          <a:cs typeface="Trebuchet MS"/>
                        </a:rPr>
                        <a:t>"Exposure</a:t>
                      </a:r>
                      <a:r>
                        <a:rPr lang="en-US" sz="1800" spc="-80">
                          <a:latin typeface="Trebuchet MS"/>
                          <a:cs typeface="Trebuchet MS"/>
                        </a:rPr>
                        <a:t> </a:t>
                      </a:r>
                      <a:r>
                        <a:rPr lang="en-US" sz="1800" spc="-75">
                          <a:latin typeface="Trebuchet MS"/>
                          <a:cs typeface="Trebuchet MS"/>
                        </a:rPr>
                        <a:t>to </a:t>
                      </a:r>
                      <a:r>
                        <a:rPr lang="en-US" sz="1800" spc="-85">
                          <a:latin typeface="Trebuchet MS"/>
                          <a:cs typeface="Trebuchet MS"/>
                        </a:rPr>
                        <a:t>violent</a:t>
                      </a:r>
                      <a:r>
                        <a:rPr lang="en-US" sz="1800" spc="-75">
                          <a:latin typeface="Trebuchet MS"/>
                          <a:cs typeface="Trebuchet MS"/>
                        </a:rPr>
                        <a:t> </a:t>
                      </a:r>
                      <a:r>
                        <a:rPr lang="en-US" sz="1800" spc="-5">
                          <a:latin typeface="Trebuchet MS"/>
                          <a:cs typeface="Trebuchet MS"/>
                        </a:rPr>
                        <a:t>media</a:t>
                      </a:r>
                      <a:r>
                        <a:rPr lang="en-US" sz="1800" spc="-80">
                          <a:latin typeface="Trebuchet MS"/>
                          <a:cs typeface="Trebuchet MS"/>
                        </a:rPr>
                        <a:t> </a:t>
                      </a:r>
                      <a:r>
                        <a:rPr lang="en-US" sz="1800" spc="35">
                          <a:latin typeface="Trebuchet MS"/>
                          <a:cs typeface="Trebuchet MS"/>
                        </a:rPr>
                        <a:t>increases</a:t>
                      </a:r>
                      <a:r>
                        <a:rPr lang="en-US" sz="1800" spc="-75">
                          <a:latin typeface="Trebuchet MS"/>
                          <a:cs typeface="Trebuchet MS"/>
                        </a:rPr>
                        <a:t> </a:t>
                      </a:r>
                      <a:r>
                        <a:rPr lang="en-US" sz="1800" spc="65">
                          <a:latin typeface="Trebuchet MS"/>
                          <a:cs typeface="Trebuchet MS"/>
                        </a:rPr>
                        <a:t>aggressive</a:t>
                      </a:r>
                      <a:r>
                        <a:rPr lang="en-US" sz="1800" spc="-75">
                          <a:latin typeface="Trebuchet MS"/>
                          <a:cs typeface="Trebuchet MS"/>
                        </a:rPr>
                        <a:t> </a:t>
                      </a:r>
                      <a:r>
                        <a:rPr lang="en-US" sz="1800" spc="-15">
                          <a:latin typeface="Trebuchet MS"/>
                          <a:cs typeface="Trebuchet MS"/>
                        </a:rPr>
                        <a:t>behavior</a:t>
                      </a:r>
                      <a:r>
                        <a:rPr lang="en-US" sz="1800" spc="-75">
                          <a:latin typeface="Trebuchet MS"/>
                          <a:cs typeface="Trebuchet MS"/>
                        </a:rPr>
                        <a:t> </a:t>
                      </a:r>
                      <a:r>
                        <a:rPr lang="en-US" sz="1800" spc="-90">
                          <a:latin typeface="Trebuchet MS"/>
                          <a:cs typeface="Trebuchet MS"/>
                        </a:rPr>
                        <a:t>in</a:t>
                      </a:r>
                      <a:r>
                        <a:rPr lang="en-US" sz="1800" spc="-80">
                          <a:latin typeface="Trebuchet MS"/>
                          <a:cs typeface="Trebuchet MS"/>
                        </a:rPr>
                        <a:t> </a:t>
                      </a:r>
                      <a:r>
                        <a:rPr lang="en-US" sz="1800" spc="-40">
                          <a:latin typeface="Trebuchet MS"/>
                          <a:cs typeface="Trebuchet MS"/>
                        </a:rPr>
                        <a:t>children."</a:t>
                      </a:r>
                      <a:endParaRPr lang="en-US" sz="18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667595">
                <a:tc>
                  <a:txBody>
                    <a:bodyPr/>
                    <a:lstStyle/>
                    <a:p>
                      <a:pPr>
                        <a:lnSpc>
                          <a:spcPct val="100000"/>
                        </a:lnSpc>
                        <a:spcBef>
                          <a:spcPts val="45"/>
                        </a:spcBef>
                      </a:pPr>
                      <a:endParaRPr lang="en-US" sz="2300">
                        <a:latin typeface="Times New Roman"/>
                        <a:cs typeface="Times New Roman"/>
                      </a:endParaRPr>
                    </a:p>
                    <a:p>
                      <a:pPr algn="ctr">
                        <a:lnSpc>
                          <a:spcPct val="100000"/>
                        </a:lnSpc>
                      </a:pPr>
                      <a:r>
                        <a:rPr lang="en-US" sz="1800" spc="135">
                          <a:latin typeface="Trebuchet MS"/>
                          <a:cs typeface="Trebuchet MS"/>
                        </a:rPr>
                        <a:t>"Consuming</a:t>
                      </a:r>
                      <a:r>
                        <a:rPr lang="en-US" sz="1800" spc="-80">
                          <a:latin typeface="Trebuchet MS"/>
                          <a:cs typeface="Trebuchet MS"/>
                        </a:rPr>
                        <a:t> </a:t>
                      </a:r>
                      <a:r>
                        <a:rPr lang="en-US" sz="1800" spc="35">
                          <a:latin typeface="Trebuchet MS"/>
                          <a:cs typeface="Trebuchet MS"/>
                        </a:rPr>
                        <a:t>a</a:t>
                      </a:r>
                      <a:r>
                        <a:rPr lang="en-US" sz="1800" spc="-75">
                          <a:latin typeface="Trebuchet MS"/>
                          <a:cs typeface="Trebuchet MS"/>
                        </a:rPr>
                        <a:t> </a:t>
                      </a:r>
                      <a:r>
                        <a:rPr lang="en-US" sz="1800" spc="-40">
                          <a:latin typeface="Trebuchet MS"/>
                          <a:cs typeface="Trebuchet MS"/>
                        </a:rPr>
                        <a:t>high-fat</a:t>
                      </a:r>
                      <a:r>
                        <a:rPr lang="en-US" sz="1800" spc="-80">
                          <a:latin typeface="Trebuchet MS"/>
                          <a:cs typeface="Trebuchet MS"/>
                        </a:rPr>
                        <a:t> </a:t>
                      </a:r>
                      <a:r>
                        <a:rPr lang="en-US" sz="1800" spc="-100">
                          <a:latin typeface="Trebuchet MS"/>
                          <a:cs typeface="Trebuchet MS"/>
                        </a:rPr>
                        <a:t>diet</a:t>
                      </a:r>
                      <a:r>
                        <a:rPr lang="en-US" sz="1800" spc="-75">
                          <a:latin typeface="Trebuchet MS"/>
                          <a:cs typeface="Trebuchet MS"/>
                        </a:rPr>
                        <a:t> </a:t>
                      </a:r>
                      <a:r>
                        <a:rPr lang="en-US" sz="1800" spc="35">
                          <a:latin typeface="Trebuchet MS"/>
                          <a:cs typeface="Trebuchet MS"/>
                        </a:rPr>
                        <a:t>leads</a:t>
                      </a:r>
                      <a:r>
                        <a:rPr lang="en-US" sz="1800" spc="-80">
                          <a:latin typeface="Trebuchet MS"/>
                          <a:cs typeface="Trebuchet MS"/>
                        </a:rPr>
                        <a:t> </a:t>
                      </a:r>
                      <a:r>
                        <a:rPr lang="en-US" sz="1800" spc="-75">
                          <a:latin typeface="Trebuchet MS"/>
                          <a:cs typeface="Trebuchet MS"/>
                        </a:rPr>
                        <a:t>to </a:t>
                      </a:r>
                      <a:r>
                        <a:rPr lang="en-US" sz="1800" spc="10">
                          <a:latin typeface="Trebuchet MS"/>
                          <a:cs typeface="Trebuchet MS"/>
                        </a:rPr>
                        <a:t>increased</a:t>
                      </a:r>
                      <a:r>
                        <a:rPr lang="en-US" sz="1800" spc="-75">
                          <a:latin typeface="Trebuchet MS"/>
                          <a:cs typeface="Trebuchet MS"/>
                        </a:rPr>
                        <a:t> </a:t>
                      </a:r>
                      <a:r>
                        <a:rPr lang="en-US" sz="1800" spc="-10">
                          <a:latin typeface="Trebuchet MS"/>
                          <a:cs typeface="Trebuchet MS"/>
                        </a:rPr>
                        <a:t>risk</a:t>
                      </a:r>
                      <a:r>
                        <a:rPr lang="en-US" sz="1800" spc="-80">
                          <a:latin typeface="Trebuchet MS"/>
                          <a:cs typeface="Trebuchet MS"/>
                        </a:rPr>
                        <a:t> </a:t>
                      </a:r>
                      <a:r>
                        <a:rPr lang="en-US" sz="1800" spc="-65">
                          <a:latin typeface="Trebuchet MS"/>
                          <a:cs typeface="Trebuchet MS"/>
                        </a:rPr>
                        <a:t>of</a:t>
                      </a:r>
                      <a:r>
                        <a:rPr lang="en-US" sz="1800" spc="-75">
                          <a:latin typeface="Trebuchet MS"/>
                          <a:cs typeface="Trebuchet MS"/>
                        </a:rPr>
                        <a:t> </a:t>
                      </a:r>
                      <a:r>
                        <a:rPr lang="en-US" sz="1800" spc="-85">
                          <a:latin typeface="Trebuchet MS"/>
                          <a:cs typeface="Trebuchet MS"/>
                        </a:rPr>
                        <a:t>heart</a:t>
                      </a:r>
                      <a:r>
                        <a:rPr lang="en-US" sz="1800" spc="-80">
                          <a:latin typeface="Trebuchet MS"/>
                          <a:cs typeface="Trebuchet MS"/>
                        </a:rPr>
                        <a:t> </a:t>
                      </a:r>
                      <a:r>
                        <a:rPr lang="en-US" sz="1800" spc="60">
                          <a:latin typeface="Trebuchet MS"/>
                          <a:cs typeface="Trebuchet MS"/>
                        </a:rPr>
                        <a:t>disease."</a:t>
                      </a:r>
                      <a:endParaRPr lang="en-US" sz="1800">
                        <a:latin typeface="Trebuchet MS"/>
                        <a:cs typeface="Trebuchet MS"/>
                      </a:endParaRPr>
                    </a:p>
                  </a:txBody>
                  <a:tcPr marL="0" marR="0" marT="312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639443">
                <a:tc>
                  <a:txBody>
                    <a:bodyPr/>
                    <a:lstStyle/>
                    <a:p>
                      <a:pPr>
                        <a:lnSpc>
                          <a:spcPct val="100000"/>
                        </a:lnSpc>
                        <a:spcBef>
                          <a:spcPts val="35"/>
                        </a:spcBef>
                      </a:pPr>
                      <a:endParaRPr lang="en-US" sz="2200">
                        <a:latin typeface="Times New Roman"/>
                        <a:cs typeface="Times New Roman"/>
                      </a:endParaRPr>
                    </a:p>
                    <a:p>
                      <a:pPr algn="ctr">
                        <a:lnSpc>
                          <a:spcPct val="100000"/>
                        </a:lnSpc>
                      </a:pPr>
                      <a:r>
                        <a:rPr lang="en-US" sz="1800" spc="105">
                          <a:latin typeface="Trebuchet MS"/>
                          <a:cs typeface="Trebuchet MS"/>
                        </a:rPr>
                        <a:t>"Exposure</a:t>
                      </a:r>
                      <a:r>
                        <a:rPr lang="en-US" sz="1800" spc="-80">
                          <a:latin typeface="Trebuchet MS"/>
                          <a:cs typeface="Trebuchet MS"/>
                        </a:rPr>
                        <a:t> </a:t>
                      </a:r>
                      <a:r>
                        <a:rPr lang="en-US" sz="1800" spc="-75">
                          <a:latin typeface="Trebuchet MS"/>
                          <a:cs typeface="Trebuchet MS"/>
                        </a:rPr>
                        <a:t>to</a:t>
                      </a:r>
                      <a:r>
                        <a:rPr lang="en-US" sz="1800" spc="-80">
                          <a:latin typeface="Trebuchet MS"/>
                          <a:cs typeface="Trebuchet MS"/>
                        </a:rPr>
                        <a:t> </a:t>
                      </a:r>
                      <a:r>
                        <a:rPr lang="en-US" sz="1800" spc="-55">
                          <a:latin typeface="Trebuchet MS"/>
                          <a:cs typeface="Trebuchet MS"/>
                        </a:rPr>
                        <a:t>environmental</a:t>
                      </a:r>
                      <a:r>
                        <a:rPr lang="en-US" sz="1800" spc="-80">
                          <a:latin typeface="Trebuchet MS"/>
                          <a:cs typeface="Trebuchet MS"/>
                        </a:rPr>
                        <a:t> </a:t>
                      </a:r>
                      <a:r>
                        <a:rPr lang="en-US" sz="1800" spc="5">
                          <a:latin typeface="Trebuchet MS"/>
                          <a:cs typeface="Trebuchet MS"/>
                        </a:rPr>
                        <a:t>toxins</a:t>
                      </a:r>
                      <a:r>
                        <a:rPr lang="en-US" sz="1800" spc="-80">
                          <a:latin typeface="Trebuchet MS"/>
                          <a:cs typeface="Trebuchet MS"/>
                        </a:rPr>
                        <a:t> </a:t>
                      </a:r>
                      <a:r>
                        <a:rPr lang="en-US" sz="1800" spc="35">
                          <a:latin typeface="Trebuchet MS"/>
                          <a:cs typeface="Trebuchet MS"/>
                        </a:rPr>
                        <a:t>increases</a:t>
                      </a:r>
                      <a:r>
                        <a:rPr lang="en-US" sz="1800" spc="-75">
                          <a:latin typeface="Trebuchet MS"/>
                          <a:cs typeface="Trebuchet MS"/>
                        </a:rPr>
                        <a:t> </a:t>
                      </a:r>
                      <a:r>
                        <a:rPr lang="en-US" sz="1800" spc="-10">
                          <a:latin typeface="Trebuchet MS"/>
                          <a:cs typeface="Trebuchet MS"/>
                        </a:rPr>
                        <a:t>risk</a:t>
                      </a:r>
                      <a:r>
                        <a:rPr lang="en-US" sz="1800" spc="-80">
                          <a:latin typeface="Trebuchet MS"/>
                          <a:cs typeface="Trebuchet MS"/>
                        </a:rPr>
                        <a:t> </a:t>
                      </a:r>
                      <a:r>
                        <a:rPr lang="en-US" sz="1800" spc="-65">
                          <a:latin typeface="Trebuchet MS"/>
                          <a:cs typeface="Trebuchet MS"/>
                        </a:rPr>
                        <a:t>of</a:t>
                      </a:r>
                      <a:r>
                        <a:rPr lang="en-US" sz="1800" spc="-80">
                          <a:latin typeface="Trebuchet MS"/>
                          <a:cs typeface="Trebuchet MS"/>
                        </a:rPr>
                        <a:t> </a:t>
                      </a:r>
                      <a:r>
                        <a:rPr lang="en-US" sz="1800" spc="-20">
                          <a:latin typeface="Trebuchet MS"/>
                          <a:cs typeface="Trebuchet MS"/>
                        </a:rPr>
                        <a:t>cancer."</a:t>
                      </a:r>
                      <a:endParaRPr lang="en-US" sz="1800">
                        <a:latin typeface="Trebuchet MS"/>
                        <a:cs typeface="Trebuchet MS"/>
                      </a:endParaRPr>
                    </a:p>
                  </a:txBody>
                  <a:tcPr marL="0" marR="0" marT="242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6791" y="697055"/>
            <a:ext cx="8642004" cy="5280390"/>
          </a:xfrm>
          <a:prstGeom prst="rect">
            <a:avLst/>
          </a:prstGeom>
        </p:spPr>
        <p:txBody>
          <a:bodyPr vert="horz" wrap="square" lIns="0" tIns="10782" rIns="0" bIns="0" rtlCol="0">
            <a:spAutoFit/>
          </a:bodyPr>
          <a:lstStyle>
            <a:defPPr>
              <a:defRPr lang="el-GR"/>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1">
              <a:lnSpc>
                <a:spcPct val="100000"/>
              </a:lnSpc>
              <a:spcBef>
                <a:spcPts val="85"/>
              </a:spcBef>
            </a:pPr>
            <a:r>
              <a:rPr sz="2426" spc="158" dirty="0">
                <a:latin typeface="Trebuchet MS"/>
                <a:cs typeface="Trebuchet MS"/>
              </a:rPr>
              <a:t>Occam's</a:t>
            </a:r>
            <a:r>
              <a:rPr sz="2426" spc="-76" dirty="0">
                <a:latin typeface="Trebuchet MS"/>
                <a:cs typeface="Trebuchet MS"/>
              </a:rPr>
              <a:t> </a:t>
            </a:r>
            <a:r>
              <a:rPr sz="2426" spc="61" dirty="0">
                <a:latin typeface="Trebuchet MS"/>
                <a:cs typeface="Trebuchet MS"/>
              </a:rPr>
              <a:t>Razor</a:t>
            </a:r>
            <a:endParaRPr sz="2426">
              <a:latin typeface="Trebuchet MS"/>
              <a:cs typeface="Trebuchet MS"/>
            </a:endParaRPr>
          </a:p>
          <a:p>
            <a:pPr marL="7701" marR="174049">
              <a:lnSpc>
                <a:spcPts val="2620"/>
              </a:lnSpc>
              <a:spcBef>
                <a:spcPts val="2286"/>
              </a:spcBef>
            </a:pPr>
            <a:r>
              <a:rPr sz="2426" spc="55" dirty="0">
                <a:latin typeface="Trebuchet MS"/>
                <a:cs typeface="Trebuchet MS"/>
              </a:rPr>
              <a:t>According </a:t>
            </a:r>
            <a:r>
              <a:rPr sz="2426" spc="-45" dirty="0">
                <a:latin typeface="Trebuchet MS"/>
                <a:cs typeface="Trebuchet MS"/>
              </a:rPr>
              <a:t>to </a:t>
            </a:r>
            <a:r>
              <a:rPr sz="2426" spc="-55" dirty="0">
                <a:latin typeface="Trebuchet MS"/>
                <a:cs typeface="Trebuchet MS"/>
              </a:rPr>
              <a:t>the </a:t>
            </a:r>
            <a:r>
              <a:rPr sz="2426" spc="-30" dirty="0">
                <a:latin typeface="Trebuchet MS"/>
                <a:cs typeface="Trebuchet MS"/>
              </a:rPr>
              <a:t>principle </a:t>
            </a:r>
            <a:r>
              <a:rPr sz="2426" spc="55" dirty="0">
                <a:latin typeface="Trebuchet MS"/>
                <a:cs typeface="Trebuchet MS"/>
              </a:rPr>
              <a:t>known </a:t>
            </a:r>
            <a:r>
              <a:rPr sz="2426" spc="139" dirty="0">
                <a:latin typeface="Trebuchet MS"/>
                <a:cs typeface="Trebuchet MS"/>
              </a:rPr>
              <a:t>as </a:t>
            </a:r>
            <a:r>
              <a:rPr sz="2426" spc="61" dirty="0">
                <a:latin typeface="Trebuchet MS"/>
                <a:cs typeface="Trebuchet MS"/>
              </a:rPr>
              <a:t>Occam’s </a:t>
            </a:r>
            <a:r>
              <a:rPr sz="2426" spc="-18" dirty="0">
                <a:latin typeface="Trebuchet MS"/>
                <a:cs typeface="Trebuchet MS"/>
              </a:rPr>
              <a:t>razor </a:t>
            </a:r>
            <a:r>
              <a:rPr sz="2426" spc="-12" dirty="0">
                <a:latin typeface="Trebuchet MS"/>
                <a:cs typeface="Trebuchet MS"/>
              </a:rPr>
              <a:t>or </a:t>
            </a:r>
            <a:r>
              <a:rPr sz="2426" spc="-27" dirty="0">
                <a:latin typeface="Trebuchet MS"/>
                <a:cs typeface="Trebuchet MS"/>
              </a:rPr>
              <a:t>law </a:t>
            </a:r>
            <a:r>
              <a:rPr sz="2426" spc="-36" dirty="0">
                <a:latin typeface="Trebuchet MS"/>
                <a:cs typeface="Trebuchet MS"/>
              </a:rPr>
              <a:t>of </a:t>
            </a:r>
            <a:r>
              <a:rPr sz="2426" spc="-725" dirty="0">
                <a:latin typeface="Trebuchet MS"/>
                <a:cs typeface="Trebuchet MS"/>
              </a:rPr>
              <a:t> </a:t>
            </a:r>
            <a:r>
              <a:rPr sz="2426" spc="-6" dirty="0">
                <a:latin typeface="Trebuchet MS"/>
                <a:cs typeface="Trebuchet MS"/>
              </a:rPr>
              <a:t>parsimony, </a:t>
            </a:r>
            <a:r>
              <a:rPr sz="2426" spc="-69" dirty="0">
                <a:latin typeface="Trebuchet MS"/>
                <a:cs typeface="Trebuchet MS"/>
              </a:rPr>
              <a:t>there </a:t>
            </a:r>
            <a:r>
              <a:rPr sz="2426" spc="49" dirty="0">
                <a:latin typeface="Trebuchet MS"/>
                <a:cs typeface="Trebuchet MS"/>
              </a:rPr>
              <a:t>may </a:t>
            </a:r>
            <a:r>
              <a:rPr sz="2426" spc="45" dirty="0">
                <a:latin typeface="Trebuchet MS"/>
                <a:cs typeface="Trebuchet MS"/>
              </a:rPr>
              <a:t>be </a:t>
            </a:r>
            <a:r>
              <a:rPr sz="2426" spc="-61" dirty="0">
                <a:latin typeface="Trebuchet MS"/>
                <a:cs typeface="Trebuchet MS"/>
              </a:rPr>
              <a:t>multiple </a:t>
            </a:r>
            <a:r>
              <a:rPr sz="2426" spc="58" dirty="0">
                <a:latin typeface="Trebuchet MS"/>
                <a:cs typeface="Trebuchet MS"/>
              </a:rPr>
              <a:t>hypotheses and </a:t>
            </a:r>
            <a:r>
              <a:rPr sz="2426" spc="61" dirty="0">
                <a:latin typeface="Trebuchet MS"/>
                <a:cs typeface="Trebuchet MS"/>
              </a:rPr>
              <a:t> </a:t>
            </a:r>
            <a:r>
              <a:rPr sz="2426" spc="9" dirty="0">
                <a:latin typeface="Trebuchet MS"/>
                <a:cs typeface="Trebuchet MS"/>
              </a:rPr>
              <a:t>explanations</a:t>
            </a:r>
            <a:r>
              <a:rPr sz="2426" spc="-52" dirty="0">
                <a:latin typeface="Trebuchet MS"/>
                <a:cs typeface="Trebuchet MS"/>
              </a:rPr>
              <a:t> </a:t>
            </a:r>
            <a:r>
              <a:rPr sz="2426" spc="-67" dirty="0">
                <a:latin typeface="Trebuchet MS"/>
                <a:cs typeface="Trebuchet MS"/>
              </a:rPr>
              <a:t>for</a:t>
            </a:r>
            <a:r>
              <a:rPr sz="2426" spc="-52" dirty="0">
                <a:latin typeface="Trebuchet MS"/>
                <a:cs typeface="Trebuchet MS"/>
              </a:rPr>
              <a:t> </a:t>
            </a:r>
            <a:r>
              <a:rPr sz="2426" spc="-55" dirty="0">
                <a:latin typeface="Trebuchet MS"/>
                <a:cs typeface="Trebuchet MS"/>
              </a:rPr>
              <a:t>the</a:t>
            </a:r>
            <a:r>
              <a:rPr sz="2426" spc="-52" dirty="0">
                <a:latin typeface="Trebuchet MS"/>
                <a:cs typeface="Trebuchet MS"/>
              </a:rPr>
              <a:t> </a:t>
            </a:r>
            <a:r>
              <a:rPr sz="2426" spc="88" dirty="0">
                <a:latin typeface="Trebuchet MS"/>
                <a:cs typeface="Trebuchet MS"/>
              </a:rPr>
              <a:t>same</a:t>
            </a:r>
            <a:r>
              <a:rPr sz="2426" spc="-49" dirty="0">
                <a:latin typeface="Trebuchet MS"/>
                <a:cs typeface="Trebuchet MS"/>
              </a:rPr>
              <a:t> </a:t>
            </a:r>
            <a:r>
              <a:rPr sz="2426" spc="27" dirty="0">
                <a:latin typeface="Trebuchet MS"/>
                <a:cs typeface="Trebuchet MS"/>
              </a:rPr>
              <a:t>phenomenon,</a:t>
            </a:r>
            <a:r>
              <a:rPr sz="2426" spc="-52" dirty="0">
                <a:latin typeface="Trebuchet MS"/>
                <a:cs typeface="Trebuchet MS"/>
              </a:rPr>
              <a:t> </a:t>
            </a:r>
            <a:r>
              <a:rPr sz="2426" spc="103" dirty="0">
                <a:latin typeface="Trebuchet MS"/>
                <a:cs typeface="Trebuchet MS"/>
              </a:rPr>
              <a:t>some</a:t>
            </a:r>
            <a:r>
              <a:rPr sz="2426" spc="-52" dirty="0">
                <a:latin typeface="Trebuchet MS"/>
                <a:cs typeface="Trebuchet MS"/>
              </a:rPr>
              <a:t> </a:t>
            </a:r>
            <a:r>
              <a:rPr sz="2426" spc="-36" dirty="0">
                <a:latin typeface="Trebuchet MS"/>
                <a:cs typeface="Trebuchet MS"/>
              </a:rPr>
              <a:t>of</a:t>
            </a:r>
            <a:r>
              <a:rPr sz="2426" spc="-49" dirty="0">
                <a:latin typeface="Trebuchet MS"/>
                <a:cs typeface="Trebuchet MS"/>
              </a:rPr>
              <a:t> </a:t>
            </a:r>
            <a:r>
              <a:rPr sz="2426" spc="-21" dirty="0">
                <a:latin typeface="Trebuchet MS"/>
                <a:cs typeface="Trebuchet MS"/>
              </a:rPr>
              <a:t>them</a:t>
            </a:r>
            <a:r>
              <a:rPr sz="2426" spc="-52" dirty="0">
                <a:latin typeface="Trebuchet MS"/>
                <a:cs typeface="Trebuchet MS"/>
              </a:rPr>
              <a:t> </a:t>
            </a:r>
            <a:r>
              <a:rPr sz="2426" spc="33" dirty="0">
                <a:latin typeface="Trebuchet MS"/>
                <a:cs typeface="Trebuchet MS"/>
              </a:rPr>
              <a:t>being </a:t>
            </a:r>
            <a:r>
              <a:rPr sz="2426" spc="-722" dirty="0">
                <a:latin typeface="Trebuchet MS"/>
                <a:cs typeface="Trebuchet MS"/>
              </a:rPr>
              <a:t> </a:t>
            </a:r>
            <a:r>
              <a:rPr sz="2426" dirty="0">
                <a:latin typeface="Trebuchet MS"/>
                <a:cs typeface="Trebuchet MS"/>
              </a:rPr>
              <a:t>more </a:t>
            </a:r>
            <a:r>
              <a:rPr sz="2426" spc="36" dirty="0">
                <a:latin typeface="Trebuchet MS"/>
                <a:cs typeface="Trebuchet MS"/>
              </a:rPr>
              <a:t>complex </a:t>
            </a:r>
            <a:r>
              <a:rPr sz="2426" spc="58" dirty="0">
                <a:latin typeface="Trebuchet MS"/>
                <a:cs typeface="Trebuchet MS"/>
              </a:rPr>
              <a:t>and </a:t>
            </a:r>
            <a:r>
              <a:rPr sz="2426" spc="-85" dirty="0">
                <a:latin typeface="Trebuchet MS"/>
                <a:cs typeface="Trebuchet MS"/>
              </a:rPr>
              <a:t>intricate. </a:t>
            </a:r>
            <a:r>
              <a:rPr sz="2426" spc="-27" dirty="0">
                <a:latin typeface="Trebuchet MS"/>
                <a:cs typeface="Trebuchet MS"/>
              </a:rPr>
              <a:t>However, </a:t>
            </a:r>
            <a:r>
              <a:rPr sz="2426" spc="-58" dirty="0">
                <a:latin typeface="Trebuchet MS"/>
                <a:cs typeface="Trebuchet MS"/>
              </a:rPr>
              <a:t>in </a:t>
            </a:r>
            <a:r>
              <a:rPr sz="2426" spc="-55" dirty="0">
                <a:latin typeface="Trebuchet MS"/>
                <a:cs typeface="Trebuchet MS"/>
              </a:rPr>
              <a:t>the </a:t>
            </a:r>
            <a:r>
              <a:rPr sz="2426" spc="97" dirty="0">
                <a:latin typeface="Trebuchet MS"/>
                <a:cs typeface="Trebuchet MS"/>
              </a:rPr>
              <a:t>case </a:t>
            </a:r>
            <a:r>
              <a:rPr sz="2426" spc="-36" dirty="0">
                <a:latin typeface="Trebuchet MS"/>
                <a:cs typeface="Trebuchet MS"/>
              </a:rPr>
              <a:t>of </a:t>
            </a:r>
            <a:r>
              <a:rPr sz="2426" dirty="0">
                <a:latin typeface="Trebuchet MS"/>
                <a:cs typeface="Trebuchet MS"/>
              </a:rPr>
              <a:t>more </a:t>
            </a:r>
            <a:r>
              <a:rPr sz="2426" spc="3" dirty="0">
                <a:latin typeface="Trebuchet MS"/>
                <a:cs typeface="Trebuchet MS"/>
              </a:rPr>
              <a:t> </a:t>
            </a:r>
            <a:r>
              <a:rPr sz="2426" spc="36" dirty="0">
                <a:latin typeface="Trebuchet MS"/>
                <a:cs typeface="Trebuchet MS"/>
              </a:rPr>
              <a:t>complex </a:t>
            </a:r>
            <a:r>
              <a:rPr sz="2426" spc="-49" dirty="0">
                <a:latin typeface="Trebuchet MS"/>
                <a:cs typeface="Trebuchet MS"/>
              </a:rPr>
              <a:t>alternatives, </a:t>
            </a:r>
            <a:r>
              <a:rPr sz="2426" spc="3" dirty="0">
                <a:latin typeface="Trebuchet MS"/>
                <a:cs typeface="Trebuchet MS"/>
              </a:rPr>
              <a:t>causalities </a:t>
            </a:r>
            <a:r>
              <a:rPr sz="2426" spc="-9" dirty="0">
                <a:latin typeface="Trebuchet MS"/>
                <a:cs typeface="Trebuchet MS"/>
              </a:rPr>
              <a:t>might </a:t>
            </a:r>
            <a:r>
              <a:rPr sz="2426" spc="45" dirty="0">
                <a:latin typeface="Trebuchet MS"/>
                <a:cs typeface="Trebuchet MS"/>
              </a:rPr>
              <a:t>be </a:t>
            </a:r>
            <a:r>
              <a:rPr sz="2426" spc="-18" dirty="0">
                <a:latin typeface="Trebuchet MS"/>
                <a:cs typeface="Trebuchet MS"/>
              </a:rPr>
              <a:t>very </a:t>
            </a:r>
            <a:r>
              <a:rPr sz="2426" dirty="0">
                <a:latin typeface="Trebuchet MS"/>
                <a:cs typeface="Trebuchet MS"/>
              </a:rPr>
              <a:t>hard </a:t>
            </a:r>
            <a:r>
              <a:rPr sz="2426" spc="-45" dirty="0">
                <a:latin typeface="Trebuchet MS"/>
                <a:cs typeface="Trebuchet MS"/>
              </a:rPr>
              <a:t>to </a:t>
            </a:r>
            <a:r>
              <a:rPr sz="2426" spc="-36" dirty="0">
                <a:latin typeface="Trebuchet MS"/>
                <a:cs typeface="Trebuchet MS"/>
              </a:rPr>
              <a:t>test </a:t>
            </a:r>
            <a:r>
              <a:rPr sz="2426" spc="-33" dirty="0">
                <a:latin typeface="Trebuchet MS"/>
                <a:cs typeface="Trebuchet MS"/>
              </a:rPr>
              <a:t> </a:t>
            </a:r>
            <a:r>
              <a:rPr sz="2426" spc="58" dirty="0">
                <a:latin typeface="Trebuchet MS"/>
                <a:cs typeface="Trebuchet MS"/>
              </a:rPr>
              <a:t>and</a:t>
            </a:r>
            <a:r>
              <a:rPr sz="2426" spc="-55" dirty="0">
                <a:latin typeface="Trebuchet MS"/>
                <a:cs typeface="Trebuchet MS"/>
              </a:rPr>
              <a:t> </a:t>
            </a:r>
            <a:r>
              <a:rPr sz="2426" spc="-27" dirty="0">
                <a:latin typeface="Trebuchet MS"/>
                <a:cs typeface="Trebuchet MS"/>
              </a:rPr>
              <a:t>prove.</a:t>
            </a:r>
            <a:endParaRPr sz="2426">
              <a:latin typeface="Trebuchet MS"/>
              <a:cs typeface="Trebuchet MS"/>
            </a:endParaRPr>
          </a:p>
          <a:p>
            <a:pPr marL="7701" marR="3081">
              <a:lnSpc>
                <a:spcPts val="2620"/>
              </a:lnSpc>
              <a:spcBef>
                <a:spcPts val="2231"/>
              </a:spcBef>
            </a:pPr>
            <a:r>
              <a:rPr sz="2426" spc="36" dirty="0">
                <a:latin typeface="Trebuchet MS"/>
                <a:cs typeface="Trebuchet MS"/>
              </a:rPr>
              <a:t>For</a:t>
            </a:r>
            <a:r>
              <a:rPr sz="2426" spc="-49" dirty="0">
                <a:latin typeface="Trebuchet MS"/>
                <a:cs typeface="Trebuchet MS"/>
              </a:rPr>
              <a:t> </a:t>
            </a:r>
            <a:r>
              <a:rPr sz="2426" spc="-15" dirty="0">
                <a:latin typeface="Trebuchet MS"/>
                <a:cs typeface="Trebuchet MS"/>
              </a:rPr>
              <a:t>this</a:t>
            </a:r>
            <a:r>
              <a:rPr sz="2426" spc="-45" dirty="0">
                <a:latin typeface="Trebuchet MS"/>
                <a:cs typeface="Trebuchet MS"/>
              </a:rPr>
              <a:t> </a:t>
            </a:r>
            <a:r>
              <a:rPr sz="2426" spc="3" dirty="0">
                <a:latin typeface="Trebuchet MS"/>
                <a:cs typeface="Trebuchet MS"/>
              </a:rPr>
              <a:t>reason,</a:t>
            </a:r>
            <a:r>
              <a:rPr sz="2426" spc="-49" dirty="0">
                <a:latin typeface="Trebuchet MS"/>
                <a:cs typeface="Trebuchet MS"/>
              </a:rPr>
              <a:t> </a:t>
            </a:r>
            <a:r>
              <a:rPr sz="2426" spc="27" dirty="0">
                <a:latin typeface="Trebuchet MS"/>
                <a:cs typeface="Trebuchet MS"/>
              </a:rPr>
              <a:t>when</a:t>
            </a:r>
            <a:r>
              <a:rPr sz="2426" spc="-45" dirty="0">
                <a:latin typeface="Trebuchet MS"/>
                <a:cs typeface="Trebuchet MS"/>
              </a:rPr>
              <a:t> </a:t>
            </a:r>
            <a:r>
              <a:rPr sz="2426" spc="9" dirty="0">
                <a:latin typeface="Trebuchet MS"/>
                <a:cs typeface="Trebuchet MS"/>
              </a:rPr>
              <a:t>presented</a:t>
            </a:r>
            <a:r>
              <a:rPr sz="2426" spc="-45" dirty="0">
                <a:latin typeface="Trebuchet MS"/>
                <a:cs typeface="Trebuchet MS"/>
              </a:rPr>
              <a:t> </a:t>
            </a:r>
            <a:r>
              <a:rPr sz="2426" spc="-64" dirty="0">
                <a:latin typeface="Trebuchet MS"/>
                <a:cs typeface="Trebuchet MS"/>
              </a:rPr>
              <a:t>with</a:t>
            </a:r>
            <a:r>
              <a:rPr sz="2426" spc="-49" dirty="0">
                <a:latin typeface="Trebuchet MS"/>
                <a:cs typeface="Trebuchet MS"/>
              </a:rPr>
              <a:t> </a:t>
            </a:r>
            <a:r>
              <a:rPr sz="2426" spc="-61" dirty="0">
                <a:latin typeface="Trebuchet MS"/>
                <a:cs typeface="Trebuchet MS"/>
              </a:rPr>
              <a:t>multiple</a:t>
            </a:r>
            <a:r>
              <a:rPr sz="2426" spc="-45" dirty="0">
                <a:latin typeface="Trebuchet MS"/>
                <a:cs typeface="Trebuchet MS"/>
              </a:rPr>
              <a:t> </a:t>
            </a:r>
            <a:r>
              <a:rPr sz="2426" spc="9" dirty="0">
                <a:latin typeface="Trebuchet MS"/>
                <a:cs typeface="Trebuchet MS"/>
              </a:rPr>
              <a:t>explanations</a:t>
            </a:r>
            <a:r>
              <a:rPr sz="2426" spc="-45" dirty="0">
                <a:latin typeface="Trebuchet MS"/>
                <a:cs typeface="Trebuchet MS"/>
              </a:rPr>
              <a:t> </a:t>
            </a:r>
            <a:r>
              <a:rPr sz="2426" spc="-67" dirty="0">
                <a:latin typeface="Trebuchet MS"/>
                <a:cs typeface="Trebuchet MS"/>
              </a:rPr>
              <a:t>for </a:t>
            </a:r>
            <a:r>
              <a:rPr sz="2426" spc="-725" dirty="0">
                <a:latin typeface="Trebuchet MS"/>
                <a:cs typeface="Trebuchet MS"/>
              </a:rPr>
              <a:t> </a:t>
            </a:r>
            <a:r>
              <a:rPr sz="2426" spc="39" dirty="0">
                <a:latin typeface="Trebuchet MS"/>
                <a:cs typeface="Trebuchet MS"/>
              </a:rPr>
              <a:t>a </a:t>
            </a:r>
            <a:r>
              <a:rPr sz="2426" spc="27" dirty="0">
                <a:latin typeface="Trebuchet MS"/>
                <a:cs typeface="Trebuchet MS"/>
              </a:rPr>
              <a:t>phenomenon, </a:t>
            </a:r>
            <a:r>
              <a:rPr sz="2426" spc="15" dirty="0">
                <a:latin typeface="Trebuchet MS"/>
                <a:cs typeface="Trebuchet MS"/>
              </a:rPr>
              <a:t>researchers </a:t>
            </a:r>
            <a:r>
              <a:rPr sz="2426" spc="58" dirty="0">
                <a:latin typeface="Trebuchet MS"/>
                <a:cs typeface="Trebuchet MS"/>
              </a:rPr>
              <a:t>should </a:t>
            </a:r>
            <a:r>
              <a:rPr sz="2426" spc="-6" dirty="0">
                <a:latin typeface="Trebuchet MS"/>
                <a:cs typeface="Trebuchet MS"/>
              </a:rPr>
              <a:t>select </a:t>
            </a:r>
            <a:r>
              <a:rPr sz="2426" spc="-55" dirty="0">
                <a:latin typeface="Trebuchet MS"/>
                <a:cs typeface="Trebuchet MS"/>
              </a:rPr>
              <a:t>the </a:t>
            </a:r>
            <a:r>
              <a:rPr sz="2426" spc="18" dirty="0">
                <a:latin typeface="Trebuchet MS"/>
                <a:cs typeface="Trebuchet MS"/>
              </a:rPr>
              <a:t>simplest </a:t>
            </a:r>
            <a:r>
              <a:rPr sz="2426" spc="-21" dirty="0">
                <a:latin typeface="Trebuchet MS"/>
                <a:cs typeface="Trebuchet MS"/>
              </a:rPr>
              <a:t>one, </a:t>
            </a:r>
            <a:r>
              <a:rPr sz="2426" spc="-18" dirty="0">
                <a:latin typeface="Trebuchet MS"/>
                <a:cs typeface="Trebuchet MS"/>
              </a:rPr>
              <a:t> </a:t>
            </a:r>
            <a:r>
              <a:rPr sz="2426" spc="-55" dirty="0">
                <a:latin typeface="Trebuchet MS"/>
                <a:cs typeface="Trebuchet MS"/>
              </a:rPr>
              <a:t>the </a:t>
            </a:r>
            <a:r>
              <a:rPr sz="2426" spc="42" dirty="0">
                <a:latin typeface="Trebuchet MS"/>
                <a:cs typeface="Trebuchet MS"/>
              </a:rPr>
              <a:t>one </a:t>
            </a:r>
            <a:r>
              <a:rPr sz="2426" spc="-76" dirty="0">
                <a:latin typeface="Trebuchet MS"/>
                <a:cs typeface="Trebuchet MS"/>
              </a:rPr>
              <a:t>that </a:t>
            </a:r>
            <a:r>
              <a:rPr sz="2426" spc="79" dirty="0">
                <a:latin typeface="Trebuchet MS"/>
                <a:cs typeface="Trebuchet MS"/>
              </a:rPr>
              <a:t>makes </a:t>
            </a:r>
            <a:r>
              <a:rPr sz="2426" spc="-55" dirty="0">
                <a:latin typeface="Trebuchet MS"/>
                <a:cs typeface="Trebuchet MS"/>
              </a:rPr>
              <a:t>the </a:t>
            </a:r>
            <a:r>
              <a:rPr sz="2426" spc="-15" dirty="0">
                <a:latin typeface="Trebuchet MS"/>
                <a:cs typeface="Trebuchet MS"/>
              </a:rPr>
              <a:t>fewest </a:t>
            </a:r>
            <a:r>
              <a:rPr sz="2426" spc="69" dirty="0">
                <a:latin typeface="Trebuchet MS"/>
                <a:cs typeface="Trebuchet MS"/>
              </a:rPr>
              <a:t>assumptions </a:t>
            </a:r>
            <a:r>
              <a:rPr sz="2426" spc="-12" dirty="0">
                <a:latin typeface="Trebuchet MS"/>
                <a:cs typeface="Trebuchet MS"/>
              </a:rPr>
              <a:t>or </a:t>
            </a:r>
            <a:r>
              <a:rPr sz="2426" spc="88" dirty="0">
                <a:latin typeface="Trebuchet MS"/>
                <a:cs typeface="Trebuchet MS"/>
              </a:rPr>
              <a:t>proposes </a:t>
            </a:r>
            <a:r>
              <a:rPr sz="2426" spc="-55" dirty="0">
                <a:latin typeface="Trebuchet MS"/>
                <a:cs typeface="Trebuchet MS"/>
              </a:rPr>
              <a:t>the </a:t>
            </a:r>
            <a:r>
              <a:rPr sz="2426" spc="-52" dirty="0">
                <a:latin typeface="Trebuchet MS"/>
                <a:cs typeface="Trebuchet MS"/>
              </a:rPr>
              <a:t> </a:t>
            </a:r>
            <a:r>
              <a:rPr sz="2426" spc="-15" dirty="0">
                <a:latin typeface="Trebuchet MS"/>
                <a:cs typeface="Trebuchet MS"/>
              </a:rPr>
              <a:t>fewest </a:t>
            </a:r>
            <a:r>
              <a:rPr sz="2426" spc="18" dirty="0">
                <a:latin typeface="Trebuchet MS"/>
                <a:cs typeface="Trebuchet MS"/>
              </a:rPr>
              <a:t>number </a:t>
            </a:r>
            <a:r>
              <a:rPr sz="2426" spc="-36" dirty="0">
                <a:latin typeface="Trebuchet MS"/>
                <a:cs typeface="Trebuchet MS"/>
              </a:rPr>
              <a:t>of </a:t>
            </a:r>
            <a:r>
              <a:rPr sz="2426" spc="12" dirty="0">
                <a:latin typeface="Trebuchet MS"/>
                <a:cs typeface="Trebuchet MS"/>
              </a:rPr>
              <a:t>agents. </a:t>
            </a:r>
            <a:r>
              <a:rPr sz="2426" spc="167" dirty="0">
                <a:latin typeface="Trebuchet MS"/>
                <a:cs typeface="Trebuchet MS"/>
              </a:rPr>
              <a:t>By </a:t>
            </a:r>
            <a:r>
              <a:rPr sz="2426" spc="6" dirty="0">
                <a:latin typeface="Trebuchet MS"/>
                <a:cs typeface="Trebuchet MS"/>
              </a:rPr>
              <a:t>selecting </a:t>
            </a:r>
            <a:r>
              <a:rPr sz="2426" spc="-6" dirty="0">
                <a:latin typeface="Trebuchet MS"/>
                <a:cs typeface="Trebuchet MS"/>
              </a:rPr>
              <a:t>simpler </a:t>
            </a:r>
            <a:r>
              <a:rPr sz="2426" spc="9" dirty="0">
                <a:latin typeface="Trebuchet MS"/>
                <a:cs typeface="Trebuchet MS"/>
              </a:rPr>
              <a:t>explanations </a:t>
            </a:r>
            <a:r>
              <a:rPr sz="2426" spc="12" dirty="0">
                <a:latin typeface="Trebuchet MS"/>
                <a:cs typeface="Trebuchet MS"/>
              </a:rPr>
              <a:t> </a:t>
            </a:r>
            <a:r>
              <a:rPr sz="2426" spc="-76" dirty="0">
                <a:latin typeface="Trebuchet MS"/>
                <a:cs typeface="Trebuchet MS"/>
              </a:rPr>
              <a:t>that </a:t>
            </a:r>
            <a:r>
              <a:rPr sz="2426" spc="-49" dirty="0">
                <a:latin typeface="Trebuchet MS"/>
                <a:cs typeface="Trebuchet MS"/>
              </a:rPr>
              <a:t>are </a:t>
            </a:r>
            <a:r>
              <a:rPr sz="2426" spc="-9" dirty="0">
                <a:latin typeface="Trebuchet MS"/>
                <a:cs typeface="Trebuchet MS"/>
              </a:rPr>
              <a:t>able </a:t>
            </a:r>
            <a:r>
              <a:rPr sz="2426" spc="-45" dirty="0">
                <a:latin typeface="Trebuchet MS"/>
                <a:cs typeface="Trebuchet MS"/>
              </a:rPr>
              <a:t>to </a:t>
            </a:r>
            <a:r>
              <a:rPr sz="2426" spc="36" dirty="0">
                <a:latin typeface="Trebuchet MS"/>
                <a:cs typeface="Trebuchet MS"/>
              </a:rPr>
              <a:t>account </a:t>
            </a:r>
            <a:r>
              <a:rPr sz="2426" spc="-67" dirty="0">
                <a:latin typeface="Trebuchet MS"/>
                <a:cs typeface="Trebuchet MS"/>
              </a:rPr>
              <a:t>for </a:t>
            </a:r>
            <a:r>
              <a:rPr sz="2426" spc="-55" dirty="0">
                <a:latin typeface="Trebuchet MS"/>
                <a:cs typeface="Trebuchet MS"/>
              </a:rPr>
              <a:t>the </a:t>
            </a:r>
            <a:r>
              <a:rPr sz="2426" spc="-27" dirty="0">
                <a:latin typeface="Trebuchet MS"/>
                <a:cs typeface="Trebuchet MS"/>
              </a:rPr>
              <a:t>available </a:t>
            </a:r>
            <a:r>
              <a:rPr sz="2426" spc="-12" dirty="0">
                <a:latin typeface="Trebuchet MS"/>
                <a:cs typeface="Trebuchet MS"/>
              </a:rPr>
              <a:t>evidence, </a:t>
            </a:r>
            <a:r>
              <a:rPr sz="2426" spc="18" dirty="0">
                <a:latin typeface="Trebuchet MS"/>
                <a:cs typeface="Trebuchet MS"/>
              </a:rPr>
              <a:t>scientists </a:t>
            </a:r>
            <a:r>
              <a:rPr sz="2426" spc="21" dirty="0">
                <a:latin typeface="Trebuchet MS"/>
                <a:cs typeface="Trebuchet MS"/>
              </a:rPr>
              <a:t> </a:t>
            </a:r>
            <a:r>
              <a:rPr sz="2426" spc="64" dirty="0">
                <a:latin typeface="Trebuchet MS"/>
                <a:cs typeface="Trebuchet MS"/>
              </a:rPr>
              <a:t>can </a:t>
            </a:r>
            <a:r>
              <a:rPr sz="2426" spc="9" dirty="0">
                <a:latin typeface="Trebuchet MS"/>
                <a:cs typeface="Trebuchet MS"/>
              </a:rPr>
              <a:t>reduce </a:t>
            </a:r>
            <a:r>
              <a:rPr sz="2426" spc="-55" dirty="0">
                <a:latin typeface="Trebuchet MS"/>
                <a:cs typeface="Trebuchet MS"/>
              </a:rPr>
              <a:t>the </a:t>
            </a:r>
            <a:r>
              <a:rPr sz="2426" spc="30" dirty="0">
                <a:latin typeface="Trebuchet MS"/>
                <a:cs typeface="Trebuchet MS"/>
              </a:rPr>
              <a:t>need </a:t>
            </a:r>
            <a:r>
              <a:rPr sz="2426" spc="-67" dirty="0">
                <a:latin typeface="Trebuchet MS"/>
                <a:cs typeface="Trebuchet MS"/>
              </a:rPr>
              <a:t>for </a:t>
            </a:r>
            <a:r>
              <a:rPr sz="2426" spc="-24" dirty="0">
                <a:latin typeface="Trebuchet MS"/>
                <a:cs typeface="Trebuchet MS"/>
              </a:rPr>
              <a:t>additional </a:t>
            </a:r>
            <a:r>
              <a:rPr sz="2426" spc="69" dirty="0">
                <a:latin typeface="Trebuchet MS"/>
                <a:cs typeface="Trebuchet MS"/>
              </a:rPr>
              <a:t>assumptions </a:t>
            </a:r>
            <a:r>
              <a:rPr sz="2426" spc="-12" dirty="0">
                <a:latin typeface="Trebuchet MS"/>
                <a:cs typeface="Trebuchet MS"/>
              </a:rPr>
              <a:t>or </a:t>
            </a:r>
            <a:r>
              <a:rPr sz="2426" spc="-9" dirty="0">
                <a:latin typeface="Trebuchet MS"/>
                <a:cs typeface="Trebuchet MS"/>
              </a:rPr>
              <a:t> </a:t>
            </a:r>
            <a:r>
              <a:rPr sz="2426" spc="58" dirty="0">
                <a:latin typeface="Trebuchet MS"/>
                <a:cs typeface="Trebuchet MS"/>
              </a:rPr>
              <a:t>unnecessary</a:t>
            </a:r>
            <a:r>
              <a:rPr sz="2426" spc="-55" dirty="0">
                <a:latin typeface="Trebuchet MS"/>
                <a:cs typeface="Trebuchet MS"/>
              </a:rPr>
              <a:t> </a:t>
            </a:r>
            <a:r>
              <a:rPr sz="2426" spc="-15" dirty="0">
                <a:latin typeface="Trebuchet MS"/>
                <a:cs typeface="Trebuchet MS"/>
              </a:rPr>
              <a:t>complexities.</a:t>
            </a:r>
            <a:endParaRPr sz="2426">
              <a:latin typeface="Trebuchet MS"/>
              <a:cs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86169" y="504789"/>
          <a:ext cx="11404841" cy="5958398"/>
        </p:xfrm>
        <a:graphic>
          <a:graphicData uri="http://schemas.openxmlformats.org/drawingml/2006/table">
            <a:tbl>
              <a:tblPr firstRow="1" bandRow="1">
                <a:tableStyleId>{2D5ABB26-0587-4C30-8999-92F81FD0307C}</a:tableStyleId>
              </a:tblPr>
              <a:tblGrid>
                <a:gridCol w="3234927">
                  <a:extLst>
                    <a:ext uri="{9D8B030D-6E8A-4147-A177-3AD203B41FA5}">
                      <a16:colId xmlns:a16="http://schemas.microsoft.com/office/drawing/2014/main" val="20000"/>
                    </a:ext>
                  </a:extLst>
                </a:gridCol>
                <a:gridCol w="8169914">
                  <a:extLst>
                    <a:ext uri="{9D8B030D-6E8A-4147-A177-3AD203B41FA5}">
                      <a16:colId xmlns:a16="http://schemas.microsoft.com/office/drawing/2014/main" val="20001"/>
                    </a:ext>
                  </a:extLst>
                </a:gridCol>
              </a:tblGrid>
              <a:tr h="609885">
                <a:tc>
                  <a:txBody>
                    <a:bodyPr/>
                    <a:lstStyle/>
                    <a:p>
                      <a:pPr algn="ctr">
                        <a:lnSpc>
                          <a:spcPct val="100000"/>
                        </a:lnSpc>
                        <a:spcBef>
                          <a:spcPts val="315"/>
                        </a:spcBef>
                      </a:pPr>
                      <a:r>
                        <a:rPr sz="1800" b="1" dirty="0">
                          <a:latin typeface="Arial"/>
                          <a:cs typeface="Arial"/>
                        </a:rPr>
                        <a:t>Scenarios</a:t>
                      </a:r>
                      <a:endParaRPr sz="1800">
                        <a:latin typeface="Arial"/>
                        <a:cs typeface="Arial"/>
                      </a:endParaRPr>
                    </a:p>
                  </a:txBody>
                  <a:tcPr marL="0" marR="0" marT="2425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130"/>
                        </a:spcBef>
                      </a:pPr>
                      <a:r>
                        <a:rPr sz="1800" b="1" dirty="0">
                          <a:latin typeface="Arial"/>
                          <a:cs typeface="Arial"/>
                        </a:rPr>
                        <a:t>Hypotheses</a:t>
                      </a:r>
                      <a:endParaRPr sz="1800">
                        <a:latin typeface="Arial"/>
                        <a:cs typeface="Arial"/>
                      </a:endParaRPr>
                    </a:p>
                  </a:txBody>
                  <a:tcPr marL="0" marR="0" marT="1640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127072">
                <a:tc>
                  <a:txBody>
                    <a:bodyPr/>
                    <a:lstStyle/>
                    <a:p>
                      <a:pPr marL="46990" marR="427355" algn="just">
                        <a:lnSpc>
                          <a:spcPts val="3200"/>
                        </a:lnSpc>
                        <a:spcBef>
                          <a:spcPts val="1050"/>
                        </a:spcBef>
                      </a:pPr>
                      <a:r>
                        <a:rPr sz="1800" spc="-15" dirty="0">
                          <a:latin typeface="Trebuchet MS"/>
                          <a:cs typeface="Trebuchet MS"/>
                        </a:rPr>
                        <a:t>Problem:</a:t>
                      </a:r>
                      <a:r>
                        <a:rPr sz="1800" spc="-85" dirty="0">
                          <a:latin typeface="Trebuchet MS"/>
                          <a:cs typeface="Trebuchet MS"/>
                        </a:rPr>
                        <a:t> </a:t>
                      </a:r>
                      <a:r>
                        <a:rPr sz="1800" spc="180" dirty="0">
                          <a:latin typeface="Trebuchet MS"/>
                          <a:cs typeface="Trebuchet MS"/>
                        </a:rPr>
                        <a:t>A</a:t>
                      </a:r>
                      <a:r>
                        <a:rPr sz="1800" spc="-80" dirty="0">
                          <a:latin typeface="Trebuchet MS"/>
                          <a:cs typeface="Trebuchet MS"/>
                        </a:rPr>
                        <a:t> </a:t>
                      </a:r>
                      <a:r>
                        <a:rPr sz="1800" spc="65" dirty="0">
                          <a:latin typeface="Trebuchet MS"/>
                          <a:cs typeface="Trebuchet MS"/>
                        </a:rPr>
                        <a:t>person</a:t>
                      </a:r>
                      <a:r>
                        <a:rPr sz="1800" spc="-80" dirty="0">
                          <a:latin typeface="Trebuchet MS"/>
                          <a:cs typeface="Trebuchet MS"/>
                        </a:rPr>
                        <a:t> </a:t>
                      </a:r>
                      <a:r>
                        <a:rPr sz="1800" spc="85" dirty="0">
                          <a:latin typeface="Trebuchet MS"/>
                          <a:cs typeface="Trebuchet MS"/>
                        </a:rPr>
                        <a:t>wakes</a:t>
                      </a:r>
                      <a:r>
                        <a:rPr sz="1800" spc="-85" dirty="0">
                          <a:latin typeface="Trebuchet MS"/>
                          <a:cs typeface="Trebuchet MS"/>
                        </a:rPr>
                        <a:t> </a:t>
                      </a:r>
                      <a:r>
                        <a:rPr sz="1800" spc="75" dirty="0">
                          <a:latin typeface="Trebuchet MS"/>
                          <a:cs typeface="Trebuchet MS"/>
                        </a:rPr>
                        <a:t>up </a:t>
                      </a:r>
                      <a:r>
                        <a:rPr sz="1800" spc="-875" dirty="0">
                          <a:latin typeface="Trebuchet MS"/>
                          <a:cs typeface="Trebuchet MS"/>
                        </a:rPr>
                        <a:t> </a:t>
                      </a:r>
                      <a:r>
                        <a:rPr sz="1800" spc="-85" dirty="0">
                          <a:latin typeface="Trebuchet MS"/>
                          <a:cs typeface="Trebuchet MS"/>
                        </a:rPr>
                        <a:t>with</a:t>
                      </a:r>
                      <a:r>
                        <a:rPr sz="1800" spc="-75" dirty="0">
                          <a:latin typeface="Trebuchet MS"/>
                          <a:cs typeface="Trebuchet MS"/>
                        </a:rPr>
                        <a:t> </a:t>
                      </a:r>
                      <a:r>
                        <a:rPr sz="1800" spc="40" dirty="0">
                          <a:latin typeface="Trebuchet MS"/>
                          <a:cs typeface="Trebuchet MS"/>
                        </a:rPr>
                        <a:t>a</a:t>
                      </a:r>
                      <a:r>
                        <a:rPr sz="1800" spc="-70" dirty="0">
                          <a:latin typeface="Trebuchet MS"/>
                          <a:cs typeface="Trebuchet MS"/>
                        </a:rPr>
                        <a:t> </a:t>
                      </a:r>
                      <a:r>
                        <a:rPr sz="1800" spc="45" dirty="0">
                          <a:latin typeface="Trebuchet MS"/>
                          <a:cs typeface="Trebuchet MS"/>
                        </a:rPr>
                        <a:t>headache</a:t>
                      </a:r>
                      <a:r>
                        <a:rPr sz="1800" spc="-70" dirty="0">
                          <a:latin typeface="Trebuchet MS"/>
                          <a:cs typeface="Trebuchet MS"/>
                        </a:rPr>
                        <a:t> </a:t>
                      </a:r>
                      <a:r>
                        <a:rPr sz="1800" spc="65" dirty="0">
                          <a:latin typeface="Trebuchet MS"/>
                          <a:cs typeface="Trebuchet MS"/>
                        </a:rPr>
                        <a:t>and</a:t>
                      </a:r>
                      <a:r>
                        <a:rPr sz="1800" spc="-75" dirty="0">
                          <a:latin typeface="Trebuchet MS"/>
                          <a:cs typeface="Trebuchet MS"/>
                        </a:rPr>
                        <a:t> </a:t>
                      </a:r>
                      <a:r>
                        <a:rPr sz="1800" spc="40" dirty="0">
                          <a:latin typeface="Trebuchet MS"/>
                          <a:cs typeface="Trebuchet MS"/>
                        </a:rPr>
                        <a:t>a</a:t>
                      </a:r>
                      <a:r>
                        <a:rPr sz="1800" spc="-70" dirty="0">
                          <a:latin typeface="Trebuchet MS"/>
                          <a:cs typeface="Trebuchet MS"/>
                        </a:rPr>
                        <a:t> </a:t>
                      </a:r>
                      <a:r>
                        <a:rPr sz="1800" spc="-60" dirty="0">
                          <a:latin typeface="Trebuchet MS"/>
                          <a:cs typeface="Trebuchet MS"/>
                        </a:rPr>
                        <a:t>stuffy </a:t>
                      </a:r>
                      <a:r>
                        <a:rPr sz="1800" spc="-875" dirty="0">
                          <a:latin typeface="Trebuchet MS"/>
                          <a:cs typeface="Trebuchet MS"/>
                        </a:rPr>
                        <a:t> </a:t>
                      </a:r>
                      <a:r>
                        <a:rPr sz="1800" spc="35" dirty="0">
                          <a:latin typeface="Trebuchet MS"/>
                          <a:cs typeface="Trebuchet MS"/>
                        </a:rPr>
                        <a:t>nose.</a:t>
                      </a:r>
                      <a:endParaRPr sz="1800">
                        <a:latin typeface="Trebuchet MS"/>
                        <a:cs typeface="Trebuchet MS"/>
                      </a:endParaRPr>
                    </a:p>
                  </a:txBody>
                  <a:tcPr marL="0" marR="0" marT="8086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980"/>
                        </a:spcBef>
                      </a:pPr>
                      <a:r>
                        <a:rPr sz="1800" spc="65" dirty="0">
                          <a:latin typeface="Trebuchet MS"/>
                          <a:cs typeface="Trebuchet MS"/>
                        </a:rPr>
                        <a:t>Hypothesis</a:t>
                      </a:r>
                      <a:r>
                        <a:rPr sz="1800" spc="-65" dirty="0">
                          <a:latin typeface="Trebuchet MS"/>
                          <a:cs typeface="Trebuchet MS"/>
                        </a:rPr>
                        <a:t> </a:t>
                      </a:r>
                      <a:r>
                        <a:rPr sz="1800" spc="-80" dirty="0">
                          <a:latin typeface="Trebuchet MS"/>
                          <a:cs typeface="Trebuchet MS"/>
                        </a:rPr>
                        <a:t>1:</a:t>
                      </a:r>
                      <a:r>
                        <a:rPr sz="1800" spc="-65" dirty="0">
                          <a:latin typeface="Trebuchet MS"/>
                          <a:cs typeface="Trebuchet MS"/>
                        </a:rPr>
                        <a:t> </a:t>
                      </a:r>
                      <a:r>
                        <a:rPr sz="1800" dirty="0">
                          <a:latin typeface="Trebuchet MS"/>
                          <a:cs typeface="Trebuchet MS"/>
                        </a:rPr>
                        <a:t>The</a:t>
                      </a:r>
                      <a:r>
                        <a:rPr sz="1800" spc="-60" dirty="0">
                          <a:latin typeface="Trebuchet MS"/>
                          <a:cs typeface="Trebuchet MS"/>
                        </a:rPr>
                        <a:t> </a:t>
                      </a:r>
                      <a:r>
                        <a:rPr sz="1800" spc="45" dirty="0">
                          <a:latin typeface="Trebuchet MS"/>
                          <a:cs typeface="Trebuchet MS"/>
                        </a:rPr>
                        <a:t>headache</a:t>
                      </a:r>
                      <a:r>
                        <a:rPr sz="1800" spc="-65" dirty="0">
                          <a:latin typeface="Trebuchet MS"/>
                          <a:cs typeface="Trebuchet MS"/>
                        </a:rPr>
                        <a:t> </a:t>
                      </a:r>
                      <a:r>
                        <a:rPr sz="1800" spc="65" dirty="0">
                          <a:latin typeface="Trebuchet MS"/>
                          <a:cs typeface="Trebuchet MS"/>
                        </a:rPr>
                        <a:t>and</a:t>
                      </a:r>
                      <a:r>
                        <a:rPr sz="1800" spc="-60" dirty="0">
                          <a:latin typeface="Trebuchet MS"/>
                          <a:cs typeface="Trebuchet MS"/>
                        </a:rPr>
                        <a:t> stuffy</a:t>
                      </a:r>
                      <a:r>
                        <a:rPr sz="1800" spc="-65" dirty="0">
                          <a:latin typeface="Trebuchet MS"/>
                          <a:cs typeface="Trebuchet MS"/>
                        </a:rPr>
                        <a:t> </a:t>
                      </a:r>
                      <a:r>
                        <a:rPr sz="1800" spc="105" dirty="0">
                          <a:latin typeface="Trebuchet MS"/>
                          <a:cs typeface="Trebuchet MS"/>
                        </a:rPr>
                        <a:t>nose</a:t>
                      </a:r>
                      <a:r>
                        <a:rPr sz="1800" spc="-60" dirty="0">
                          <a:latin typeface="Trebuchet MS"/>
                          <a:cs typeface="Trebuchet MS"/>
                        </a:rPr>
                        <a:t> </a:t>
                      </a:r>
                      <a:r>
                        <a:rPr sz="1800" spc="-65" dirty="0">
                          <a:latin typeface="Trebuchet MS"/>
                          <a:cs typeface="Trebuchet MS"/>
                        </a:rPr>
                        <a:t>are </a:t>
                      </a:r>
                      <a:r>
                        <a:rPr sz="1800" spc="45" dirty="0">
                          <a:latin typeface="Trebuchet MS"/>
                          <a:cs typeface="Trebuchet MS"/>
                        </a:rPr>
                        <a:t>due</a:t>
                      </a:r>
                      <a:r>
                        <a:rPr sz="1800" spc="-65" dirty="0">
                          <a:latin typeface="Trebuchet MS"/>
                          <a:cs typeface="Trebuchet MS"/>
                        </a:rPr>
                        <a:t> </a:t>
                      </a:r>
                      <a:r>
                        <a:rPr sz="1800" spc="-60" dirty="0">
                          <a:latin typeface="Trebuchet MS"/>
                          <a:cs typeface="Trebuchet MS"/>
                        </a:rPr>
                        <a:t>to </a:t>
                      </a:r>
                      <a:r>
                        <a:rPr sz="1800" spc="40" dirty="0">
                          <a:latin typeface="Trebuchet MS"/>
                          <a:cs typeface="Trebuchet MS"/>
                        </a:rPr>
                        <a:t>a</a:t>
                      </a:r>
                      <a:r>
                        <a:rPr sz="1800" spc="-65" dirty="0">
                          <a:latin typeface="Trebuchet MS"/>
                          <a:cs typeface="Trebuchet MS"/>
                        </a:rPr>
                        <a:t> </a:t>
                      </a:r>
                      <a:r>
                        <a:rPr sz="1800" spc="95" dirty="0">
                          <a:latin typeface="Trebuchet MS"/>
                          <a:cs typeface="Trebuchet MS"/>
                        </a:rPr>
                        <a:t>common</a:t>
                      </a:r>
                      <a:r>
                        <a:rPr sz="1800" spc="-60" dirty="0">
                          <a:latin typeface="Trebuchet MS"/>
                          <a:cs typeface="Trebuchet MS"/>
                        </a:rPr>
                        <a:t> </a:t>
                      </a:r>
                      <a:r>
                        <a:rPr sz="1800" spc="-20" dirty="0">
                          <a:latin typeface="Trebuchet MS"/>
                          <a:cs typeface="Trebuchet MS"/>
                        </a:rPr>
                        <a:t>cold.</a:t>
                      </a:r>
                      <a:endParaRPr sz="1800">
                        <a:latin typeface="Trebuchet MS"/>
                        <a:cs typeface="Trebuchet MS"/>
                      </a:endParaRPr>
                    </a:p>
                    <a:p>
                      <a:pPr marL="252729" marR="245110" algn="ctr">
                        <a:lnSpc>
                          <a:spcPct val="100000"/>
                        </a:lnSpc>
                        <a:spcBef>
                          <a:spcPts val="5"/>
                        </a:spcBef>
                      </a:pPr>
                      <a:r>
                        <a:rPr sz="1800" spc="65" dirty="0">
                          <a:latin typeface="Trebuchet MS"/>
                          <a:cs typeface="Trebuchet MS"/>
                        </a:rPr>
                        <a:t>Hypothesis</a:t>
                      </a:r>
                      <a:r>
                        <a:rPr sz="1800" spc="-65" dirty="0">
                          <a:latin typeface="Trebuchet MS"/>
                          <a:cs typeface="Trebuchet MS"/>
                        </a:rPr>
                        <a:t> </a:t>
                      </a:r>
                      <a:r>
                        <a:rPr sz="1800" spc="-80" dirty="0">
                          <a:latin typeface="Trebuchet MS"/>
                          <a:cs typeface="Trebuchet MS"/>
                        </a:rPr>
                        <a:t>2:</a:t>
                      </a:r>
                      <a:r>
                        <a:rPr sz="1800" spc="-60" dirty="0">
                          <a:latin typeface="Trebuchet MS"/>
                          <a:cs typeface="Trebuchet MS"/>
                        </a:rPr>
                        <a:t> </a:t>
                      </a:r>
                      <a:r>
                        <a:rPr sz="1800" dirty="0">
                          <a:latin typeface="Trebuchet MS"/>
                          <a:cs typeface="Trebuchet MS"/>
                        </a:rPr>
                        <a:t>The</a:t>
                      </a:r>
                      <a:r>
                        <a:rPr sz="1800" spc="-65" dirty="0">
                          <a:latin typeface="Trebuchet MS"/>
                          <a:cs typeface="Trebuchet MS"/>
                        </a:rPr>
                        <a:t> </a:t>
                      </a:r>
                      <a:r>
                        <a:rPr sz="1800" spc="45" dirty="0">
                          <a:latin typeface="Trebuchet MS"/>
                          <a:cs typeface="Trebuchet MS"/>
                        </a:rPr>
                        <a:t>headache</a:t>
                      </a:r>
                      <a:r>
                        <a:rPr sz="1800" spc="-60" dirty="0">
                          <a:latin typeface="Trebuchet MS"/>
                          <a:cs typeface="Trebuchet MS"/>
                        </a:rPr>
                        <a:t> </a:t>
                      </a:r>
                      <a:r>
                        <a:rPr sz="1800" spc="65" dirty="0">
                          <a:latin typeface="Trebuchet MS"/>
                          <a:cs typeface="Trebuchet MS"/>
                        </a:rPr>
                        <a:t>and</a:t>
                      </a:r>
                      <a:r>
                        <a:rPr sz="1800" spc="-65" dirty="0">
                          <a:latin typeface="Trebuchet MS"/>
                          <a:cs typeface="Trebuchet MS"/>
                        </a:rPr>
                        <a:t> </a:t>
                      </a:r>
                      <a:r>
                        <a:rPr sz="1800" spc="-60" dirty="0">
                          <a:latin typeface="Trebuchet MS"/>
                          <a:cs typeface="Trebuchet MS"/>
                        </a:rPr>
                        <a:t>stuffy </a:t>
                      </a:r>
                      <a:r>
                        <a:rPr sz="1800" spc="105" dirty="0">
                          <a:latin typeface="Trebuchet MS"/>
                          <a:cs typeface="Trebuchet MS"/>
                        </a:rPr>
                        <a:t>nose</a:t>
                      </a:r>
                      <a:r>
                        <a:rPr sz="1800" spc="-65" dirty="0">
                          <a:latin typeface="Trebuchet MS"/>
                          <a:cs typeface="Trebuchet MS"/>
                        </a:rPr>
                        <a:t> are</a:t>
                      </a:r>
                      <a:r>
                        <a:rPr sz="1800" spc="-60" dirty="0">
                          <a:latin typeface="Trebuchet MS"/>
                          <a:cs typeface="Trebuchet MS"/>
                        </a:rPr>
                        <a:t> </a:t>
                      </a:r>
                      <a:r>
                        <a:rPr sz="1800" spc="100" dirty="0">
                          <a:latin typeface="Trebuchet MS"/>
                          <a:cs typeface="Trebuchet MS"/>
                        </a:rPr>
                        <a:t>caused</a:t>
                      </a:r>
                      <a:r>
                        <a:rPr sz="1800" spc="-65" dirty="0">
                          <a:latin typeface="Trebuchet MS"/>
                          <a:cs typeface="Trebuchet MS"/>
                        </a:rPr>
                        <a:t> </a:t>
                      </a:r>
                      <a:r>
                        <a:rPr sz="1800" spc="70" dirty="0">
                          <a:latin typeface="Trebuchet MS"/>
                          <a:cs typeface="Trebuchet MS"/>
                        </a:rPr>
                        <a:t>by</a:t>
                      </a:r>
                      <a:r>
                        <a:rPr sz="1800" spc="-60" dirty="0">
                          <a:latin typeface="Trebuchet MS"/>
                          <a:cs typeface="Trebuchet MS"/>
                        </a:rPr>
                        <a:t> </a:t>
                      </a:r>
                      <a:r>
                        <a:rPr sz="1800" spc="40" dirty="0">
                          <a:latin typeface="Trebuchet MS"/>
                          <a:cs typeface="Trebuchet MS"/>
                        </a:rPr>
                        <a:t>an</a:t>
                      </a:r>
                      <a:r>
                        <a:rPr sz="1800" spc="-60" dirty="0">
                          <a:latin typeface="Trebuchet MS"/>
                          <a:cs typeface="Trebuchet MS"/>
                        </a:rPr>
                        <a:t> </a:t>
                      </a:r>
                      <a:r>
                        <a:rPr sz="1800" spc="-20" dirty="0">
                          <a:latin typeface="Trebuchet MS"/>
                          <a:cs typeface="Trebuchet MS"/>
                        </a:rPr>
                        <a:t>exotic</a:t>
                      </a:r>
                      <a:r>
                        <a:rPr sz="1800" spc="-65" dirty="0">
                          <a:latin typeface="Trebuchet MS"/>
                          <a:cs typeface="Trebuchet MS"/>
                        </a:rPr>
                        <a:t> </a:t>
                      </a:r>
                      <a:r>
                        <a:rPr sz="1800" spc="-55" dirty="0">
                          <a:latin typeface="Trebuchet MS"/>
                          <a:cs typeface="Trebuchet MS"/>
                        </a:rPr>
                        <a:t>tropical </a:t>
                      </a:r>
                      <a:r>
                        <a:rPr sz="1800" spc="-875" dirty="0">
                          <a:latin typeface="Trebuchet MS"/>
                          <a:cs typeface="Trebuchet MS"/>
                        </a:rPr>
                        <a:t> </a:t>
                      </a:r>
                      <a:r>
                        <a:rPr sz="1800" spc="30" dirty="0">
                          <a:latin typeface="Trebuchet MS"/>
                          <a:cs typeface="Trebuchet MS"/>
                        </a:rPr>
                        <a:t>disease.</a:t>
                      </a:r>
                      <a:endParaRPr sz="1800">
                        <a:latin typeface="Trebuchet MS"/>
                        <a:cs typeface="Trebuchet MS"/>
                      </a:endParaRPr>
                    </a:p>
                  </a:txBody>
                  <a:tcPr marL="0" marR="0" marT="15248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274878">
                <a:tc>
                  <a:txBody>
                    <a:bodyPr/>
                    <a:lstStyle/>
                    <a:p>
                      <a:pPr algn="ctr">
                        <a:lnSpc>
                          <a:spcPct val="100000"/>
                        </a:lnSpc>
                        <a:spcBef>
                          <a:spcPts val="2890"/>
                        </a:spcBef>
                      </a:pPr>
                      <a:r>
                        <a:rPr sz="1800" spc="-15" dirty="0">
                          <a:latin typeface="Trebuchet MS"/>
                          <a:cs typeface="Trebuchet MS"/>
                        </a:rPr>
                        <a:t>Problem:</a:t>
                      </a:r>
                      <a:r>
                        <a:rPr sz="1800" spc="-75" dirty="0">
                          <a:latin typeface="Trebuchet MS"/>
                          <a:cs typeface="Trebuchet MS"/>
                        </a:rPr>
                        <a:t> </a:t>
                      </a:r>
                      <a:r>
                        <a:rPr sz="1800" spc="180" dirty="0">
                          <a:latin typeface="Trebuchet MS"/>
                          <a:cs typeface="Trebuchet MS"/>
                        </a:rPr>
                        <a:t>A</a:t>
                      </a:r>
                      <a:r>
                        <a:rPr sz="1800" spc="-75" dirty="0">
                          <a:latin typeface="Trebuchet MS"/>
                          <a:cs typeface="Trebuchet MS"/>
                        </a:rPr>
                        <a:t> </a:t>
                      </a:r>
                      <a:r>
                        <a:rPr sz="1800" spc="5" dirty="0">
                          <a:latin typeface="Trebuchet MS"/>
                          <a:cs typeface="Trebuchet MS"/>
                        </a:rPr>
                        <a:t>car</a:t>
                      </a:r>
                      <a:r>
                        <a:rPr sz="1800" spc="-75" dirty="0">
                          <a:latin typeface="Trebuchet MS"/>
                          <a:cs typeface="Trebuchet MS"/>
                        </a:rPr>
                        <a:t> </a:t>
                      </a:r>
                      <a:r>
                        <a:rPr sz="1800" spc="65" dirty="0">
                          <a:latin typeface="Trebuchet MS"/>
                          <a:cs typeface="Trebuchet MS"/>
                        </a:rPr>
                        <a:t>won't</a:t>
                      </a:r>
                      <a:r>
                        <a:rPr sz="1800" spc="-70" dirty="0">
                          <a:latin typeface="Trebuchet MS"/>
                          <a:cs typeface="Trebuchet MS"/>
                        </a:rPr>
                        <a:t> </a:t>
                      </a:r>
                      <a:r>
                        <a:rPr sz="1800" spc="-95" dirty="0">
                          <a:latin typeface="Trebuchet MS"/>
                          <a:cs typeface="Trebuchet MS"/>
                        </a:rPr>
                        <a:t>start.</a:t>
                      </a:r>
                      <a:endParaRPr sz="1800">
                        <a:latin typeface="Trebuchet MS"/>
                        <a:cs typeface="Trebuchet MS"/>
                      </a:endParaRPr>
                    </a:p>
                  </a:txBody>
                  <a:tcPr marL="0" marR="0" marT="22256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890"/>
                        </a:spcBef>
                      </a:pPr>
                      <a:r>
                        <a:rPr sz="1800" spc="65" dirty="0">
                          <a:latin typeface="Trebuchet MS"/>
                          <a:cs typeface="Trebuchet MS"/>
                        </a:rPr>
                        <a:t>Hypothesis</a:t>
                      </a:r>
                      <a:r>
                        <a:rPr sz="1800" spc="-65" dirty="0">
                          <a:latin typeface="Trebuchet MS"/>
                          <a:cs typeface="Trebuchet MS"/>
                        </a:rPr>
                        <a:t> </a:t>
                      </a:r>
                      <a:r>
                        <a:rPr sz="1800" spc="-80" dirty="0">
                          <a:latin typeface="Trebuchet MS"/>
                          <a:cs typeface="Trebuchet MS"/>
                        </a:rPr>
                        <a:t>1:</a:t>
                      </a:r>
                      <a:r>
                        <a:rPr sz="1800" spc="-65" dirty="0">
                          <a:latin typeface="Trebuchet MS"/>
                          <a:cs typeface="Trebuchet MS"/>
                        </a:rPr>
                        <a:t> </a:t>
                      </a:r>
                      <a:r>
                        <a:rPr sz="1800" dirty="0">
                          <a:latin typeface="Trebuchet MS"/>
                          <a:cs typeface="Trebuchet MS"/>
                        </a:rPr>
                        <a:t>The</a:t>
                      </a:r>
                      <a:r>
                        <a:rPr sz="1800" spc="-65" dirty="0">
                          <a:latin typeface="Trebuchet MS"/>
                          <a:cs typeface="Trebuchet MS"/>
                        </a:rPr>
                        <a:t> </a:t>
                      </a:r>
                      <a:r>
                        <a:rPr sz="1800" spc="5" dirty="0">
                          <a:latin typeface="Trebuchet MS"/>
                          <a:cs typeface="Trebuchet MS"/>
                        </a:rPr>
                        <a:t>car</a:t>
                      </a:r>
                      <a:r>
                        <a:rPr sz="1800" spc="-65" dirty="0">
                          <a:latin typeface="Trebuchet MS"/>
                          <a:cs typeface="Trebuchet MS"/>
                        </a:rPr>
                        <a:t> </a:t>
                      </a:r>
                      <a:r>
                        <a:rPr sz="1800" spc="65" dirty="0">
                          <a:latin typeface="Trebuchet MS"/>
                          <a:cs typeface="Trebuchet MS"/>
                        </a:rPr>
                        <a:t>won't</a:t>
                      </a:r>
                      <a:r>
                        <a:rPr sz="1800" spc="-60" dirty="0">
                          <a:latin typeface="Trebuchet MS"/>
                          <a:cs typeface="Trebuchet MS"/>
                        </a:rPr>
                        <a:t> start</a:t>
                      </a:r>
                      <a:r>
                        <a:rPr sz="1800" spc="-65" dirty="0">
                          <a:latin typeface="Trebuchet MS"/>
                          <a:cs typeface="Trebuchet MS"/>
                        </a:rPr>
                        <a:t> </a:t>
                      </a:r>
                      <a:r>
                        <a:rPr sz="1800" spc="80" dirty="0">
                          <a:latin typeface="Trebuchet MS"/>
                          <a:cs typeface="Trebuchet MS"/>
                        </a:rPr>
                        <a:t>because</a:t>
                      </a:r>
                      <a:r>
                        <a:rPr sz="1800" spc="-65" dirty="0">
                          <a:latin typeface="Trebuchet MS"/>
                          <a:cs typeface="Trebuchet MS"/>
                        </a:rPr>
                        <a:t> </a:t>
                      </a:r>
                      <a:r>
                        <a:rPr sz="1800" spc="-75" dirty="0">
                          <a:latin typeface="Trebuchet MS"/>
                          <a:cs typeface="Trebuchet MS"/>
                        </a:rPr>
                        <a:t>the</a:t>
                      </a:r>
                      <a:r>
                        <a:rPr sz="1800" spc="-65" dirty="0">
                          <a:latin typeface="Trebuchet MS"/>
                          <a:cs typeface="Trebuchet MS"/>
                        </a:rPr>
                        <a:t> battery</a:t>
                      </a:r>
                      <a:r>
                        <a:rPr sz="1800" spc="-60" dirty="0">
                          <a:latin typeface="Trebuchet MS"/>
                          <a:cs typeface="Trebuchet MS"/>
                        </a:rPr>
                        <a:t> </a:t>
                      </a:r>
                      <a:r>
                        <a:rPr sz="1800" spc="50" dirty="0">
                          <a:latin typeface="Trebuchet MS"/>
                          <a:cs typeface="Trebuchet MS"/>
                        </a:rPr>
                        <a:t>is</a:t>
                      </a:r>
                      <a:r>
                        <a:rPr sz="1800" spc="-65" dirty="0">
                          <a:latin typeface="Trebuchet MS"/>
                          <a:cs typeface="Trebuchet MS"/>
                        </a:rPr>
                        <a:t> </a:t>
                      </a:r>
                      <a:r>
                        <a:rPr sz="1800" dirty="0">
                          <a:latin typeface="Trebuchet MS"/>
                          <a:cs typeface="Trebuchet MS"/>
                        </a:rPr>
                        <a:t>dead.</a:t>
                      </a:r>
                      <a:endParaRPr sz="1800">
                        <a:latin typeface="Trebuchet MS"/>
                        <a:cs typeface="Trebuchet MS"/>
                      </a:endParaRPr>
                    </a:p>
                    <a:p>
                      <a:pPr marL="89535" marR="81915" algn="ctr">
                        <a:lnSpc>
                          <a:spcPct val="100000"/>
                        </a:lnSpc>
                        <a:spcBef>
                          <a:spcPts val="5"/>
                        </a:spcBef>
                      </a:pPr>
                      <a:r>
                        <a:rPr sz="1800" spc="65" dirty="0">
                          <a:latin typeface="Trebuchet MS"/>
                          <a:cs typeface="Trebuchet MS"/>
                        </a:rPr>
                        <a:t>Hypothesis</a:t>
                      </a:r>
                      <a:r>
                        <a:rPr sz="1800" spc="-60" dirty="0">
                          <a:latin typeface="Trebuchet MS"/>
                          <a:cs typeface="Trebuchet MS"/>
                        </a:rPr>
                        <a:t> </a:t>
                      </a:r>
                      <a:r>
                        <a:rPr sz="1800" spc="-80" dirty="0">
                          <a:latin typeface="Trebuchet MS"/>
                          <a:cs typeface="Trebuchet MS"/>
                        </a:rPr>
                        <a:t>2:</a:t>
                      </a:r>
                      <a:r>
                        <a:rPr sz="1800" spc="-60" dirty="0">
                          <a:latin typeface="Trebuchet MS"/>
                          <a:cs typeface="Trebuchet MS"/>
                        </a:rPr>
                        <a:t> </a:t>
                      </a:r>
                      <a:r>
                        <a:rPr sz="1800" dirty="0">
                          <a:latin typeface="Trebuchet MS"/>
                          <a:cs typeface="Trebuchet MS"/>
                        </a:rPr>
                        <a:t>The</a:t>
                      </a:r>
                      <a:r>
                        <a:rPr sz="1800" spc="-60" dirty="0">
                          <a:latin typeface="Trebuchet MS"/>
                          <a:cs typeface="Trebuchet MS"/>
                        </a:rPr>
                        <a:t> </a:t>
                      </a:r>
                      <a:r>
                        <a:rPr sz="1800" spc="5" dirty="0">
                          <a:latin typeface="Trebuchet MS"/>
                          <a:cs typeface="Trebuchet MS"/>
                        </a:rPr>
                        <a:t>car</a:t>
                      </a:r>
                      <a:r>
                        <a:rPr sz="1800" spc="-60" dirty="0">
                          <a:latin typeface="Trebuchet MS"/>
                          <a:cs typeface="Trebuchet MS"/>
                        </a:rPr>
                        <a:t> </a:t>
                      </a:r>
                      <a:r>
                        <a:rPr sz="1800" spc="65" dirty="0">
                          <a:latin typeface="Trebuchet MS"/>
                          <a:cs typeface="Trebuchet MS"/>
                        </a:rPr>
                        <a:t>won't</a:t>
                      </a:r>
                      <a:r>
                        <a:rPr sz="1800" spc="-60" dirty="0">
                          <a:latin typeface="Trebuchet MS"/>
                          <a:cs typeface="Trebuchet MS"/>
                        </a:rPr>
                        <a:t> start </a:t>
                      </a:r>
                      <a:r>
                        <a:rPr sz="1800" spc="80" dirty="0">
                          <a:latin typeface="Trebuchet MS"/>
                          <a:cs typeface="Trebuchet MS"/>
                        </a:rPr>
                        <a:t>because</a:t>
                      </a:r>
                      <a:r>
                        <a:rPr sz="1800" spc="-55" dirty="0">
                          <a:latin typeface="Trebuchet MS"/>
                          <a:cs typeface="Trebuchet MS"/>
                        </a:rPr>
                        <a:t> </a:t>
                      </a:r>
                      <a:r>
                        <a:rPr sz="1800" spc="-90" dirty="0">
                          <a:latin typeface="Trebuchet MS"/>
                          <a:cs typeface="Trebuchet MS"/>
                        </a:rPr>
                        <a:t>there</a:t>
                      </a:r>
                      <a:r>
                        <a:rPr sz="1800" spc="-60" dirty="0">
                          <a:latin typeface="Trebuchet MS"/>
                          <a:cs typeface="Trebuchet MS"/>
                        </a:rPr>
                        <a:t> </a:t>
                      </a:r>
                      <a:r>
                        <a:rPr sz="1800" spc="50" dirty="0">
                          <a:latin typeface="Trebuchet MS"/>
                          <a:cs typeface="Trebuchet MS"/>
                        </a:rPr>
                        <a:t>is</a:t>
                      </a:r>
                      <a:r>
                        <a:rPr sz="1800" spc="-60" dirty="0">
                          <a:latin typeface="Trebuchet MS"/>
                          <a:cs typeface="Trebuchet MS"/>
                        </a:rPr>
                        <a:t> </a:t>
                      </a:r>
                      <a:r>
                        <a:rPr sz="1800" spc="40" dirty="0">
                          <a:latin typeface="Trebuchet MS"/>
                          <a:cs typeface="Trebuchet MS"/>
                        </a:rPr>
                        <a:t>a</a:t>
                      </a:r>
                      <a:r>
                        <a:rPr sz="1800" spc="-60" dirty="0">
                          <a:latin typeface="Trebuchet MS"/>
                          <a:cs typeface="Trebuchet MS"/>
                        </a:rPr>
                        <a:t> </a:t>
                      </a:r>
                      <a:r>
                        <a:rPr sz="1800" spc="40" dirty="0">
                          <a:latin typeface="Trebuchet MS"/>
                          <a:cs typeface="Trebuchet MS"/>
                        </a:rPr>
                        <a:t>complex</a:t>
                      </a:r>
                      <a:r>
                        <a:rPr sz="1800" spc="-60" dirty="0">
                          <a:latin typeface="Trebuchet MS"/>
                          <a:cs typeface="Trebuchet MS"/>
                        </a:rPr>
                        <a:t> </a:t>
                      </a:r>
                      <a:r>
                        <a:rPr sz="1800" spc="-75" dirty="0">
                          <a:latin typeface="Trebuchet MS"/>
                          <a:cs typeface="Trebuchet MS"/>
                        </a:rPr>
                        <a:t>electrical</a:t>
                      </a:r>
                      <a:r>
                        <a:rPr sz="1800" spc="-60" dirty="0">
                          <a:latin typeface="Trebuchet MS"/>
                          <a:cs typeface="Trebuchet MS"/>
                        </a:rPr>
                        <a:t> </a:t>
                      </a:r>
                      <a:r>
                        <a:rPr sz="1800" spc="80" dirty="0">
                          <a:latin typeface="Trebuchet MS"/>
                          <a:cs typeface="Trebuchet MS"/>
                        </a:rPr>
                        <a:t>issue</a:t>
                      </a:r>
                      <a:r>
                        <a:rPr sz="1800" spc="-55" dirty="0">
                          <a:latin typeface="Trebuchet MS"/>
                          <a:cs typeface="Trebuchet MS"/>
                        </a:rPr>
                        <a:t> </a:t>
                      </a:r>
                      <a:r>
                        <a:rPr sz="1800" spc="-75" dirty="0">
                          <a:latin typeface="Trebuchet MS"/>
                          <a:cs typeface="Trebuchet MS"/>
                        </a:rPr>
                        <a:t>in </a:t>
                      </a:r>
                      <a:r>
                        <a:rPr sz="1800" spc="-875" dirty="0">
                          <a:latin typeface="Trebuchet MS"/>
                          <a:cs typeface="Trebuchet MS"/>
                        </a:rPr>
                        <a:t> </a:t>
                      </a:r>
                      <a:r>
                        <a:rPr sz="1800" spc="-75" dirty="0">
                          <a:latin typeface="Trebuchet MS"/>
                          <a:cs typeface="Trebuchet MS"/>
                        </a:rPr>
                        <a:t>the</a:t>
                      </a:r>
                      <a:r>
                        <a:rPr sz="1800" spc="-70" dirty="0">
                          <a:latin typeface="Trebuchet MS"/>
                          <a:cs typeface="Trebuchet MS"/>
                        </a:rPr>
                        <a:t> </a:t>
                      </a:r>
                      <a:r>
                        <a:rPr sz="1800" spc="-25" dirty="0">
                          <a:latin typeface="Trebuchet MS"/>
                          <a:cs typeface="Trebuchet MS"/>
                        </a:rPr>
                        <a:t>engine.</a:t>
                      </a:r>
                      <a:endParaRPr sz="1800">
                        <a:latin typeface="Trebuchet MS"/>
                        <a:cs typeface="Trebuchet MS"/>
                      </a:endParaRPr>
                    </a:p>
                  </a:txBody>
                  <a:tcPr marL="0" marR="0" marT="22256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172986">
                <a:tc>
                  <a:txBody>
                    <a:bodyPr/>
                    <a:lstStyle/>
                    <a:p>
                      <a:pPr marL="2202815" marR="268605" indent="-1927225">
                        <a:lnSpc>
                          <a:spcPct val="100000"/>
                        </a:lnSpc>
                        <a:spcBef>
                          <a:spcPts val="2230"/>
                        </a:spcBef>
                      </a:pPr>
                      <a:r>
                        <a:rPr sz="1800" spc="-15" dirty="0">
                          <a:latin typeface="Trebuchet MS"/>
                          <a:cs typeface="Trebuchet MS"/>
                        </a:rPr>
                        <a:t>Problem:</a:t>
                      </a:r>
                      <a:r>
                        <a:rPr sz="1800" spc="-80" dirty="0">
                          <a:latin typeface="Trebuchet MS"/>
                          <a:cs typeface="Trebuchet MS"/>
                        </a:rPr>
                        <a:t> </a:t>
                      </a:r>
                      <a:r>
                        <a:rPr sz="1800" spc="180" dirty="0">
                          <a:latin typeface="Trebuchet MS"/>
                          <a:cs typeface="Trebuchet MS"/>
                        </a:rPr>
                        <a:t>A</a:t>
                      </a:r>
                      <a:r>
                        <a:rPr sz="1800" spc="-75" dirty="0">
                          <a:latin typeface="Trebuchet MS"/>
                          <a:cs typeface="Trebuchet MS"/>
                        </a:rPr>
                        <a:t> </a:t>
                      </a:r>
                      <a:r>
                        <a:rPr sz="1800" spc="65" dirty="0">
                          <a:latin typeface="Trebuchet MS"/>
                          <a:cs typeface="Trebuchet MS"/>
                        </a:rPr>
                        <a:t>person</a:t>
                      </a:r>
                      <a:r>
                        <a:rPr sz="1800" spc="-75" dirty="0">
                          <a:latin typeface="Trebuchet MS"/>
                          <a:cs typeface="Trebuchet MS"/>
                        </a:rPr>
                        <a:t> </a:t>
                      </a:r>
                      <a:r>
                        <a:rPr sz="1800" spc="50" dirty="0">
                          <a:latin typeface="Trebuchet MS"/>
                          <a:cs typeface="Trebuchet MS"/>
                        </a:rPr>
                        <a:t>is</a:t>
                      </a:r>
                      <a:r>
                        <a:rPr sz="1800" spc="-75" dirty="0">
                          <a:latin typeface="Trebuchet MS"/>
                          <a:cs typeface="Trebuchet MS"/>
                        </a:rPr>
                        <a:t> </a:t>
                      </a:r>
                      <a:r>
                        <a:rPr sz="1800" spc="-105" dirty="0">
                          <a:latin typeface="Trebuchet MS"/>
                          <a:cs typeface="Trebuchet MS"/>
                        </a:rPr>
                        <a:t>late</a:t>
                      </a:r>
                      <a:r>
                        <a:rPr sz="1800" spc="-80" dirty="0">
                          <a:latin typeface="Trebuchet MS"/>
                          <a:cs typeface="Trebuchet MS"/>
                        </a:rPr>
                        <a:t> </a:t>
                      </a:r>
                      <a:r>
                        <a:rPr sz="1800" spc="-85" dirty="0">
                          <a:latin typeface="Trebuchet MS"/>
                          <a:cs typeface="Trebuchet MS"/>
                        </a:rPr>
                        <a:t>for </a:t>
                      </a:r>
                      <a:r>
                        <a:rPr sz="1800" spc="-869" dirty="0">
                          <a:latin typeface="Trebuchet MS"/>
                          <a:cs typeface="Trebuchet MS"/>
                        </a:rPr>
                        <a:t> </a:t>
                      </a:r>
                      <a:r>
                        <a:rPr sz="1800" spc="-40" dirty="0">
                          <a:latin typeface="Trebuchet MS"/>
                          <a:cs typeface="Trebuchet MS"/>
                        </a:rPr>
                        <a:t>work.</a:t>
                      </a:r>
                      <a:endParaRPr sz="1800">
                        <a:latin typeface="Trebuchet MS"/>
                        <a:cs typeface="Trebuchet MS"/>
                      </a:endParaRPr>
                    </a:p>
                  </a:txBody>
                  <a:tcPr marL="0" marR="0" marT="17173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95"/>
                        </a:spcBef>
                      </a:pPr>
                      <a:r>
                        <a:rPr sz="1800" spc="65" dirty="0">
                          <a:latin typeface="Trebuchet MS"/>
                          <a:cs typeface="Trebuchet MS"/>
                        </a:rPr>
                        <a:t>Hypothesis</a:t>
                      </a:r>
                      <a:r>
                        <a:rPr sz="1800" spc="-65" dirty="0">
                          <a:latin typeface="Trebuchet MS"/>
                          <a:cs typeface="Trebuchet MS"/>
                        </a:rPr>
                        <a:t> </a:t>
                      </a:r>
                      <a:r>
                        <a:rPr sz="1800" spc="-80" dirty="0">
                          <a:latin typeface="Trebuchet MS"/>
                          <a:cs typeface="Trebuchet MS"/>
                        </a:rPr>
                        <a:t>1:</a:t>
                      </a:r>
                      <a:r>
                        <a:rPr sz="1800" spc="-60" dirty="0">
                          <a:latin typeface="Trebuchet MS"/>
                          <a:cs typeface="Trebuchet MS"/>
                        </a:rPr>
                        <a:t> </a:t>
                      </a:r>
                      <a:r>
                        <a:rPr sz="1800" dirty="0">
                          <a:latin typeface="Trebuchet MS"/>
                          <a:cs typeface="Trebuchet MS"/>
                        </a:rPr>
                        <a:t>The</a:t>
                      </a:r>
                      <a:r>
                        <a:rPr sz="1800" spc="-60" dirty="0">
                          <a:latin typeface="Trebuchet MS"/>
                          <a:cs typeface="Trebuchet MS"/>
                        </a:rPr>
                        <a:t> </a:t>
                      </a:r>
                      <a:r>
                        <a:rPr sz="1800" spc="65" dirty="0">
                          <a:latin typeface="Trebuchet MS"/>
                          <a:cs typeface="Trebuchet MS"/>
                        </a:rPr>
                        <a:t>person</a:t>
                      </a:r>
                      <a:r>
                        <a:rPr sz="1800" spc="-65" dirty="0">
                          <a:latin typeface="Trebuchet MS"/>
                          <a:cs typeface="Trebuchet MS"/>
                        </a:rPr>
                        <a:t> </a:t>
                      </a:r>
                      <a:r>
                        <a:rPr sz="1800" spc="50" dirty="0">
                          <a:latin typeface="Trebuchet MS"/>
                          <a:cs typeface="Trebuchet MS"/>
                        </a:rPr>
                        <a:t>is</a:t>
                      </a:r>
                      <a:r>
                        <a:rPr sz="1800" spc="-60" dirty="0">
                          <a:latin typeface="Trebuchet MS"/>
                          <a:cs typeface="Trebuchet MS"/>
                        </a:rPr>
                        <a:t> </a:t>
                      </a:r>
                      <a:r>
                        <a:rPr sz="1800" spc="-105" dirty="0">
                          <a:latin typeface="Trebuchet MS"/>
                          <a:cs typeface="Trebuchet MS"/>
                        </a:rPr>
                        <a:t>late</a:t>
                      </a:r>
                      <a:r>
                        <a:rPr sz="1800" spc="-60" dirty="0">
                          <a:latin typeface="Trebuchet MS"/>
                          <a:cs typeface="Trebuchet MS"/>
                        </a:rPr>
                        <a:t> </a:t>
                      </a:r>
                      <a:r>
                        <a:rPr sz="1800" spc="-85" dirty="0">
                          <a:latin typeface="Trebuchet MS"/>
                          <a:cs typeface="Trebuchet MS"/>
                        </a:rPr>
                        <a:t>for</a:t>
                      </a:r>
                      <a:r>
                        <a:rPr sz="1800" spc="-60" dirty="0">
                          <a:latin typeface="Trebuchet MS"/>
                          <a:cs typeface="Trebuchet MS"/>
                        </a:rPr>
                        <a:t> </a:t>
                      </a:r>
                      <a:r>
                        <a:rPr sz="1800" spc="15" dirty="0">
                          <a:latin typeface="Trebuchet MS"/>
                          <a:cs typeface="Trebuchet MS"/>
                        </a:rPr>
                        <a:t>work</a:t>
                      </a:r>
                      <a:r>
                        <a:rPr sz="1800" spc="-65" dirty="0">
                          <a:latin typeface="Trebuchet MS"/>
                          <a:cs typeface="Trebuchet MS"/>
                        </a:rPr>
                        <a:t> </a:t>
                      </a:r>
                      <a:r>
                        <a:rPr sz="1800" spc="80" dirty="0">
                          <a:latin typeface="Trebuchet MS"/>
                          <a:cs typeface="Trebuchet MS"/>
                        </a:rPr>
                        <a:t>because</a:t>
                      </a:r>
                      <a:r>
                        <a:rPr sz="1800" spc="-60" dirty="0">
                          <a:latin typeface="Trebuchet MS"/>
                          <a:cs typeface="Trebuchet MS"/>
                        </a:rPr>
                        <a:t> </a:t>
                      </a:r>
                      <a:r>
                        <a:rPr sz="1800" spc="-90" dirty="0">
                          <a:latin typeface="Trebuchet MS"/>
                          <a:cs typeface="Trebuchet MS"/>
                        </a:rPr>
                        <a:t>there</a:t>
                      </a:r>
                      <a:r>
                        <a:rPr sz="1800" spc="-60" dirty="0">
                          <a:latin typeface="Trebuchet MS"/>
                          <a:cs typeface="Trebuchet MS"/>
                        </a:rPr>
                        <a:t> </a:t>
                      </a:r>
                      <a:r>
                        <a:rPr sz="1800" spc="125" dirty="0">
                          <a:latin typeface="Trebuchet MS"/>
                          <a:cs typeface="Trebuchet MS"/>
                        </a:rPr>
                        <a:t>was</a:t>
                      </a:r>
                      <a:r>
                        <a:rPr sz="1800" spc="-60" dirty="0">
                          <a:latin typeface="Trebuchet MS"/>
                          <a:cs typeface="Trebuchet MS"/>
                        </a:rPr>
                        <a:t> </a:t>
                      </a:r>
                      <a:r>
                        <a:rPr sz="1800" spc="25" dirty="0">
                          <a:latin typeface="Trebuchet MS"/>
                          <a:cs typeface="Trebuchet MS"/>
                        </a:rPr>
                        <a:t>heavy</a:t>
                      </a:r>
                      <a:r>
                        <a:rPr sz="1800" spc="-65" dirty="0">
                          <a:latin typeface="Trebuchet MS"/>
                          <a:cs typeface="Trebuchet MS"/>
                        </a:rPr>
                        <a:t> </a:t>
                      </a:r>
                      <a:r>
                        <a:rPr sz="1800" spc="-130" dirty="0">
                          <a:latin typeface="Trebuchet MS"/>
                          <a:cs typeface="Trebuchet MS"/>
                        </a:rPr>
                        <a:t>traﬃc.</a:t>
                      </a:r>
                      <a:endParaRPr sz="1800">
                        <a:latin typeface="Trebuchet MS"/>
                        <a:cs typeface="Trebuchet MS"/>
                      </a:endParaRPr>
                    </a:p>
                    <a:p>
                      <a:pPr>
                        <a:lnSpc>
                          <a:spcPct val="100000"/>
                        </a:lnSpc>
                        <a:spcBef>
                          <a:spcPts val="45"/>
                        </a:spcBef>
                      </a:pPr>
                      <a:endParaRPr sz="1800">
                        <a:latin typeface="Times New Roman"/>
                        <a:cs typeface="Times New Roman"/>
                      </a:endParaRPr>
                    </a:p>
                    <a:p>
                      <a:pPr marL="760095" marR="752475" algn="ctr">
                        <a:lnSpc>
                          <a:spcPct val="100000"/>
                        </a:lnSpc>
                      </a:pPr>
                      <a:r>
                        <a:rPr sz="1800" spc="65" dirty="0">
                          <a:latin typeface="Trebuchet MS"/>
                          <a:cs typeface="Trebuchet MS"/>
                        </a:rPr>
                        <a:t>Hypothesis</a:t>
                      </a:r>
                      <a:r>
                        <a:rPr sz="1800" spc="-65" dirty="0">
                          <a:latin typeface="Trebuchet MS"/>
                          <a:cs typeface="Trebuchet MS"/>
                        </a:rPr>
                        <a:t> </a:t>
                      </a:r>
                      <a:r>
                        <a:rPr sz="1800" spc="-80" dirty="0">
                          <a:latin typeface="Trebuchet MS"/>
                          <a:cs typeface="Trebuchet MS"/>
                        </a:rPr>
                        <a:t>2:</a:t>
                      </a:r>
                      <a:r>
                        <a:rPr sz="1800" spc="-60" dirty="0">
                          <a:latin typeface="Trebuchet MS"/>
                          <a:cs typeface="Trebuchet MS"/>
                        </a:rPr>
                        <a:t> </a:t>
                      </a:r>
                      <a:r>
                        <a:rPr sz="1800" dirty="0">
                          <a:latin typeface="Trebuchet MS"/>
                          <a:cs typeface="Trebuchet MS"/>
                        </a:rPr>
                        <a:t>The</a:t>
                      </a:r>
                      <a:r>
                        <a:rPr sz="1800" spc="-60" dirty="0">
                          <a:latin typeface="Trebuchet MS"/>
                          <a:cs typeface="Trebuchet MS"/>
                        </a:rPr>
                        <a:t> </a:t>
                      </a:r>
                      <a:r>
                        <a:rPr sz="1800" spc="65" dirty="0">
                          <a:latin typeface="Trebuchet MS"/>
                          <a:cs typeface="Trebuchet MS"/>
                        </a:rPr>
                        <a:t>person</a:t>
                      </a:r>
                      <a:r>
                        <a:rPr sz="1800" spc="-60" dirty="0">
                          <a:latin typeface="Trebuchet MS"/>
                          <a:cs typeface="Trebuchet MS"/>
                        </a:rPr>
                        <a:t> </a:t>
                      </a:r>
                      <a:r>
                        <a:rPr sz="1800" spc="50" dirty="0">
                          <a:latin typeface="Trebuchet MS"/>
                          <a:cs typeface="Trebuchet MS"/>
                        </a:rPr>
                        <a:t>is</a:t>
                      </a:r>
                      <a:r>
                        <a:rPr sz="1800" spc="-65" dirty="0">
                          <a:latin typeface="Trebuchet MS"/>
                          <a:cs typeface="Trebuchet MS"/>
                        </a:rPr>
                        <a:t> </a:t>
                      </a:r>
                      <a:r>
                        <a:rPr sz="1800" spc="-105" dirty="0">
                          <a:latin typeface="Trebuchet MS"/>
                          <a:cs typeface="Trebuchet MS"/>
                        </a:rPr>
                        <a:t>late</a:t>
                      </a:r>
                      <a:r>
                        <a:rPr sz="1800" spc="-60" dirty="0">
                          <a:latin typeface="Trebuchet MS"/>
                          <a:cs typeface="Trebuchet MS"/>
                        </a:rPr>
                        <a:t> </a:t>
                      </a:r>
                      <a:r>
                        <a:rPr sz="1800" spc="-85" dirty="0">
                          <a:latin typeface="Trebuchet MS"/>
                          <a:cs typeface="Trebuchet MS"/>
                        </a:rPr>
                        <a:t>for</a:t>
                      </a:r>
                      <a:r>
                        <a:rPr sz="1800" spc="-60" dirty="0">
                          <a:latin typeface="Trebuchet MS"/>
                          <a:cs typeface="Trebuchet MS"/>
                        </a:rPr>
                        <a:t> </a:t>
                      </a:r>
                      <a:r>
                        <a:rPr sz="1800" spc="15" dirty="0">
                          <a:latin typeface="Trebuchet MS"/>
                          <a:cs typeface="Trebuchet MS"/>
                        </a:rPr>
                        <a:t>work</a:t>
                      </a:r>
                      <a:r>
                        <a:rPr sz="1800" spc="-60" dirty="0">
                          <a:latin typeface="Trebuchet MS"/>
                          <a:cs typeface="Trebuchet MS"/>
                        </a:rPr>
                        <a:t> </a:t>
                      </a:r>
                      <a:r>
                        <a:rPr sz="1800" spc="80" dirty="0">
                          <a:latin typeface="Trebuchet MS"/>
                          <a:cs typeface="Trebuchet MS"/>
                        </a:rPr>
                        <a:t>because</a:t>
                      </a:r>
                      <a:r>
                        <a:rPr sz="1800" spc="-60" dirty="0">
                          <a:latin typeface="Trebuchet MS"/>
                          <a:cs typeface="Trebuchet MS"/>
                        </a:rPr>
                        <a:t> </a:t>
                      </a:r>
                      <a:r>
                        <a:rPr sz="1800" spc="-90" dirty="0">
                          <a:latin typeface="Trebuchet MS"/>
                          <a:cs typeface="Trebuchet MS"/>
                        </a:rPr>
                        <a:t>there</a:t>
                      </a:r>
                      <a:r>
                        <a:rPr sz="1800" spc="-65" dirty="0">
                          <a:latin typeface="Trebuchet MS"/>
                          <a:cs typeface="Trebuchet MS"/>
                        </a:rPr>
                        <a:t> </a:t>
                      </a:r>
                      <a:r>
                        <a:rPr sz="1800" spc="125" dirty="0">
                          <a:latin typeface="Trebuchet MS"/>
                          <a:cs typeface="Trebuchet MS"/>
                        </a:rPr>
                        <a:t>was</a:t>
                      </a:r>
                      <a:r>
                        <a:rPr sz="1800" spc="-60" dirty="0">
                          <a:latin typeface="Trebuchet MS"/>
                          <a:cs typeface="Trebuchet MS"/>
                        </a:rPr>
                        <a:t> </a:t>
                      </a:r>
                      <a:r>
                        <a:rPr sz="1800" spc="40" dirty="0">
                          <a:latin typeface="Trebuchet MS"/>
                          <a:cs typeface="Trebuchet MS"/>
                        </a:rPr>
                        <a:t>a</a:t>
                      </a:r>
                      <a:r>
                        <a:rPr sz="1800" spc="-60" dirty="0">
                          <a:latin typeface="Trebuchet MS"/>
                          <a:cs typeface="Trebuchet MS"/>
                        </a:rPr>
                        <a:t> </a:t>
                      </a:r>
                      <a:r>
                        <a:rPr sz="1800" spc="75" dirty="0">
                          <a:latin typeface="Trebuchet MS"/>
                          <a:cs typeface="Trebuchet MS"/>
                        </a:rPr>
                        <a:t>massive </a:t>
                      </a:r>
                      <a:r>
                        <a:rPr sz="1800" spc="-875" dirty="0">
                          <a:latin typeface="Trebuchet MS"/>
                          <a:cs typeface="Trebuchet MS"/>
                        </a:rPr>
                        <a:t> </a:t>
                      </a:r>
                      <a:r>
                        <a:rPr sz="1800" spc="55" dirty="0">
                          <a:latin typeface="Trebuchet MS"/>
                          <a:cs typeface="Trebuchet MS"/>
                        </a:rPr>
                        <a:t>conspiracy</a:t>
                      </a:r>
                      <a:r>
                        <a:rPr sz="1800" spc="-70" dirty="0">
                          <a:latin typeface="Trebuchet MS"/>
                          <a:cs typeface="Trebuchet MS"/>
                        </a:rPr>
                        <a:t> </a:t>
                      </a:r>
                      <a:r>
                        <a:rPr sz="1800" spc="-60" dirty="0">
                          <a:latin typeface="Trebuchet MS"/>
                          <a:cs typeface="Trebuchet MS"/>
                        </a:rPr>
                        <a:t>to</a:t>
                      </a:r>
                      <a:r>
                        <a:rPr sz="1800" spc="-65" dirty="0">
                          <a:latin typeface="Trebuchet MS"/>
                          <a:cs typeface="Trebuchet MS"/>
                        </a:rPr>
                        <a:t> </a:t>
                      </a:r>
                      <a:r>
                        <a:rPr sz="1800" spc="-10" dirty="0">
                          <a:latin typeface="Trebuchet MS"/>
                          <a:cs typeface="Trebuchet MS"/>
                        </a:rPr>
                        <a:t>delay</a:t>
                      </a:r>
                      <a:r>
                        <a:rPr sz="1800" spc="-65" dirty="0">
                          <a:latin typeface="Trebuchet MS"/>
                          <a:cs typeface="Trebuchet MS"/>
                        </a:rPr>
                        <a:t> </a:t>
                      </a:r>
                      <a:r>
                        <a:rPr sz="1800" spc="-114" dirty="0">
                          <a:latin typeface="Trebuchet MS"/>
                          <a:cs typeface="Trebuchet MS"/>
                        </a:rPr>
                        <a:t>their</a:t>
                      </a:r>
                      <a:r>
                        <a:rPr sz="1800" spc="-65" dirty="0">
                          <a:latin typeface="Trebuchet MS"/>
                          <a:cs typeface="Trebuchet MS"/>
                        </a:rPr>
                        <a:t> </a:t>
                      </a:r>
                      <a:r>
                        <a:rPr sz="1800" spc="-10" dirty="0">
                          <a:latin typeface="Trebuchet MS"/>
                          <a:cs typeface="Trebuchet MS"/>
                        </a:rPr>
                        <a:t>commute.</a:t>
                      </a:r>
                      <a:endParaRPr sz="1800">
                        <a:latin typeface="Trebuchet MS"/>
                        <a:cs typeface="Trebuchet MS"/>
                      </a:endParaRPr>
                    </a:p>
                  </a:txBody>
                  <a:tcPr marL="0" marR="0" marT="3812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649670">
                <a:tc>
                  <a:txBody>
                    <a:bodyPr/>
                    <a:lstStyle/>
                    <a:p>
                      <a:pPr marL="299720" marR="292100" algn="ctr">
                        <a:lnSpc>
                          <a:spcPct val="100000"/>
                        </a:lnSpc>
                        <a:spcBef>
                          <a:spcPts val="250"/>
                        </a:spcBef>
                      </a:pPr>
                      <a:r>
                        <a:rPr sz="1800" spc="-15" dirty="0">
                          <a:latin typeface="Trebuchet MS"/>
                          <a:cs typeface="Trebuchet MS"/>
                        </a:rPr>
                        <a:t>Problem: </a:t>
                      </a:r>
                      <a:r>
                        <a:rPr sz="1800" spc="110" dirty="0">
                          <a:latin typeface="Trebuchet MS"/>
                          <a:cs typeface="Trebuchet MS"/>
                        </a:rPr>
                        <a:t>An </a:t>
                      </a:r>
                      <a:r>
                        <a:rPr sz="1800" spc="-35" dirty="0">
                          <a:latin typeface="Trebuchet MS"/>
                          <a:cs typeface="Trebuchet MS"/>
                        </a:rPr>
                        <a:t>experiment </a:t>
                      </a:r>
                      <a:r>
                        <a:rPr sz="1800" spc="-30" dirty="0">
                          <a:latin typeface="Trebuchet MS"/>
                          <a:cs typeface="Trebuchet MS"/>
                        </a:rPr>
                        <a:t> </a:t>
                      </a:r>
                      <a:r>
                        <a:rPr sz="1800" spc="-15" dirty="0">
                          <a:latin typeface="Trebuchet MS"/>
                          <a:cs typeface="Trebuchet MS"/>
                        </a:rPr>
                        <a:t>investigating</a:t>
                      </a:r>
                      <a:r>
                        <a:rPr sz="1800" spc="-70" dirty="0">
                          <a:latin typeface="Trebuchet MS"/>
                          <a:cs typeface="Trebuchet MS"/>
                        </a:rPr>
                        <a:t> </a:t>
                      </a:r>
                      <a:r>
                        <a:rPr sz="1800" spc="-75" dirty="0">
                          <a:latin typeface="Trebuchet MS"/>
                          <a:cs typeface="Trebuchet MS"/>
                        </a:rPr>
                        <a:t>the</a:t>
                      </a:r>
                      <a:r>
                        <a:rPr sz="1800" spc="-65" dirty="0">
                          <a:latin typeface="Trebuchet MS"/>
                          <a:cs typeface="Trebuchet MS"/>
                        </a:rPr>
                        <a:t> </a:t>
                      </a:r>
                      <a:r>
                        <a:rPr sz="1800" spc="-45" dirty="0">
                          <a:latin typeface="Trebuchet MS"/>
                          <a:cs typeface="Trebuchet MS"/>
                        </a:rPr>
                        <a:t>effects</a:t>
                      </a:r>
                      <a:r>
                        <a:rPr sz="1800" spc="-70" dirty="0">
                          <a:latin typeface="Trebuchet MS"/>
                          <a:cs typeface="Trebuchet MS"/>
                        </a:rPr>
                        <a:t> </a:t>
                      </a:r>
                      <a:r>
                        <a:rPr sz="1800" spc="-50" dirty="0">
                          <a:latin typeface="Trebuchet MS"/>
                          <a:cs typeface="Trebuchet MS"/>
                        </a:rPr>
                        <a:t>of</a:t>
                      </a:r>
                      <a:r>
                        <a:rPr sz="1800" spc="-65" dirty="0">
                          <a:latin typeface="Trebuchet MS"/>
                          <a:cs typeface="Trebuchet MS"/>
                        </a:rPr>
                        <a:t> </a:t>
                      </a:r>
                      <a:r>
                        <a:rPr sz="1800" spc="40" dirty="0">
                          <a:latin typeface="Trebuchet MS"/>
                          <a:cs typeface="Trebuchet MS"/>
                        </a:rPr>
                        <a:t>a </a:t>
                      </a:r>
                      <a:r>
                        <a:rPr sz="1800" spc="-875" dirty="0">
                          <a:latin typeface="Trebuchet MS"/>
                          <a:cs typeface="Trebuchet MS"/>
                        </a:rPr>
                        <a:t> </a:t>
                      </a:r>
                      <a:r>
                        <a:rPr sz="1800" spc="25" dirty="0">
                          <a:latin typeface="Trebuchet MS"/>
                          <a:cs typeface="Trebuchet MS"/>
                        </a:rPr>
                        <a:t>new </a:t>
                      </a:r>
                      <a:r>
                        <a:rPr sz="1800" spc="50" dirty="0">
                          <a:latin typeface="Trebuchet MS"/>
                          <a:cs typeface="Trebuchet MS"/>
                        </a:rPr>
                        <a:t>drug </a:t>
                      </a:r>
                      <a:r>
                        <a:rPr sz="1800" spc="75" dirty="0">
                          <a:latin typeface="Trebuchet MS"/>
                          <a:cs typeface="Trebuchet MS"/>
                        </a:rPr>
                        <a:t>on </a:t>
                      </a:r>
                      <a:r>
                        <a:rPr sz="1800" spc="40" dirty="0">
                          <a:latin typeface="Trebuchet MS"/>
                          <a:cs typeface="Trebuchet MS"/>
                        </a:rPr>
                        <a:t>a </a:t>
                      </a:r>
                      <a:r>
                        <a:rPr sz="1800" spc="-60" dirty="0">
                          <a:latin typeface="Trebuchet MS"/>
                          <a:cs typeface="Trebuchet MS"/>
                        </a:rPr>
                        <a:t>particular </a:t>
                      </a:r>
                      <a:r>
                        <a:rPr sz="1800" spc="-55" dirty="0">
                          <a:latin typeface="Trebuchet MS"/>
                          <a:cs typeface="Trebuchet MS"/>
                        </a:rPr>
                        <a:t> </a:t>
                      </a:r>
                      <a:r>
                        <a:rPr sz="1800" spc="75" dirty="0">
                          <a:latin typeface="Trebuchet MS"/>
                          <a:cs typeface="Trebuchet MS"/>
                        </a:rPr>
                        <a:t>disease </a:t>
                      </a:r>
                      <a:r>
                        <a:rPr sz="1800" dirty="0">
                          <a:latin typeface="Trebuchet MS"/>
                          <a:cs typeface="Trebuchet MS"/>
                        </a:rPr>
                        <a:t>yields </a:t>
                      </a:r>
                      <a:r>
                        <a:rPr sz="1800" spc="20" dirty="0">
                          <a:latin typeface="Trebuchet MS"/>
                          <a:cs typeface="Trebuchet MS"/>
                        </a:rPr>
                        <a:t>unexpected </a:t>
                      </a:r>
                      <a:r>
                        <a:rPr sz="1800" spc="25" dirty="0">
                          <a:latin typeface="Trebuchet MS"/>
                          <a:cs typeface="Trebuchet MS"/>
                        </a:rPr>
                        <a:t> </a:t>
                      </a:r>
                      <a:r>
                        <a:rPr sz="1800" spc="-15" dirty="0">
                          <a:latin typeface="Trebuchet MS"/>
                          <a:cs typeface="Trebuchet MS"/>
                        </a:rPr>
                        <a:t>findings.</a:t>
                      </a:r>
                      <a:endParaRPr sz="1800">
                        <a:latin typeface="Trebuchet MS"/>
                        <a:cs typeface="Trebuchet MS"/>
                      </a:endParaRPr>
                    </a:p>
                  </a:txBody>
                  <a:tcPr marL="0" marR="0" marT="192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5770" marR="438150" algn="ctr">
                        <a:lnSpc>
                          <a:spcPct val="100000"/>
                        </a:lnSpc>
                        <a:spcBef>
                          <a:spcPts val="1814"/>
                        </a:spcBef>
                      </a:pPr>
                      <a:r>
                        <a:rPr sz="1800" spc="65" dirty="0">
                          <a:latin typeface="Trebuchet MS"/>
                          <a:cs typeface="Trebuchet MS"/>
                        </a:rPr>
                        <a:t>Hypothesis</a:t>
                      </a:r>
                      <a:r>
                        <a:rPr sz="1800" spc="-60" dirty="0">
                          <a:latin typeface="Trebuchet MS"/>
                          <a:cs typeface="Trebuchet MS"/>
                        </a:rPr>
                        <a:t> </a:t>
                      </a:r>
                      <a:r>
                        <a:rPr sz="1800" spc="-80" dirty="0">
                          <a:latin typeface="Trebuchet MS"/>
                          <a:cs typeface="Trebuchet MS"/>
                        </a:rPr>
                        <a:t>1:</a:t>
                      </a:r>
                      <a:r>
                        <a:rPr sz="1800" spc="-60" dirty="0">
                          <a:latin typeface="Trebuchet MS"/>
                          <a:cs typeface="Trebuchet MS"/>
                        </a:rPr>
                        <a:t> </a:t>
                      </a:r>
                      <a:r>
                        <a:rPr sz="1800" dirty="0">
                          <a:latin typeface="Trebuchet MS"/>
                          <a:cs typeface="Trebuchet MS"/>
                        </a:rPr>
                        <a:t>The</a:t>
                      </a:r>
                      <a:r>
                        <a:rPr sz="1800" spc="-60" dirty="0">
                          <a:latin typeface="Trebuchet MS"/>
                          <a:cs typeface="Trebuchet MS"/>
                        </a:rPr>
                        <a:t> </a:t>
                      </a:r>
                      <a:r>
                        <a:rPr sz="1800" spc="20" dirty="0">
                          <a:latin typeface="Trebuchet MS"/>
                          <a:cs typeface="Trebuchet MS"/>
                        </a:rPr>
                        <a:t>unexpected</a:t>
                      </a:r>
                      <a:r>
                        <a:rPr sz="1800" spc="-60" dirty="0">
                          <a:latin typeface="Trebuchet MS"/>
                          <a:cs typeface="Trebuchet MS"/>
                        </a:rPr>
                        <a:t> </a:t>
                      </a:r>
                      <a:r>
                        <a:rPr sz="1800" spc="15" dirty="0">
                          <a:latin typeface="Trebuchet MS"/>
                          <a:cs typeface="Trebuchet MS"/>
                        </a:rPr>
                        <a:t>findings</a:t>
                      </a:r>
                      <a:r>
                        <a:rPr sz="1800" spc="-60" dirty="0">
                          <a:latin typeface="Trebuchet MS"/>
                          <a:cs typeface="Trebuchet MS"/>
                        </a:rPr>
                        <a:t> </a:t>
                      </a:r>
                      <a:r>
                        <a:rPr sz="1800" spc="-65" dirty="0">
                          <a:latin typeface="Trebuchet MS"/>
                          <a:cs typeface="Trebuchet MS"/>
                        </a:rPr>
                        <a:t>are</a:t>
                      </a:r>
                      <a:r>
                        <a:rPr sz="1800" spc="-60" dirty="0">
                          <a:latin typeface="Trebuchet MS"/>
                          <a:cs typeface="Trebuchet MS"/>
                        </a:rPr>
                        <a:t> </a:t>
                      </a:r>
                      <a:r>
                        <a:rPr sz="1800" spc="40" dirty="0">
                          <a:latin typeface="Trebuchet MS"/>
                          <a:cs typeface="Trebuchet MS"/>
                        </a:rPr>
                        <a:t>a</a:t>
                      </a:r>
                      <a:r>
                        <a:rPr sz="1800" spc="-60" dirty="0">
                          <a:latin typeface="Trebuchet MS"/>
                          <a:cs typeface="Trebuchet MS"/>
                        </a:rPr>
                        <a:t> result </a:t>
                      </a:r>
                      <a:r>
                        <a:rPr sz="1800" spc="-50" dirty="0">
                          <a:latin typeface="Trebuchet MS"/>
                          <a:cs typeface="Trebuchet MS"/>
                        </a:rPr>
                        <a:t>of</a:t>
                      </a:r>
                      <a:r>
                        <a:rPr sz="1800" spc="-60" dirty="0">
                          <a:latin typeface="Trebuchet MS"/>
                          <a:cs typeface="Trebuchet MS"/>
                        </a:rPr>
                        <a:t> </a:t>
                      </a:r>
                      <a:r>
                        <a:rPr sz="1800" spc="-45" dirty="0">
                          <a:latin typeface="Trebuchet MS"/>
                          <a:cs typeface="Trebuchet MS"/>
                        </a:rPr>
                        <a:t>experimental</a:t>
                      </a:r>
                      <a:r>
                        <a:rPr sz="1800" spc="-60" dirty="0">
                          <a:latin typeface="Trebuchet MS"/>
                          <a:cs typeface="Trebuchet MS"/>
                        </a:rPr>
                        <a:t> </a:t>
                      </a:r>
                      <a:r>
                        <a:rPr sz="1800" spc="-85" dirty="0">
                          <a:latin typeface="Trebuchet MS"/>
                          <a:cs typeface="Trebuchet MS"/>
                        </a:rPr>
                        <a:t>error</a:t>
                      </a:r>
                      <a:r>
                        <a:rPr sz="1800" spc="-60" dirty="0">
                          <a:latin typeface="Trebuchet MS"/>
                          <a:cs typeface="Trebuchet MS"/>
                        </a:rPr>
                        <a:t> </a:t>
                      </a:r>
                      <a:r>
                        <a:rPr sz="1800" spc="-20" dirty="0">
                          <a:latin typeface="Trebuchet MS"/>
                          <a:cs typeface="Trebuchet MS"/>
                        </a:rPr>
                        <a:t>or </a:t>
                      </a:r>
                      <a:r>
                        <a:rPr sz="1800" spc="-869" dirty="0">
                          <a:latin typeface="Trebuchet MS"/>
                          <a:cs typeface="Trebuchet MS"/>
                        </a:rPr>
                        <a:t> </a:t>
                      </a:r>
                      <a:r>
                        <a:rPr sz="1800" spc="-25" dirty="0">
                          <a:latin typeface="Trebuchet MS"/>
                          <a:cs typeface="Trebuchet MS"/>
                        </a:rPr>
                        <a:t>uncontrolled</a:t>
                      </a:r>
                      <a:r>
                        <a:rPr sz="1800" spc="-70" dirty="0">
                          <a:latin typeface="Trebuchet MS"/>
                          <a:cs typeface="Trebuchet MS"/>
                        </a:rPr>
                        <a:t> </a:t>
                      </a:r>
                      <a:r>
                        <a:rPr sz="1800" spc="-30" dirty="0">
                          <a:latin typeface="Trebuchet MS"/>
                          <a:cs typeface="Trebuchet MS"/>
                        </a:rPr>
                        <a:t>variables.</a:t>
                      </a:r>
                      <a:endParaRPr sz="1800">
                        <a:latin typeface="Trebuchet MS"/>
                        <a:cs typeface="Trebuchet MS"/>
                      </a:endParaRPr>
                    </a:p>
                    <a:p>
                      <a:pPr>
                        <a:lnSpc>
                          <a:spcPct val="100000"/>
                        </a:lnSpc>
                        <a:spcBef>
                          <a:spcPts val="50"/>
                        </a:spcBef>
                      </a:pPr>
                      <a:endParaRPr sz="1800">
                        <a:latin typeface="Times New Roman"/>
                        <a:cs typeface="Times New Roman"/>
                      </a:endParaRPr>
                    </a:p>
                    <a:p>
                      <a:pPr marL="148590" marR="140970" algn="ctr">
                        <a:lnSpc>
                          <a:spcPct val="100000"/>
                        </a:lnSpc>
                      </a:pPr>
                      <a:r>
                        <a:rPr sz="1800" spc="65" dirty="0">
                          <a:latin typeface="Trebuchet MS"/>
                          <a:cs typeface="Trebuchet MS"/>
                        </a:rPr>
                        <a:t>Hypothesis</a:t>
                      </a:r>
                      <a:r>
                        <a:rPr sz="1800" spc="-60" dirty="0">
                          <a:latin typeface="Trebuchet MS"/>
                          <a:cs typeface="Trebuchet MS"/>
                        </a:rPr>
                        <a:t> </a:t>
                      </a:r>
                      <a:r>
                        <a:rPr sz="1800" spc="-80" dirty="0">
                          <a:latin typeface="Trebuchet MS"/>
                          <a:cs typeface="Trebuchet MS"/>
                        </a:rPr>
                        <a:t>2:</a:t>
                      </a:r>
                      <a:r>
                        <a:rPr sz="1800" spc="-60" dirty="0">
                          <a:latin typeface="Trebuchet MS"/>
                          <a:cs typeface="Trebuchet MS"/>
                        </a:rPr>
                        <a:t> </a:t>
                      </a:r>
                      <a:r>
                        <a:rPr sz="1800" dirty="0">
                          <a:latin typeface="Trebuchet MS"/>
                          <a:cs typeface="Trebuchet MS"/>
                        </a:rPr>
                        <a:t>The</a:t>
                      </a:r>
                      <a:r>
                        <a:rPr sz="1800" spc="-60" dirty="0">
                          <a:latin typeface="Trebuchet MS"/>
                          <a:cs typeface="Trebuchet MS"/>
                        </a:rPr>
                        <a:t> </a:t>
                      </a:r>
                      <a:r>
                        <a:rPr sz="1800" spc="20" dirty="0">
                          <a:latin typeface="Trebuchet MS"/>
                          <a:cs typeface="Trebuchet MS"/>
                        </a:rPr>
                        <a:t>unexpected</a:t>
                      </a:r>
                      <a:r>
                        <a:rPr sz="1800" spc="-60" dirty="0">
                          <a:latin typeface="Trebuchet MS"/>
                          <a:cs typeface="Trebuchet MS"/>
                        </a:rPr>
                        <a:t> </a:t>
                      </a:r>
                      <a:r>
                        <a:rPr sz="1800" spc="15" dirty="0">
                          <a:latin typeface="Trebuchet MS"/>
                          <a:cs typeface="Trebuchet MS"/>
                        </a:rPr>
                        <a:t>findings</a:t>
                      </a:r>
                      <a:r>
                        <a:rPr sz="1800" spc="-55" dirty="0">
                          <a:latin typeface="Trebuchet MS"/>
                          <a:cs typeface="Trebuchet MS"/>
                        </a:rPr>
                        <a:t> </a:t>
                      </a:r>
                      <a:r>
                        <a:rPr sz="1800" spc="-65" dirty="0">
                          <a:latin typeface="Trebuchet MS"/>
                          <a:cs typeface="Trebuchet MS"/>
                        </a:rPr>
                        <a:t>are</a:t>
                      </a:r>
                      <a:r>
                        <a:rPr sz="1800" spc="-60" dirty="0">
                          <a:latin typeface="Trebuchet MS"/>
                          <a:cs typeface="Trebuchet MS"/>
                        </a:rPr>
                        <a:t> </a:t>
                      </a:r>
                      <a:r>
                        <a:rPr sz="1800" spc="45" dirty="0">
                          <a:latin typeface="Trebuchet MS"/>
                          <a:cs typeface="Trebuchet MS"/>
                        </a:rPr>
                        <a:t>due</a:t>
                      </a:r>
                      <a:r>
                        <a:rPr sz="1800" spc="-60" dirty="0">
                          <a:latin typeface="Trebuchet MS"/>
                          <a:cs typeface="Trebuchet MS"/>
                        </a:rPr>
                        <a:t> to </a:t>
                      </a:r>
                      <a:r>
                        <a:rPr sz="1800" spc="-75" dirty="0">
                          <a:latin typeface="Trebuchet MS"/>
                          <a:cs typeface="Trebuchet MS"/>
                        </a:rPr>
                        <a:t>the</a:t>
                      </a:r>
                      <a:r>
                        <a:rPr sz="1800" spc="-55" dirty="0">
                          <a:latin typeface="Trebuchet MS"/>
                          <a:cs typeface="Trebuchet MS"/>
                        </a:rPr>
                        <a:t> </a:t>
                      </a:r>
                      <a:r>
                        <a:rPr sz="1800" spc="140" dirty="0">
                          <a:latin typeface="Trebuchet MS"/>
                          <a:cs typeface="Trebuchet MS"/>
                        </a:rPr>
                        <a:t>drug's</a:t>
                      </a:r>
                      <a:r>
                        <a:rPr sz="1800" spc="-60" dirty="0">
                          <a:latin typeface="Trebuchet MS"/>
                          <a:cs typeface="Trebuchet MS"/>
                        </a:rPr>
                        <a:t> interaction </a:t>
                      </a:r>
                      <a:r>
                        <a:rPr sz="1800" spc="-85" dirty="0">
                          <a:latin typeface="Trebuchet MS"/>
                          <a:cs typeface="Trebuchet MS"/>
                        </a:rPr>
                        <a:t>with</a:t>
                      </a:r>
                      <a:r>
                        <a:rPr sz="1800" spc="-60" dirty="0">
                          <a:latin typeface="Trebuchet MS"/>
                          <a:cs typeface="Trebuchet MS"/>
                        </a:rPr>
                        <a:t> </a:t>
                      </a:r>
                      <a:r>
                        <a:rPr sz="1800" spc="40" dirty="0">
                          <a:latin typeface="Trebuchet MS"/>
                          <a:cs typeface="Trebuchet MS"/>
                        </a:rPr>
                        <a:t>a </a:t>
                      </a:r>
                      <a:r>
                        <a:rPr sz="1800" spc="-869" dirty="0">
                          <a:latin typeface="Trebuchet MS"/>
                          <a:cs typeface="Trebuchet MS"/>
                        </a:rPr>
                        <a:t> </a:t>
                      </a:r>
                      <a:r>
                        <a:rPr sz="1800" dirty="0">
                          <a:latin typeface="Trebuchet MS"/>
                          <a:cs typeface="Trebuchet MS"/>
                        </a:rPr>
                        <a:t>previously</a:t>
                      </a:r>
                      <a:r>
                        <a:rPr sz="1800" spc="-65" dirty="0">
                          <a:latin typeface="Trebuchet MS"/>
                          <a:cs typeface="Trebuchet MS"/>
                        </a:rPr>
                        <a:t> </a:t>
                      </a:r>
                      <a:r>
                        <a:rPr sz="1800" spc="50" dirty="0">
                          <a:latin typeface="Trebuchet MS"/>
                          <a:cs typeface="Trebuchet MS"/>
                        </a:rPr>
                        <a:t>unknown</a:t>
                      </a:r>
                      <a:r>
                        <a:rPr sz="1800" spc="-65" dirty="0">
                          <a:latin typeface="Trebuchet MS"/>
                          <a:cs typeface="Trebuchet MS"/>
                        </a:rPr>
                        <a:t> </a:t>
                      </a:r>
                      <a:r>
                        <a:rPr sz="1800" spc="-10" dirty="0">
                          <a:latin typeface="Trebuchet MS"/>
                          <a:cs typeface="Trebuchet MS"/>
                        </a:rPr>
                        <a:t>genetic</a:t>
                      </a:r>
                      <a:r>
                        <a:rPr sz="1800" spc="-65" dirty="0">
                          <a:latin typeface="Trebuchet MS"/>
                          <a:cs typeface="Trebuchet MS"/>
                        </a:rPr>
                        <a:t> </a:t>
                      </a:r>
                      <a:r>
                        <a:rPr sz="1800" spc="-55" dirty="0">
                          <a:latin typeface="Trebuchet MS"/>
                          <a:cs typeface="Trebuchet MS"/>
                        </a:rPr>
                        <a:t>factor</a:t>
                      </a:r>
                      <a:r>
                        <a:rPr sz="1800" spc="-60" dirty="0">
                          <a:latin typeface="Trebuchet MS"/>
                          <a:cs typeface="Trebuchet MS"/>
                        </a:rPr>
                        <a:t> </a:t>
                      </a:r>
                      <a:r>
                        <a:rPr sz="1800" spc="-75" dirty="0">
                          <a:latin typeface="Trebuchet MS"/>
                          <a:cs typeface="Trebuchet MS"/>
                        </a:rPr>
                        <a:t>in</a:t>
                      </a:r>
                      <a:r>
                        <a:rPr sz="1800" spc="-65" dirty="0">
                          <a:latin typeface="Trebuchet MS"/>
                          <a:cs typeface="Trebuchet MS"/>
                        </a:rPr>
                        <a:t> </a:t>
                      </a:r>
                      <a:r>
                        <a:rPr sz="1800" spc="-75" dirty="0">
                          <a:latin typeface="Trebuchet MS"/>
                          <a:cs typeface="Trebuchet MS"/>
                        </a:rPr>
                        <a:t>the</a:t>
                      </a:r>
                      <a:r>
                        <a:rPr sz="1800" spc="-65" dirty="0">
                          <a:latin typeface="Trebuchet MS"/>
                          <a:cs typeface="Trebuchet MS"/>
                        </a:rPr>
                        <a:t> </a:t>
                      </a:r>
                      <a:r>
                        <a:rPr sz="1800" spc="-40" dirty="0">
                          <a:latin typeface="Trebuchet MS"/>
                          <a:cs typeface="Trebuchet MS"/>
                        </a:rPr>
                        <a:t>participants.</a:t>
                      </a:r>
                      <a:endParaRPr sz="1800">
                        <a:latin typeface="Trebuchet MS"/>
                        <a:cs typeface="Trebuchet MS"/>
                      </a:endParaRPr>
                    </a:p>
                  </a:txBody>
                  <a:tcPr marL="0" marR="0" marT="1397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606810" y="600033"/>
          <a:ext cx="11220395" cy="10919874"/>
        </p:xfrm>
        <a:graphic>
          <a:graphicData uri="http://schemas.openxmlformats.org/drawingml/2006/table">
            <a:tbl>
              <a:tblPr firstRow="1" bandRow="1">
                <a:tableStyleId>{2D5ABB26-0587-4C30-8999-92F81FD0307C}</a:tableStyleId>
              </a:tblPr>
              <a:tblGrid>
                <a:gridCol w="5027018">
                  <a:extLst>
                    <a:ext uri="{9D8B030D-6E8A-4147-A177-3AD203B41FA5}">
                      <a16:colId xmlns:a16="http://schemas.microsoft.com/office/drawing/2014/main" val="20000"/>
                    </a:ext>
                  </a:extLst>
                </a:gridCol>
                <a:gridCol w="3234927">
                  <a:extLst>
                    <a:ext uri="{9D8B030D-6E8A-4147-A177-3AD203B41FA5}">
                      <a16:colId xmlns:a16="http://schemas.microsoft.com/office/drawing/2014/main" val="20001"/>
                    </a:ext>
                  </a:extLst>
                </a:gridCol>
                <a:gridCol w="2958450">
                  <a:extLst>
                    <a:ext uri="{9D8B030D-6E8A-4147-A177-3AD203B41FA5}">
                      <a16:colId xmlns:a16="http://schemas.microsoft.com/office/drawing/2014/main" val="20002"/>
                    </a:ext>
                  </a:extLst>
                </a:gridCol>
              </a:tblGrid>
              <a:tr h="466082">
                <a:tc>
                  <a:txBody>
                    <a:bodyPr/>
                    <a:lstStyle/>
                    <a:p>
                      <a:pPr algn="ctr">
                        <a:lnSpc>
                          <a:spcPct val="100000"/>
                        </a:lnSpc>
                        <a:spcBef>
                          <a:spcPts val="280"/>
                        </a:spcBef>
                      </a:pPr>
                      <a:r>
                        <a:rPr sz="1800" b="1" spc="-20" dirty="0">
                          <a:latin typeface="Arial"/>
                          <a:cs typeface="Arial"/>
                        </a:rPr>
                        <a:t>Hypothesis</a:t>
                      </a:r>
                      <a:endParaRPr sz="1800">
                        <a:latin typeface="Arial"/>
                        <a:cs typeface="Arial"/>
                      </a:endParaRPr>
                    </a:p>
                  </a:txBody>
                  <a:tcPr marL="0" marR="0" marT="2156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105"/>
                        </a:spcBef>
                      </a:pPr>
                      <a:r>
                        <a:rPr sz="1800" b="1" spc="15" dirty="0">
                          <a:latin typeface="Arial"/>
                          <a:cs typeface="Arial"/>
                        </a:rPr>
                        <a:t>Dependent</a:t>
                      </a:r>
                      <a:r>
                        <a:rPr sz="1800" b="1" spc="-25" dirty="0">
                          <a:latin typeface="Arial"/>
                          <a:cs typeface="Arial"/>
                        </a:rPr>
                        <a:t> </a:t>
                      </a:r>
                      <a:r>
                        <a:rPr sz="1800" b="1" spc="-10" dirty="0">
                          <a:latin typeface="Arial"/>
                          <a:cs typeface="Arial"/>
                        </a:rPr>
                        <a:t>variable</a:t>
                      </a:r>
                      <a:endParaRPr sz="1800">
                        <a:latin typeface="Arial"/>
                        <a:cs typeface="Arial"/>
                      </a:endParaRPr>
                    </a:p>
                  </a:txBody>
                  <a:tcPr marL="0" marR="0" marT="8509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105"/>
                        </a:spcBef>
                      </a:pPr>
                      <a:r>
                        <a:rPr sz="1800" b="1" spc="10" dirty="0">
                          <a:latin typeface="Arial"/>
                          <a:cs typeface="Arial"/>
                        </a:rPr>
                        <a:t>Independent</a:t>
                      </a:r>
                      <a:r>
                        <a:rPr sz="1800" b="1" spc="-40" dirty="0">
                          <a:latin typeface="Arial"/>
                          <a:cs typeface="Arial"/>
                        </a:rPr>
                        <a:t> </a:t>
                      </a:r>
                      <a:r>
                        <a:rPr sz="1800" b="1" spc="-10" dirty="0">
                          <a:latin typeface="Arial"/>
                          <a:cs typeface="Arial"/>
                        </a:rPr>
                        <a:t>variable</a:t>
                      </a:r>
                      <a:endParaRPr sz="1800">
                        <a:latin typeface="Arial"/>
                        <a:cs typeface="Arial"/>
                      </a:endParaRPr>
                    </a:p>
                  </a:txBody>
                  <a:tcPr marL="0" marR="0" marT="8509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840335">
                <a:tc>
                  <a:txBody>
                    <a:bodyPr/>
                    <a:lstStyle/>
                    <a:p>
                      <a:pPr marL="3517265" marR="621030" indent="-2889250">
                        <a:lnSpc>
                          <a:spcPts val="3629"/>
                        </a:lnSpc>
                        <a:spcBef>
                          <a:spcPts val="1839"/>
                        </a:spcBef>
                      </a:pPr>
                      <a:r>
                        <a:rPr sz="1800" spc="25" dirty="0">
                          <a:latin typeface="Trebuchet MS"/>
                          <a:cs typeface="Trebuchet MS"/>
                        </a:rPr>
                        <a:t>Increased</a:t>
                      </a:r>
                      <a:r>
                        <a:rPr sz="1800" spc="-80" dirty="0">
                          <a:latin typeface="Trebuchet MS"/>
                          <a:cs typeface="Trebuchet MS"/>
                        </a:rPr>
                        <a:t> </a:t>
                      </a:r>
                      <a:r>
                        <a:rPr sz="1800" spc="40" dirty="0">
                          <a:latin typeface="Trebuchet MS"/>
                          <a:cs typeface="Trebuchet MS"/>
                        </a:rPr>
                        <a:t>study</a:t>
                      </a:r>
                      <a:r>
                        <a:rPr sz="1800" spc="-80" dirty="0">
                          <a:latin typeface="Trebuchet MS"/>
                          <a:cs typeface="Trebuchet MS"/>
                        </a:rPr>
                        <a:t> </a:t>
                      </a:r>
                      <a:r>
                        <a:rPr sz="1800" spc="-100" dirty="0">
                          <a:latin typeface="Trebuchet MS"/>
                          <a:cs typeface="Trebuchet MS"/>
                        </a:rPr>
                        <a:t>time</a:t>
                      </a:r>
                      <a:r>
                        <a:rPr sz="1800" spc="-80" dirty="0">
                          <a:latin typeface="Trebuchet MS"/>
                          <a:cs typeface="Trebuchet MS"/>
                        </a:rPr>
                        <a:t> </a:t>
                      </a:r>
                      <a:r>
                        <a:rPr sz="1800" spc="35" dirty="0">
                          <a:latin typeface="Trebuchet MS"/>
                          <a:cs typeface="Trebuchet MS"/>
                        </a:rPr>
                        <a:t>leads</a:t>
                      </a:r>
                      <a:r>
                        <a:rPr sz="1800" spc="-80" dirty="0">
                          <a:latin typeface="Trebuchet MS"/>
                          <a:cs typeface="Trebuchet MS"/>
                        </a:rPr>
                        <a:t> </a:t>
                      </a:r>
                      <a:r>
                        <a:rPr sz="1800" spc="-70" dirty="0">
                          <a:latin typeface="Trebuchet MS"/>
                          <a:cs typeface="Trebuchet MS"/>
                        </a:rPr>
                        <a:t>to</a:t>
                      </a:r>
                      <a:r>
                        <a:rPr sz="1800" spc="-80" dirty="0">
                          <a:latin typeface="Trebuchet MS"/>
                          <a:cs typeface="Trebuchet MS"/>
                        </a:rPr>
                        <a:t> </a:t>
                      </a:r>
                      <a:r>
                        <a:rPr sz="1800" spc="-20" dirty="0">
                          <a:latin typeface="Trebuchet MS"/>
                          <a:cs typeface="Trebuchet MS"/>
                        </a:rPr>
                        <a:t>higher</a:t>
                      </a:r>
                      <a:r>
                        <a:rPr sz="1800" spc="-80" dirty="0">
                          <a:latin typeface="Trebuchet MS"/>
                          <a:cs typeface="Trebuchet MS"/>
                        </a:rPr>
                        <a:t> </a:t>
                      </a:r>
                      <a:r>
                        <a:rPr sz="1800" spc="-60" dirty="0">
                          <a:latin typeface="Trebuchet MS"/>
                          <a:cs typeface="Trebuchet MS"/>
                        </a:rPr>
                        <a:t>test </a:t>
                      </a:r>
                      <a:r>
                        <a:rPr sz="1800" spc="-905" dirty="0">
                          <a:latin typeface="Trebuchet MS"/>
                          <a:cs typeface="Trebuchet MS"/>
                        </a:rPr>
                        <a:t> </a:t>
                      </a:r>
                      <a:r>
                        <a:rPr sz="1800" spc="40" dirty="0">
                          <a:latin typeface="Trebuchet MS"/>
                          <a:cs typeface="Trebuchet MS"/>
                        </a:rPr>
                        <a:t>scores.</a:t>
                      </a:r>
                      <a:endParaRPr sz="1800">
                        <a:latin typeface="Trebuchet MS"/>
                        <a:cs typeface="Trebuchet MS"/>
                      </a:endParaRPr>
                    </a:p>
                  </a:txBody>
                  <a:tcPr marL="0" marR="0" marT="14170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p>
                      <a:pPr algn="ctr">
                        <a:lnSpc>
                          <a:spcPct val="100000"/>
                        </a:lnSpc>
                        <a:spcBef>
                          <a:spcPts val="5"/>
                        </a:spcBef>
                      </a:pPr>
                      <a:r>
                        <a:rPr sz="1800" spc="-90" dirty="0">
                          <a:latin typeface="Trebuchet MS"/>
                          <a:cs typeface="Trebuchet MS"/>
                        </a:rPr>
                        <a:t>Test</a:t>
                      </a:r>
                      <a:r>
                        <a:rPr sz="1800" spc="-114" dirty="0">
                          <a:latin typeface="Trebuchet MS"/>
                          <a:cs typeface="Trebuchet MS"/>
                        </a:rPr>
                        <a:t> </a:t>
                      </a:r>
                      <a:r>
                        <a:rPr sz="1800" spc="95" dirty="0">
                          <a:latin typeface="Trebuchet MS"/>
                          <a:cs typeface="Trebuchet MS"/>
                        </a:rPr>
                        <a:t>scores</a:t>
                      </a:r>
                      <a:endParaRPr sz="18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p>
                      <a:pPr algn="ctr">
                        <a:lnSpc>
                          <a:spcPct val="100000"/>
                        </a:lnSpc>
                        <a:spcBef>
                          <a:spcPts val="5"/>
                        </a:spcBef>
                      </a:pPr>
                      <a:r>
                        <a:rPr sz="1800" spc="80" dirty="0">
                          <a:latin typeface="Trebuchet MS"/>
                          <a:cs typeface="Trebuchet MS"/>
                        </a:rPr>
                        <a:t>Study</a:t>
                      </a:r>
                      <a:r>
                        <a:rPr sz="1800" spc="-110" dirty="0">
                          <a:latin typeface="Trebuchet MS"/>
                          <a:cs typeface="Trebuchet MS"/>
                        </a:rPr>
                        <a:t> </a:t>
                      </a:r>
                      <a:r>
                        <a:rPr sz="1800" spc="-100" dirty="0">
                          <a:latin typeface="Trebuchet MS"/>
                          <a:cs typeface="Trebuchet MS"/>
                        </a:rPr>
                        <a:t>time</a:t>
                      </a:r>
                      <a:endParaRPr sz="18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849197">
                <a:tc>
                  <a:txBody>
                    <a:bodyPr/>
                    <a:lstStyle/>
                    <a:p>
                      <a:pPr marL="2275205" marR="173355" indent="-2094864">
                        <a:lnSpc>
                          <a:spcPts val="3629"/>
                        </a:lnSpc>
                        <a:spcBef>
                          <a:spcPts val="1925"/>
                        </a:spcBef>
                      </a:pPr>
                      <a:r>
                        <a:rPr sz="1800" spc="25" dirty="0">
                          <a:latin typeface="Trebuchet MS"/>
                          <a:cs typeface="Trebuchet MS"/>
                        </a:rPr>
                        <a:t>Plants</a:t>
                      </a:r>
                      <a:r>
                        <a:rPr sz="1800" spc="-80" dirty="0">
                          <a:latin typeface="Trebuchet MS"/>
                          <a:cs typeface="Trebuchet MS"/>
                        </a:rPr>
                        <a:t> </a:t>
                      </a:r>
                      <a:r>
                        <a:rPr sz="1800" spc="-110" dirty="0">
                          <a:latin typeface="Trebuchet MS"/>
                          <a:cs typeface="Trebuchet MS"/>
                        </a:rPr>
                        <a:t>that</a:t>
                      </a:r>
                      <a:r>
                        <a:rPr sz="1800" spc="-75" dirty="0">
                          <a:latin typeface="Trebuchet MS"/>
                          <a:cs typeface="Trebuchet MS"/>
                        </a:rPr>
                        <a:t> </a:t>
                      </a:r>
                      <a:r>
                        <a:rPr sz="1800" spc="-50" dirty="0">
                          <a:latin typeface="Trebuchet MS"/>
                          <a:cs typeface="Trebuchet MS"/>
                        </a:rPr>
                        <a:t>receive</a:t>
                      </a:r>
                      <a:r>
                        <a:rPr sz="1800" spc="-75" dirty="0">
                          <a:latin typeface="Trebuchet MS"/>
                          <a:cs typeface="Trebuchet MS"/>
                        </a:rPr>
                        <a:t> </a:t>
                      </a:r>
                      <a:r>
                        <a:rPr sz="1800" spc="-20" dirty="0">
                          <a:latin typeface="Trebuchet MS"/>
                          <a:cs typeface="Trebuchet MS"/>
                        </a:rPr>
                        <a:t>more</a:t>
                      </a:r>
                      <a:r>
                        <a:rPr sz="1800" spc="-75" dirty="0">
                          <a:latin typeface="Trebuchet MS"/>
                          <a:cs typeface="Trebuchet MS"/>
                        </a:rPr>
                        <a:t> water</a:t>
                      </a:r>
                      <a:r>
                        <a:rPr sz="1800" spc="-80" dirty="0">
                          <a:latin typeface="Trebuchet MS"/>
                          <a:cs typeface="Trebuchet MS"/>
                        </a:rPr>
                        <a:t> </a:t>
                      </a:r>
                      <a:r>
                        <a:rPr sz="1800" spc="35" dirty="0">
                          <a:latin typeface="Trebuchet MS"/>
                          <a:cs typeface="Trebuchet MS"/>
                        </a:rPr>
                        <a:t>grow</a:t>
                      </a:r>
                      <a:r>
                        <a:rPr sz="1800" spc="-75" dirty="0">
                          <a:latin typeface="Trebuchet MS"/>
                          <a:cs typeface="Trebuchet MS"/>
                        </a:rPr>
                        <a:t> </a:t>
                      </a:r>
                      <a:r>
                        <a:rPr sz="1800" spc="-145" dirty="0">
                          <a:latin typeface="Trebuchet MS"/>
                          <a:cs typeface="Trebuchet MS"/>
                        </a:rPr>
                        <a:t>taller</a:t>
                      </a:r>
                      <a:r>
                        <a:rPr sz="1800" spc="-75" dirty="0">
                          <a:latin typeface="Trebuchet MS"/>
                          <a:cs typeface="Trebuchet MS"/>
                        </a:rPr>
                        <a:t> </a:t>
                      </a:r>
                      <a:r>
                        <a:rPr sz="1800" spc="55" dirty="0">
                          <a:latin typeface="Trebuchet MS"/>
                          <a:cs typeface="Trebuchet MS"/>
                        </a:rPr>
                        <a:t>and </a:t>
                      </a:r>
                      <a:r>
                        <a:rPr sz="1800" spc="-905" dirty="0">
                          <a:latin typeface="Trebuchet MS"/>
                          <a:cs typeface="Trebuchet MS"/>
                        </a:rPr>
                        <a:t> </a:t>
                      </a:r>
                      <a:r>
                        <a:rPr sz="1800" spc="30" dirty="0">
                          <a:latin typeface="Trebuchet MS"/>
                          <a:cs typeface="Trebuchet MS"/>
                        </a:rPr>
                        <a:t>produce</a:t>
                      </a:r>
                      <a:r>
                        <a:rPr sz="1800" spc="-80" dirty="0">
                          <a:latin typeface="Trebuchet MS"/>
                          <a:cs typeface="Trebuchet MS"/>
                        </a:rPr>
                        <a:t> </a:t>
                      </a:r>
                      <a:r>
                        <a:rPr sz="1800" spc="-20" dirty="0">
                          <a:latin typeface="Trebuchet MS"/>
                          <a:cs typeface="Trebuchet MS"/>
                        </a:rPr>
                        <a:t>more</a:t>
                      </a:r>
                      <a:r>
                        <a:rPr sz="1800" spc="-75" dirty="0">
                          <a:latin typeface="Trebuchet MS"/>
                          <a:cs typeface="Trebuchet MS"/>
                        </a:rPr>
                        <a:t> </a:t>
                      </a:r>
                      <a:r>
                        <a:rPr sz="1800" spc="-30" dirty="0">
                          <a:latin typeface="Trebuchet MS"/>
                          <a:cs typeface="Trebuchet MS"/>
                        </a:rPr>
                        <a:t>leaves.</a:t>
                      </a:r>
                      <a:endParaRPr sz="1800">
                        <a:latin typeface="Trebuchet MS"/>
                        <a:cs typeface="Trebuchet MS"/>
                      </a:endParaRPr>
                    </a:p>
                  </a:txBody>
                  <a:tcPr marL="0" marR="0" marT="1482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5"/>
                        </a:spcBef>
                      </a:pPr>
                      <a:endParaRPr sz="1900">
                        <a:latin typeface="Times New Roman"/>
                        <a:cs typeface="Times New Roman"/>
                      </a:endParaRPr>
                    </a:p>
                    <a:p>
                      <a:pPr algn="ctr">
                        <a:lnSpc>
                          <a:spcPct val="100000"/>
                        </a:lnSpc>
                        <a:spcBef>
                          <a:spcPts val="5"/>
                        </a:spcBef>
                      </a:pPr>
                      <a:r>
                        <a:rPr sz="1800" spc="-30" dirty="0">
                          <a:latin typeface="Trebuchet MS"/>
                          <a:cs typeface="Trebuchet MS"/>
                        </a:rPr>
                        <a:t>Plant</a:t>
                      </a:r>
                      <a:r>
                        <a:rPr sz="1800" spc="-105" dirty="0">
                          <a:latin typeface="Trebuchet MS"/>
                          <a:cs typeface="Trebuchet MS"/>
                        </a:rPr>
                        <a:t> </a:t>
                      </a:r>
                      <a:r>
                        <a:rPr sz="1800" spc="-15" dirty="0">
                          <a:latin typeface="Trebuchet MS"/>
                          <a:cs typeface="Trebuchet MS"/>
                        </a:rPr>
                        <a:t>growth</a:t>
                      </a:r>
                      <a:endParaRPr sz="1800">
                        <a:latin typeface="Trebuchet MS"/>
                        <a:cs typeface="Trebuchet MS"/>
                      </a:endParaRPr>
                    </a:p>
                  </a:txBody>
                  <a:tcPr marL="0" marR="0" marT="1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5"/>
                        </a:spcBef>
                      </a:pPr>
                      <a:endParaRPr sz="1900">
                        <a:latin typeface="Times New Roman"/>
                        <a:cs typeface="Times New Roman"/>
                      </a:endParaRPr>
                    </a:p>
                    <a:p>
                      <a:pPr algn="ctr">
                        <a:lnSpc>
                          <a:spcPct val="100000"/>
                        </a:lnSpc>
                        <a:spcBef>
                          <a:spcPts val="5"/>
                        </a:spcBef>
                      </a:pPr>
                      <a:r>
                        <a:rPr sz="1800" spc="25" dirty="0">
                          <a:latin typeface="Trebuchet MS"/>
                          <a:cs typeface="Trebuchet MS"/>
                        </a:rPr>
                        <a:t>Amount</a:t>
                      </a:r>
                      <a:r>
                        <a:rPr sz="1800" spc="-95" dirty="0">
                          <a:latin typeface="Trebuchet MS"/>
                          <a:cs typeface="Trebuchet MS"/>
                        </a:rPr>
                        <a:t> </a:t>
                      </a:r>
                      <a:r>
                        <a:rPr sz="1800" spc="-60" dirty="0">
                          <a:latin typeface="Trebuchet MS"/>
                          <a:cs typeface="Trebuchet MS"/>
                        </a:rPr>
                        <a:t>of</a:t>
                      </a:r>
                      <a:r>
                        <a:rPr sz="1800" spc="-95" dirty="0">
                          <a:latin typeface="Trebuchet MS"/>
                          <a:cs typeface="Trebuchet MS"/>
                        </a:rPr>
                        <a:t> </a:t>
                      </a:r>
                      <a:r>
                        <a:rPr sz="1800" spc="-75" dirty="0">
                          <a:latin typeface="Trebuchet MS"/>
                          <a:cs typeface="Trebuchet MS"/>
                        </a:rPr>
                        <a:t>water</a:t>
                      </a:r>
                      <a:endParaRPr sz="1800">
                        <a:latin typeface="Trebuchet MS"/>
                        <a:cs typeface="Trebuchet MS"/>
                      </a:endParaRPr>
                    </a:p>
                  </a:txBody>
                  <a:tcPr marL="0" marR="0" marT="1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846140">
                <a:tc>
                  <a:txBody>
                    <a:bodyPr/>
                    <a:lstStyle/>
                    <a:p>
                      <a:pPr marL="126364" marR="118745" algn="ctr">
                        <a:lnSpc>
                          <a:spcPts val="3629"/>
                        </a:lnSpc>
                        <a:spcBef>
                          <a:spcPts val="160"/>
                        </a:spcBef>
                      </a:pPr>
                      <a:r>
                        <a:rPr sz="1800" spc="35" dirty="0">
                          <a:latin typeface="Trebuchet MS"/>
                          <a:cs typeface="Trebuchet MS"/>
                        </a:rPr>
                        <a:t>People </a:t>
                      </a:r>
                      <a:r>
                        <a:rPr sz="1800" spc="60" dirty="0">
                          <a:latin typeface="Trebuchet MS"/>
                          <a:cs typeface="Trebuchet MS"/>
                        </a:rPr>
                        <a:t>who </a:t>
                      </a:r>
                      <a:r>
                        <a:rPr sz="1800" spc="-75" dirty="0">
                          <a:latin typeface="Trebuchet MS"/>
                          <a:cs typeface="Trebuchet MS"/>
                        </a:rPr>
                        <a:t>are </a:t>
                      </a:r>
                      <a:r>
                        <a:rPr sz="1800" spc="-25" dirty="0">
                          <a:latin typeface="Trebuchet MS"/>
                          <a:cs typeface="Trebuchet MS"/>
                        </a:rPr>
                        <a:t>distracted </a:t>
                      </a:r>
                      <a:r>
                        <a:rPr sz="1800" spc="65" dirty="0">
                          <a:latin typeface="Trebuchet MS"/>
                          <a:cs typeface="Trebuchet MS"/>
                        </a:rPr>
                        <a:t>by </a:t>
                      </a:r>
                      <a:r>
                        <a:rPr sz="1800" spc="-5" dirty="0">
                          <a:latin typeface="Trebuchet MS"/>
                          <a:cs typeface="Trebuchet MS"/>
                        </a:rPr>
                        <a:t>visual </a:t>
                      </a:r>
                      <a:r>
                        <a:rPr sz="1800" spc="-70" dirty="0">
                          <a:latin typeface="Trebuchet MS"/>
                          <a:cs typeface="Trebuchet MS"/>
                        </a:rPr>
                        <a:t>stimuli </a:t>
                      </a:r>
                      <a:r>
                        <a:rPr sz="1800" spc="-65" dirty="0">
                          <a:latin typeface="Trebuchet MS"/>
                          <a:cs typeface="Trebuchet MS"/>
                        </a:rPr>
                        <a:t> </a:t>
                      </a:r>
                      <a:r>
                        <a:rPr sz="1800" spc="15" dirty="0">
                          <a:latin typeface="Trebuchet MS"/>
                          <a:cs typeface="Trebuchet MS"/>
                        </a:rPr>
                        <a:t>have</a:t>
                      </a:r>
                      <a:r>
                        <a:rPr sz="1800" spc="-75" dirty="0">
                          <a:latin typeface="Trebuchet MS"/>
                          <a:cs typeface="Trebuchet MS"/>
                        </a:rPr>
                        <a:t> </a:t>
                      </a:r>
                      <a:r>
                        <a:rPr sz="1800" dirty="0">
                          <a:latin typeface="Trebuchet MS"/>
                          <a:cs typeface="Trebuchet MS"/>
                        </a:rPr>
                        <a:t>slower</a:t>
                      </a:r>
                      <a:r>
                        <a:rPr sz="1800" spc="-75" dirty="0">
                          <a:latin typeface="Trebuchet MS"/>
                          <a:cs typeface="Trebuchet MS"/>
                        </a:rPr>
                        <a:t> </a:t>
                      </a:r>
                      <a:r>
                        <a:rPr sz="1800" spc="-50" dirty="0">
                          <a:latin typeface="Trebuchet MS"/>
                          <a:cs typeface="Trebuchet MS"/>
                        </a:rPr>
                        <a:t>reaction</a:t>
                      </a:r>
                      <a:r>
                        <a:rPr sz="1800" spc="-75" dirty="0">
                          <a:latin typeface="Trebuchet MS"/>
                          <a:cs typeface="Trebuchet MS"/>
                        </a:rPr>
                        <a:t> </a:t>
                      </a:r>
                      <a:r>
                        <a:rPr sz="1800" spc="-25" dirty="0">
                          <a:latin typeface="Trebuchet MS"/>
                          <a:cs typeface="Trebuchet MS"/>
                        </a:rPr>
                        <a:t>times</a:t>
                      </a:r>
                      <a:r>
                        <a:rPr sz="1800" spc="-75" dirty="0">
                          <a:latin typeface="Trebuchet MS"/>
                          <a:cs typeface="Trebuchet MS"/>
                        </a:rPr>
                        <a:t> </a:t>
                      </a:r>
                      <a:r>
                        <a:rPr sz="1800" spc="-40" dirty="0">
                          <a:latin typeface="Trebuchet MS"/>
                          <a:cs typeface="Trebuchet MS"/>
                        </a:rPr>
                        <a:t>than</a:t>
                      </a:r>
                      <a:r>
                        <a:rPr sz="1800" spc="-75" dirty="0">
                          <a:latin typeface="Trebuchet MS"/>
                          <a:cs typeface="Trebuchet MS"/>
                        </a:rPr>
                        <a:t> </a:t>
                      </a:r>
                      <a:r>
                        <a:rPr sz="1800" spc="30" dirty="0">
                          <a:latin typeface="Trebuchet MS"/>
                          <a:cs typeface="Trebuchet MS"/>
                        </a:rPr>
                        <a:t>those</a:t>
                      </a:r>
                      <a:r>
                        <a:rPr sz="1800" spc="-75" dirty="0">
                          <a:latin typeface="Trebuchet MS"/>
                          <a:cs typeface="Trebuchet MS"/>
                        </a:rPr>
                        <a:t> </a:t>
                      </a:r>
                      <a:r>
                        <a:rPr sz="1800" spc="60" dirty="0">
                          <a:latin typeface="Trebuchet MS"/>
                          <a:cs typeface="Trebuchet MS"/>
                        </a:rPr>
                        <a:t>who</a:t>
                      </a:r>
                      <a:r>
                        <a:rPr sz="1800" spc="-75" dirty="0">
                          <a:latin typeface="Trebuchet MS"/>
                          <a:cs typeface="Trebuchet MS"/>
                        </a:rPr>
                        <a:t> are </a:t>
                      </a:r>
                      <a:r>
                        <a:rPr sz="1800" spc="-905" dirty="0">
                          <a:latin typeface="Trebuchet MS"/>
                          <a:cs typeface="Trebuchet MS"/>
                        </a:rPr>
                        <a:t> </a:t>
                      </a:r>
                      <a:r>
                        <a:rPr sz="1800" spc="-25" dirty="0">
                          <a:latin typeface="Trebuchet MS"/>
                          <a:cs typeface="Trebuchet MS"/>
                        </a:rPr>
                        <a:t>distracted</a:t>
                      </a:r>
                      <a:r>
                        <a:rPr sz="1800" spc="-80" dirty="0">
                          <a:latin typeface="Trebuchet MS"/>
                          <a:cs typeface="Trebuchet MS"/>
                        </a:rPr>
                        <a:t> </a:t>
                      </a:r>
                      <a:r>
                        <a:rPr sz="1800" spc="65" dirty="0">
                          <a:latin typeface="Trebuchet MS"/>
                          <a:cs typeface="Trebuchet MS"/>
                        </a:rPr>
                        <a:t>by</a:t>
                      </a:r>
                      <a:r>
                        <a:rPr sz="1800" spc="-75" dirty="0">
                          <a:latin typeface="Trebuchet MS"/>
                          <a:cs typeface="Trebuchet MS"/>
                        </a:rPr>
                        <a:t> </a:t>
                      </a:r>
                      <a:r>
                        <a:rPr sz="1800" spc="-40" dirty="0">
                          <a:latin typeface="Trebuchet MS"/>
                          <a:cs typeface="Trebuchet MS"/>
                        </a:rPr>
                        <a:t>auditory</a:t>
                      </a:r>
                      <a:r>
                        <a:rPr sz="1800" spc="-75" dirty="0">
                          <a:latin typeface="Trebuchet MS"/>
                          <a:cs typeface="Trebuchet MS"/>
                        </a:rPr>
                        <a:t> </a:t>
                      </a:r>
                      <a:r>
                        <a:rPr sz="1800" spc="-95" dirty="0">
                          <a:latin typeface="Trebuchet MS"/>
                          <a:cs typeface="Trebuchet MS"/>
                        </a:rPr>
                        <a:t>stimuli.</a:t>
                      </a:r>
                      <a:endParaRPr sz="1800">
                        <a:latin typeface="Trebuchet MS"/>
                        <a:cs typeface="Trebuchet MS"/>
                      </a:endParaRPr>
                    </a:p>
                  </a:txBody>
                  <a:tcPr marL="0" marR="0" marT="1232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5"/>
                        </a:spcBef>
                      </a:pPr>
                      <a:endParaRPr sz="1900">
                        <a:latin typeface="Times New Roman"/>
                        <a:cs typeface="Times New Roman"/>
                      </a:endParaRPr>
                    </a:p>
                    <a:p>
                      <a:pPr algn="ctr">
                        <a:lnSpc>
                          <a:spcPct val="100000"/>
                        </a:lnSpc>
                        <a:spcBef>
                          <a:spcPts val="5"/>
                        </a:spcBef>
                      </a:pPr>
                      <a:r>
                        <a:rPr sz="1800" spc="15" dirty="0">
                          <a:latin typeface="Trebuchet MS"/>
                          <a:cs typeface="Trebuchet MS"/>
                        </a:rPr>
                        <a:t>Reaction</a:t>
                      </a:r>
                      <a:r>
                        <a:rPr sz="1800" spc="-105" dirty="0">
                          <a:latin typeface="Trebuchet MS"/>
                          <a:cs typeface="Trebuchet MS"/>
                        </a:rPr>
                        <a:t> </a:t>
                      </a:r>
                      <a:r>
                        <a:rPr sz="1800" spc="-100" dirty="0">
                          <a:latin typeface="Trebuchet MS"/>
                          <a:cs typeface="Trebuchet MS"/>
                        </a:rPr>
                        <a:t>time</a:t>
                      </a:r>
                      <a:endParaRPr sz="1800">
                        <a:latin typeface="Trebuchet MS"/>
                        <a:cs typeface="Trebuchet MS"/>
                      </a:endParaRPr>
                    </a:p>
                  </a:txBody>
                  <a:tcPr marL="0" marR="0" marT="1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61060" marR="742315" indent="-111760">
                        <a:lnSpc>
                          <a:spcPts val="3629"/>
                        </a:lnSpc>
                        <a:spcBef>
                          <a:spcPts val="1925"/>
                        </a:spcBef>
                      </a:pPr>
                      <a:r>
                        <a:rPr sz="1800" spc="5" dirty="0">
                          <a:latin typeface="Trebuchet MS"/>
                          <a:cs typeface="Trebuchet MS"/>
                        </a:rPr>
                        <a:t>Types</a:t>
                      </a:r>
                      <a:r>
                        <a:rPr sz="1800" spc="-100" dirty="0">
                          <a:latin typeface="Trebuchet MS"/>
                          <a:cs typeface="Trebuchet MS"/>
                        </a:rPr>
                        <a:t> </a:t>
                      </a:r>
                      <a:r>
                        <a:rPr sz="1800" spc="-60" dirty="0">
                          <a:latin typeface="Trebuchet MS"/>
                          <a:cs typeface="Trebuchet MS"/>
                        </a:rPr>
                        <a:t>of</a:t>
                      </a:r>
                      <a:r>
                        <a:rPr sz="1800" spc="-95" dirty="0">
                          <a:latin typeface="Trebuchet MS"/>
                          <a:cs typeface="Trebuchet MS"/>
                        </a:rPr>
                        <a:t> </a:t>
                      </a:r>
                      <a:r>
                        <a:rPr sz="1800" spc="-35" dirty="0">
                          <a:latin typeface="Trebuchet MS"/>
                          <a:cs typeface="Trebuchet MS"/>
                        </a:rPr>
                        <a:t>distraction </a:t>
                      </a:r>
                      <a:r>
                        <a:rPr sz="1800" spc="-900" dirty="0">
                          <a:latin typeface="Trebuchet MS"/>
                          <a:cs typeface="Trebuchet MS"/>
                        </a:rPr>
                        <a:t> </a:t>
                      </a:r>
                      <a:r>
                        <a:rPr sz="1800" spc="-75" dirty="0">
                          <a:latin typeface="Trebuchet MS"/>
                          <a:cs typeface="Trebuchet MS"/>
                        </a:rPr>
                        <a:t>(auditory</a:t>
                      </a:r>
                      <a:r>
                        <a:rPr sz="1800" spc="-85" dirty="0">
                          <a:latin typeface="Trebuchet MS"/>
                          <a:cs typeface="Trebuchet MS"/>
                        </a:rPr>
                        <a:t> </a:t>
                      </a:r>
                      <a:r>
                        <a:rPr sz="1800" spc="-30" dirty="0">
                          <a:latin typeface="Trebuchet MS"/>
                          <a:cs typeface="Trebuchet MS"/>
                        </a:rPr>
                        <a:t>or</a:t>
                      </a:r>
                      <a:r>
                        <a:rPr sz="1800" spc="-85" dirty="0">
                          <a:latin typeface="Trebuchet MS"/>
                          <a:cs typeface="Trebuchet MS"/>
                        </a:rPr>
                        <a:t> </a:t>
                      </a:r>
                      <a:r>
                        <a:rPr sz="1800" spc="-55" dirty="0">
                          <a:latin typeface="Trebuchet MS"/>
                          <a:cs typeface="Trebuchet MS"/>
                        </a:rPr>
                        <a:t>visual)</a:t>
                      </a:r>
                      <a:endParaRPr sz="1800">
                        <a:latin typeface="Trebuchet MS"/>
                        <a:cs typeface="Trebuchet MS"/>
                      </a:endParaRPr>
                    </a:p>
                  </a:txBody>
                  <a:tcPr marL="0" marR="0" marT="1482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750438">
                <a:tc>
                  <a:txBody>
                    <a:bodyPr/>
                    <a:lstStyle/>
                    <a:p>
                      <a:pPr marL="2583815" marR="169545" indent="-2406650">
                        <a:lnSpc>
                          <a:spcPts val="3629"/>
                        </a:lnSpc>
                        <a:spcBef>
                          <a:spcPts val="1265"/>
                        </a:spcBef>
                      </a:pPr>
                      <a:r>
                        <a:rPr sz="1800" spc="90" dirty="0">
                          <a:latin typeface="Trebuchet MS"/>
                          <a:cs typeface="Trebuchet MS"/>
                        </a:rPr>
                        <a:t>Changing</a:t>
                      </a:r>
                      <a:r>
                        <a:rPr sz="1800" spc="-75" dirty="0">
                          <a:latin typeface="Trebuchet MS"/>
                          <a:cs typeface="Trebuchet MS"/>
                        </a:rPr>
                        <a:t> </a:t>
                      </a:r>
                      <a:r>
                        <a:rPr sz="1800" spc="-85" dirty="0">
                          <a:latin typeface="Trebuchet MS"/>
                          <a:cs typeface="Trebuchet MS"/>
                        </a:rPr>
                        <a:t>the</a:t>
                      </a:r>
                      <a:r>
                        <a:rPr sz="1800" spc="-75" dirty="0">
                          <a:latin typeface="Trebuchet MS"/>
                          <a:cs typeface="Trebuchet MS"/>
                        </a:rPr>
                        <a:t> </a:t>
                      </a:r>
                      <a:r>
                        <a:rPr sz="1800" spc="-5" dirty="0">
                          <a:latin typeface="Trebuchet MS"/>
                          <a:cs typeface="Trebuchet MS"/>
                        </a:rPr>
                        <a:t>colour</a:t>
                      </a:r>
                      <a:r>
                        <a:rPr sz="1800" spc="-75" dirty="0">
                          <a:latin typeface="Trebuchet MS"/>
                          <a:cs typeface="Trebuchet MS"/>
                        </a:rPr>
                        <a:t> </a:t>
                      </a:r>
                      <a:r>
                        <a:rPr sz="1800" spc="-60" dirty="0">
                          <a:latin typeface="Trebuchet MS"/>
                          <a:cs typeface="Trebuchet MS"/>
                        </a:rPr>
                        <a:t>of</a:t>
                      </a:r>
                      <a:r>
                        <a:rPr sz="1800" spc="-70" dirty="0">
                          <a:latin typeface="Trebuchet MS"/>
                          <a:cs typeface="Trebuchet MS"/>
                        </a:rPr>
                        <a:t> </a:t>
                      </a:r>
                      <a:r>
                        <a:rPr sz="1800" spc="35" dirty="0">
                          <a:latin typeface="Trebuchet MS"/>
                          <a:cs typeface="Trebuchet MS"/>
                        </a:rPr>
                        <a:t>a</a:t>
                      </a:r>
                      <a:r>
                        <a:rPr sz="1800" spc="-75" dirty="0">
                          <a:latin typeface="Trebuchet MS"/>
                          <a:cs typeface="Trebuchet MS"/>
                        </a:rPr>
                        <a:t> </a:t>
                      </a:r>
                      <a:r>
                        <a:rPr sz="1800" spc="-10" dirty="0">
                          <a:latin typeface="Trebuchet MS"/>
                          <a:cs typeface="Trebuchet MS"/>
                        </a:rPr>
                        <a:t>website</a:t>
                      </a:r>
                      <a:r>
                        <a:rPr sz="1800" spc="-75" dirty="0">
                          <a:latin typeface="Trebuchet MS"/>
                          <a:cs typeface="Trebuchet MS"/>
                        </a:rPr>
                        <a:t> </a:t>
                      </a:r>
                      <a:r>
                        <a:rPr sz="1800" spc="-150" dirty="0">
                          <a:latin typeface="Trebuchet MS"/>
                          <a:cs typeface="Trebuchet MS"/>
                        </a:rPr>
                        <a:t>will</a:t>
                      </a:r>
                      <a:r>
                        <a:rPr sz="1800" spc="-75" dirty="0">
                          <a:latin typeface="Trebuchet MS"/>
                          <a:cs typeface="Trebuchet MS"/>
                        </a:rPr>
                        <a:t> </a:t>
                      </a:r>
                      <a:r>
                        <a:rPr sz="1800" dirty="0">
                          <a:latin typeface="Trebuchet MS"/>
                          <a:cs typeface="Trebuchet MS"/>
                        </a:rPr>
                        <a:t>increase </a:t>
                      </a:r>
                      <a:r>
                        <a:rPr sz="1800" spc="-900" dirty="0">
                          <a:latin typeface="Trebuchet MS"/>
                          <a:cs typeface="Trebuchet MS"/>
                        </a:rPr>
                        <a:t> </a:t>
                      </a:r>
                      <a:r>
                        <a:rPr sz="1800" spc="30" dirty="0">
                          <a:latin typeface="Trebuchet MS"/>
                          <a:cs typeface="Trebuchet MS"/>
                        </a:rPr>
                        <a:t>user</a:t>
                      </a:r>
                      <a:r>
                        <a:rPr sz="1800" spc="-80" dirty="0">
                          <a:latin typeface="Trebuchet MS"/>
                          <a:cs typeface="Trebuchet MS"/>
                        </a:rPr>
                        <a:t> </a:t>
                      </a:r>
                      <a:r>
                        <a:rPr sz="1800" dirty="0">
                          <a:latin typeface="Trebuchet MS"/>
                          <a:cs typeface="Trebuchet MS"/>
                        </a:rPr>
                        <a:t>engagement.</a:t>
                      </a:r>
                      <a:endParaRPr sz="1800">
                        <a:latin typeface="Trebuchet MS"/>
                        <a:cs typeface="Trebuchet MS"/>
                      </a:endParaRPr>
                    </a:p>
                  </a:txBody>
                  <a:tcPr marL="0" marR="0" marT="9742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935"/>
                        </a:spcBef>
                      </a:pPr>
                      <a:r>
                        <a:rPr sz="1800" spc="-20" dirty="0">
                          <a:latin typeface="Trebuchet MS"/>
                          <a:cs typeface="Trebuchet MS"/>
                        </a:rPr>
                        <a:t>Level</a:t>
                      </a:r>
                      <a:r>
                        <a:rPr sz="1800" spc="-90" dirty="0">
                          <a:latin typeface="Trebuchet MS"/>
                          <a:cs typeface="Trebuchet MS"/>
                        </a:rPr>
                        <a:t> </a:t>
                      </a:r>
                      <a:r>
                        <a:rPr sz="1800" spc="-60" dirty="0">
                          <a:latin typeface="Trebuchet MS"/>
                          <a:cs typeface="Trebuchet MS"/>
                        </a:rPr>
                        <a:t>of</a:t>
                      </a:r>
                      <a:r>
                        <a:rPr sz="1800" spc="-85" dirty="0">
                          <a:latin typeface="Trebuchet MS"/>
                          <a:cs typeface="Trebuchet MS"/>
                        </a:rPr>
                        <a:t> </a:t>
                      </a:r>
                      <a:r>
                        <a:rPr sz="1800" spc="30" dirty="0">
                          <a:latin typeface="Trebuchet MS"/>
                          <a:cs typeface="Trebuchet MS"/>
                        </a:rPr>
                        <a:t>user</a:t>
                      </a:r>
                      <a:r>
                        <a:rPr sz="1800" spc="-90" dirty="0">
                          <a:latin typeface="Trebuchet MS"/>
                          <a:cs typeface="Trebuchet MS"/>
                        </a:rPr>
                        <a:t> </a:t>
                      </a:r>
                      <a:r>
                        <a:rPr sz="1800" spc="25" dirty="0">
                          <a:latin typeface="Trebuchet MS"/>
                          <a:cs typeface="Trebuchet MS"/>
                        </a:rPr>
                        <a:t>engagement</a:t>
                      </a:r>
                      <a:endParaRPr sz="1800">
                        <a:latin typeface="Trebuchet MS"/>
                        <a:cs typeface="Trebuchet MS"/>
                      </a:endParaRPr>
                    </a:p>
                  </a:txBody>
                  <a:tcPr marL="0" marR="0" marT="2260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935"/>
                        </a:spcBef>
                      </a:pPr>
                      <a:r>
                        <a:rPr sz="1800" spc="40" dirty="0">
                          <a:latin typeface="Trebuchet MS"/>
                          <a:cs typeface="Trebuchet MS"/>
                        </a:rPr>
                        <a:t>Colour</a:t>
                      </a:r>
                      <a:r>
                        <a:rPr sz="1800" spc="-90" dirty="0">
                          <a:latin typeface="Trebuchet MS"/>
                          <a:cs typeface="Trebuchet MS"/>
                        </a:rPr>
                        <a:t> </a:t>
                      </a:r>
                      <a:r>
                        <a:rPr sz="1800" spc="-60" dirty="0">
                          <a:latin typeface="Trebuchet MS"/>
                          <a:cs typeface="Trebuchet MS"/>
                        </a:rPr>
                        <a:t>of</a:t>
                      </a:r>
                      <a:r>
                        <a:rPr sz="1800" spc="-90" dirty="0">
                          <a:latin typeface="Trebuchet MS"/>
                          <a:cs typeface="Trebuchet MS"/>
                        </a:rPr>
                        <a:t> </a:t>
                      </a:r>
                      <a:r>
                        <a:rPr sz="1800" spc="-85" dirty="0">
                          <a:latin typeface="Trebuchet MS"/>
                          <a:cs typeface="Trebuchet MS"/>
                        </a:rPr>
                        <a:t>the</a:t>
                      </a:r>
                      <a:r>
                        <a:rPr sz="1800" spc="-90" dirty="0">
                          <a:latin typeface="Trebuchet MS"/>
                          <a:cs typeface="Trebuchet MS"/>
                        </a:rPr>
                        <a:t> </a:t>
                      </a:r>
                      <a:r>
                        <a:rPr sz="1800" spc="-10" dirty="0">
                          <a:latin typeface="Trebuchet MS"/>
                          <a:cs typeface="Trebuchet MS"/>
                        </a:rPr>
                        <a:t>website</a:t>
                      </a:r>
                      <a:endParaRPr sz="1800">
                        <a:latin typeface="Trebuchet MS"/>
                        <a:cs typeface="Trebuchet MS"/>
                      </a:endParaRPr>
                    </a:p>
                  </a:txBody>
                  <a:tcPr marL="0" marR="0" marT="2260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750438">
                <a:tc>
                  <a:txBody>
                    <a:bodyPr/>
                    <a:lstStyle/>
                    <a:p>
                      <a:pPr marL="1152525" marR="320040" indent="-825500">
                        <a:lnSpc>
                          <a:spcPts val="3629"/>
                        </a:lnSpc>
                        <a:spcBef>
                          <a:spcPts val="1265"/>
                        </a:spcBef>
                      </a:pPr>
                      <a:r>
                        <a:rPr sz="1800" spc="15" dirty="0">
                          <a:latin typeface="Trebuchet MS"/>
                          <a:cs typeface="Trebuchet MS"/>
                        </a:rPr>
                        <a:t>Providing</a:t>
                      </a:r>
                      <a:r>
                        <a:rPr sz="1800" spc="-70" dirty="0">
                          <a:latin typeface="Trebuchet MS"/>
                          <a:cs typeface="Trebuchet MS"/>
                        </a:rPr>
                        <a:t> </a:t>
                      </a:r>
                      <a:r>
                        <a:rPr sz="1800" spc="30" dirty="0">
                          <a:latin typeface="Trebuchet MS"/>
                          <a:cs typeface="Trebuchet MS"/>
                        </a:rPr>
                        <a:t>employees</a:t>
                      </a:r>
                      <a:r>
                        <a:rPr sz="1800" spc="-65" dirty="0">
                          <a:latin typeface="Trebuchet MS"/>
                          <a:cs typeface="Trebuchet MS"/>
                        </a:rPr>
                        <a:t> </a:t>
                      </a:r>
                      <a:r>
                        <a:rPr sz="1800" spc="-95" dirty="0">
                          <a:latin typeface="Trebuchet MS"/>
                          <a:cs typeface="Trebuchet MS"/>
                        </a:rPr>
                        <a:t>with</a:t>
                      </a:r>
                      <a:r>
                        <a:rPr sz="1800" spc="-65" dirty="0">
                          <a:latin typeface="Trebuchet MS"/>
                          <a:cs typeface="Trebuchet MS"/>
                        </a:rPr>
                        <a:t> </a:t>
                      </a:r>
                      <a:r>
                        <a:rPr sz="1800" spc="-45" dirty="0">
                          <a:latin typeface="Trebuchet MS"/>
                          <a:cs typeface="Trebuchet MS"/>
                        </a:rPr>
                        <a:t>additional</a:t>
                      </a:r>
                      <a:r>
                        <a:rPr sz="1800" spc="-65" dirty="0">
                          <a:latin typeface="Trebuchet MS"/>
                          <a:cs typeface="Trebuchet MS"/>
                        </a:rPr>
                        <a:t> training </a:t>
                      </a:r>
                      <a:r>
                        <a:rPr sz="1800" spc="-905" dirty="0">
                          <a:latin typeface="Trebuchet MS"/>
                          <a:cs typeface="Trebuchet MS"/>
                        </a:rPr>
                        <a:t> </a:t>
                      </a:r>
                      <a:r>
                        <a:rPr sz="1800" spc="-150" dirty="0">
                          <a:latin typeface="Trebuchet MS"/>
                          <a:cs typeface="Trebuchet MS"/>
                        </a:rPr>
                        <a:t>will</a:t>
                      </a:r>
                      <a:r>
                        <a:rPr sz="1800" spc="-80" dirty="0">
                          <a:latin typeface="Trebuchet MS"/>
                          <a:cs typeface="Trebuchet MS"/>
                        </a:rPr>
                        <a:t> </a:t>
                      </a:r>
                      <a:r>
                        <a:rPr sz="1800" spc="-20" dirty="0">
                          <a:latin typeface="Trebuchet MS"/>
                          <a:cs typeface="Trebuchet MS"/>
                        </a:rPr>
                        <a:t>improve</a:t>
                      </a:r>
                      <a:r>
                        <a:rPr sz="1800" spc="-80" dirty="0">
                          <a:latin typeface="Trebuchet MS"/>
                          <a:cs typeface="Trebuchet MS"/>
                        </a:rPr>
                        <a:t> </a:t>
                      </a:r>
                      <a:r>
                        <a:rPr sz="1800" spc="-125" dirty="0">
                          <a:latin typeface="Trebuchet MS"/>
                          <a:cs typeface="Trebuchet MS"/>
                        </a:rPr>
                        <a:t>their</a:t>
                      </a:r>
                      <a:r>
                        <a:rPr sz="1800" spc="-75" dirty="0">
                          <a:latin typeface="Trebuchet MS"/>
                          <a:cs typeface="Trebuchet MS"/>
                        </a:rPr>
                        <a:t> job</a:t>
                      </a:r>
                      <a:r>
                        <a:rPr sz="1800" spc="-80" dirty="0">
                          <a:latin typeface="Trebuchet MS"/>
                          <a:cs typeface="Trebuchet MS"/>
                        </a:rPr>
                        <a:t> </a:t>
                      </a:r>
                      <a:r>
                        <a:rPr sz="1800" spc="-35" dirty="0">
                          <a:latin typeface="Trebuchet MS"/>
                          <a:cs typeface="Trebuchet MS"/>
                        </a:rPr>
                        <a:t>performance.</a:t>
                      </a:r>
                      <a:endParaRPr sz="1800">
                        <a:latin typeface="Trebuchet MS"/>
                        <a:cs typeface="Trebuchet MS"/>
                      </a:endParaRPr>
                    </a:p>
                  </a:txBody>
                  <a:tcPr marL="0" marR="0" marT="9742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27200" marR="628650" indent="-1090930">
                        <a:lnSpc>
                          <a:spcPts val="3629"/>
                        </a:lnSpc>
                        <a:spcBef>
                          <a:spcPts val="1265"/>
                        </a:spcBef>
                      </a:pPr>
                      <a:r>
                        <a:rPr sz="1800" spc="114" dirty="0">
                          <a:latin typeface="Trebuchet MS"/>
                          <a:cs typeface="Trebuchet MS"/>
                        </a:rPr>
                        <a:t>Job</a:t>
                      </a:r>
                      <a:r>
                        <a:rPr sz="1800" spc="-90" dirty="0">
                          <a:latin typeface="Trebuchet MS"/>
                          <a:cs typeface="Trebuchet MS"/>
                        </a:rPr>
                        <a:t> </a:t>
                      </a:r>
                      <a:r>
                        <a:rPr sz="1800" spc="-15" dirty="0">
                          <a:latin typeface="Trebuchet MS"/>
                          <a:cs typeface="Trebuchet MS"/>
                        </a:rPr>
                        <a:t>performance</a:t>
                      </a:r>
                      <a:r>
                        <a:rPr sz="1800" spc="-85" dirty="0">
                          <a:latin typeface="Trebuchet MS"/>
                          <a:cs typeface="Trebuchet MS"/>
                        </a:rPr>
                        <a:t> </a:t>
                      </a:r>
                      <a:r>
                        <a:rPr sz="1800" spc="-60" dirty="0">
                          <a:latin typeface="Trebuchet MS"/>
                          <a:cs typeface="Trebuchet MS"/>
                        </a:rPr>
                        <a:t>of</a:t>
                      </a:r>
                      <a:r>
                        <a:rPr sz="1800" spc="-90" dirty="0">
                          <a:latin typeface="Trebuchet MS"/>
                          <a:cs typeface="Trebuchet MS"/>
                        </a:rPr>
                        <a:t> </a:t>
                      </a:r>
                      <a:r>
                        <a:rPr sz="1800" spc="-85" dirty="0">
                          <a:latin typeface="Trebuchet MS"/>
                          <a:cs typeface="Trebuchet MS"/>
                        </a:rPr>
                        <a:t>the </a:t>
                      </a:r>
                      <a:r>
                        <a:rPr sz="1800" spc="-905" dirty="0">
                          <a:latin typeface="Trebuchet MS"/>
                          <a:cs typeface="Trebuchet MS"/>
                        </a:rPr>
                        <a:t> </a:t>
                      </a:r>
                      <a:r>
                        <a:rPr sz="1800" spc="30" dirty="0">
                          <a:latin typeface="Trebuchet MS"/>
                          <a:cs typeface="Trebuchet MS"/>
                        </a:rPr>
                        <a:t>employees</a:t>
                      </a:r>
                      <a:endParaRPr sz="1800">
                        <a:latin typeface="Trebuchet MS"/>
                        <a:cs typeface="Trebuchet MS"/>
                      </a:endParaRPr>
                    </a:p>
                  </a:txBody>
                  <a:tcPr marL="0" marR="0" marT="9742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99235" marR="45720" indent="-1446530">
                        <a:lnSpc>
                          <a:spcPts val="3629"/>
                        </a:lnSpc>
                        <a:spcBef>
                          <a:spcPts val="1265"/>
                        </a:spcBef>
                      </a:pPr>
                      <a:r>
                        <a:rPr sz="1800" spc="-10" dirty="0">
                          <a:latin typeface="Trebuchet MS"/>
                          <a:cs typeface="Trebuchet MS"/>
                        </a:rPr>
                        <a:t>The</a:t>
                      </a:r>
                      <a:r>
                        <a:rPr sz="1800" spc="-80" dirty="0">
                          <a:latin typeface="Trebuchet MS"/>
                          <a:cs typeface="Trebuchet MS"/>
                        </a:rPr>
                        <a:t> </a:t>
                      </a:r>
                      <a:r>
                        <a:rPr sz="1800" spc="-65" dirty="0">
                          <a:latin typeface="Trebuchet MS"/>
                          <a:cs typeface="Trebuchet MS"/>
                        </a:rPr>
                        <a:t>training</a:t>
                      </a:r>
                      <a:r>
                        <a:rPr sz="1800" spc="-75" dirty="0">
                          <a:latin typeface="Trebuchet MS"/>
                          <a:cs typeface="Trebuchet MS"/>
                        </a:rPr>
                        <a:t> </a:t>
                      </a:r>
                      <a:r>
                        <a:rPr sz="1800" dirty="0">
                          <a:latin typeface="Trebuchet MS"/>
                          <a:cs typeface="Trebuchet MS"/>
                        </a:rPr>
                        <a:t>provided</a:t>
                      </a:r>
                      <a:r>
                        <a:rPr sz="1800" spc="-80" dirty="0">
                          <a:latin typeface="Trebuchet MS"/>
                          <a:cs typeface="Trebuchet MS"/>
                        </a:rPr>
                        <a:t> </a:t>
                      </a:r>
                      <a:r>
                        <a:rPr sz="1800" spc="-70" dirty="0">
                          <a:latin typeface="Trebuchet MS"/>
                          <a:cs typeface="Trebuchet MS"/>
                        </a:rPr>
                        <a:t>to</a:t>
                      </a:r>
                      <a:r>
                        <a:rPr sz="1800" spc="-75" dirty="0">
                          <a:latin typeface="Trebuchet MS"/>
                          <a:cs typeface="Trebuchet MS"/>
                        </a:rPr>
                        <a:t> </a:t>
                      </a:r>
                      <a:r>
                        <a:rPr sz="1800" spc="-85" dirty="0">
                          <a:latin typeface="Trebuchet MS"/>
                          <a:cs typeface="Trebuchet MS"/>
                        </a:rPr>
                        <a:t>the </a:t>
                      </a:r>
                      <a:r>
                        <a:rPr sz="1800" spc="-905" dirty="0">
                          <a:latin typeface="Trebuchet MS"/>
                          <a:cs typeface="Trebuchet MS"/>
                        </a:rPr>
                        <a:t> </a:t>
                      </a:r>
                      <a:r>
                        <a:rPr sz="1800" spc="30" dirty="0">
                          <a:latin typeface="Trebuchet MS"/>
                          <a:cs typeface="Trebuchet MS"/>
                        </a:rPr>
                        <a:t>employees</a:t>
                      </a:r>
                      <a:endParaRPr sz="1800">
                        <a:latin typeface="Trebuchet MS"/>
                        <a:cs typeface="Trebuchet MS"/>
                      </a:endParaRPr>
                    </a:p>
                  </a:txBody>
                  <a:tcPr marL="0" marR="0" marT="9742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929161">
                <a:tc>
                  <a:txBody>
                    <a:bodyPr/>
                    <a:lstStyle/>
                    <a:p>
                      <a:pPr marL="1417955" marR="782955" indent="-628015">
                        <a:lnSpc>
                          <a:spcPts val="3629"/>
                        </a:lnSpc>
                        <a:spcBef>
                          <a:spcPts val="1265"/>
                        </a:spcBef>
                      </a:pPr>
                      <a:r>
                        <a:rPr sz="1800" dirty="0">
                          <a:latin typeface="Trebuchet MS"/>
                          <a:cs typeface="Trebuchet MS"/>
                        </a:rPr>
                        <a:t>Exposu</a:t>
                      </a:r>
                      <a:r>
                        <a:rPr sz="1800" spc="-55" dirty="0">
                          <a:latin typeface="Trebuchet MS"/>
                          <a:cs typeface="Trebuchet MS"/>
                        </a:rPr>
                        <a:t>r</a:t>
                      </a:r>
                      <a:r>
                        <a:rPr sz="1800" dirty="0">
                          <a:latin typeface="Trebuchet MS"/>
                          <a:cs typeface="Trebuchet MS"/>
                        </a:rPr>
                        <a:t>e</a:t>
                      </a:r>
                      <a:r>
                        <a:rPr sz="1800" spc="-75" dirty="0">
                          <a:latin typeface="Trebuchet MS"/>
                          <a:cs typeface="Trebuchet MS"/>
                        </a:rPr>
                        <a:t> </a:t>
                      </a:r>
                      <a:r>
                        <a:rPr sz="1800" dirty="0">
                          <a:latin typeface="Trebuchet MS"/>
                          <a:cs typeface="Trebuchet MS"/>
                        </a:rPr>
                        <a:t>to</a:t>
                      </a:r>
                      <a:r>
                        <a:rPr sz="1800" spc="-75" dirty="0">
                          <a:latin typeface="Trebuchet MS"/>
                          <a:cs typeface="Trebuchet MS"/>
                        </a:rPr>
                        <a:t> </a:t>
                      </a:r>
                      <a:r>
                        <a:rPr sz="1800" dirty="0">
                          <a:latin typeface="Trebuchet MS"/>
                          <a:cs typeface="Trebuchet MS"/>
                        </a:rPr>
                        <a:t>violent</a:t>
                      </a:r>
                      <a:r>
                        <a:rPr sz="1800" spc="-75" dirty="0">
                          <a:latin typeface="Trebuchet MS"/>
                          <a:cs typeface="Trebuchet MS"/>
                        </a:rPr>
                        <a:t> </a:t>
                      </a:r>
                      <a:r>
                        <a:rPr sz="1800" dirty="0">
                          <a:latin typeface="Trebuchet MS"/>
                          <a:cs typeface="Trebuchet MS"/>
                        </a:rPr>
                        <a:t>media</a:t>
                      </a:r>
                      <a:r>
                        <a:rPr sz="1800" spc="-75" dirty="0">
                          <a:latin typeface="Trebuchet MS"/>
                          <a:cs typeface="Trebuchet MS"/>
                        </a:rPr>
                        <a:t> </a:t>
                      </a:r>
                      <a:r>
                        <a:rPr sz="1800" dirty="0">
                          <a:latin typeface="Trebuchet MS"/>
                          <a:cs typeface="Trebuchet MS"/>
                        </a:rPr>
                        <a:t>will</a:t>
                      </a:r>
                      <a:r>
                        <a:rPr sz="1800" spc="-75" dirty="0">
                          <a:latin typeface="Trebuchet MS"/>
                          <a:cs typeface="Trebuchet MS"/>
                        </a:rPr>
                        <a:t> </a:t>
                      </a:r>
                      <a:r>
                        <a:rPr sz="1800" dirty="0">
                          <a:latin typeface="Trebuchet MS"/>
                          <a:cs typeface="Trebuchet MS"/>
                        </a:rPr>
                        <a:t>inc</a:t>
                      </a:r>
                      <a:r>
                        <a:rPr sz="1800" spc="-55" dirty="0">
                          <a:latin typeface="Trebuchet MS"/>
                          <a:cs typeface="Trebuchet MS"/>
                        </a:rPr>
                        <a:t>r</a:t>
                      </a:r>
                      <a:r>
                        <a:rPr sz="1800" dirty="0">
                          <a:latin typeface="Trebuchet MS"/>
                          <a:cs typeface="Trebuchet MS"/>
                        </a:rPr>
                        <a:t>ease  </a:t>
                      </a:r>
                      <a:r>
                        <a:rPr sz="1800" spc="60" dirty="0">
                          <a:latin typeface="Trebuchet MS"/>
                          <a:cs typeface="Trebuchet MS"/>
                        </a:rPr>
                        <a:t>aggressive</a:t>
                      </a:r>
                      <a:r>
                        <a:rPr sz="1800" spc="-80" dirty="0">
                          <a:latin typeface="Trebuchet MS"/>
                          <a:cs typeface="Trebuchet MS"/>
                        </a:rPr>
                        <a:t> </a:t>
                      </a:r>
                      <a:r>
                        <a:rPr sz="1800" spc="-10" dirty="0">
                          <a:latin typeface="Trebuchet MS"/>
                          <a:cs typeface="Trebuchet MS"/>
                        </a:rPr>
                        <a:t>behavior</a:t>
                      </a:r>
                      <a:r>
                        <a:rPr sz="1800" spc="-80" dirty="0">
                          <a:latin typeface="Trebuchet MS"/>
                          <a:cs typeface="Trebuchet MS"/>
                        </a:rPr>
                        <a:t> </a:t>
                      </a:r>
                      <a:r>
                        <a:rPr sz="1800" spc="-85" dirty="0">
                          <a:latin typeface="Trebuchet MS"/>
                          <a:cs typeface="Trebuchet MS"/>
                        </a:rPr>
                        <a:t>in</a:t>
                      </a:r>
                      <a:r>
                        <a:rPr sz="1800" spc="-80" dirty="0">
                          <a:latin typeface="Trebuchet MS"/>
                          <a:cs typeface="Trebuchet MS"/>
                        </a:rPr>
                        <a:t> </a:t>
                      </a:r>
                      <a:r>
                        <a:rPr sz="1800" spc="-75" dirty="0">
                          <a:latin typeface="Trebuchet MS"/>
                          <a:cs typeface="Trebuchet MS"/>
                        </a:rPr>
                        <a:t>children.</a:t>
                      </a:r>
                      <a:endParaRPr sz="1800">
                        <a:latin typeface="Trebuchet MS"/>
                        <a:cs typeface="Trebuchet MS"/>
                      </a:endParaRPr>
                    </a:p>
                  </a:txBody>
                  <a:tcPr marL="0" marR="0" marT="9742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69950" marR="686435" indent="-175895">
                        <a:lnSpc>
                          <a:spcPts val="3629"/>
                        </a:lnSpc>
                        <a:spcBef>
                          <a:spcPts val="1265"/>
                        </a:spcBef>
                      </a:pPr>
                      <a:r>
                        <a:rPr sz="1800" spc="-10" dirty="0">
                          <a:latin typeface="Trebuchet MS"/>
                          <a:cs typeface="Trebuchet MS"/>
                        </a:rPr>
                        <a:t>The</a:t>
                      </a:r>
                      <a:r>
                        <a:rPr sz="1800" spc="-95" dirty="0">
                          <a:latin typeface="Trebuchet MS"/>
                          <a:cs typeface="Trebuchet MS"/>
                        </a:rPr>
                        <a:t> level</a:t>
                      </a:r>
                      <a:r>
                        <a:rPr sz="1800" spc="-90" dirty="0">
                          <a:latin typeface="Trebuchet MS"/>
                          <a:cs typeface="Trebuchet MS"/>
                        </a:rPr>
                        <a:t> </a:t>
                      </a:r>
                      <a:r>
                        <a:rPr sz="1800" spc="-60" dirty="0">
                          <a:latin typeface="Trebuchet MS"/>
                          <a:cs typeface="Trebuchet MS"/>
                        </a:rPr>
                        <a:t>of</a:t>
                      </a:r>
                      <a:r>
                        <a:rPr sz="1800" spc="-90" dirty="0">
                          <a:latin typeface="Trebuchet MS"/>
                          <a:cs typeface="Trebuchet MS"/>
                        </a:rPr>
                        <a:t> </a:t>
                      </a:r>
                      <a:r>
                        <a:rPr sz="1800" spc="60" dirty="0">
                          <a:latin typeface="Trebuchet MS"/>
                          <a:cs typeface="Trebuchet MS"/>
                        </a:rPr>
                        <a:t>aggressive </a:t>
                      </a:r>
                      <a:r>
                        <a:rPr sz="1800" spc="-905" dirty="0">
                          <a:latin typeface="Trebuchet MS"/>
                          <a:cs typeface="Trebuchet MS"/>
                        </a:rPr>
                        <a:t> </a:t>
                      </a:r>
                      <a:r>
                        <a:rPr sz="1800" spc="-5" dirty="0">
                          <a:latin typeface="Trebuchet MS"/>
                          <a:cs typeface="Trebuchet MS"/>
                        </a:rPr>
                        <a:t>behaviour</a:t>
                      </a:r>
                      <a:r>
                        <a:rPr sz="1800" spc="-95" dirty="0">
                          <a:latin typeface="Trebuchet MS"/>
                          <a:cs typeface="Trebuchet MS"/>
                        </a:rPr>
                        <a:t> </a:t>
                      </a:r>
                      <a:r>
                        <a:rPr sz="1800" spc="-85" dirty="0">
                          <a:latin typeface="Trebuchet MS"/>
                          <a:cs typeface="Trebuchet MS"/>
                        </a:rPr>
                        <a:t>in</a:t>
                      </a:r>
                      <a:r>
                        <a:rPr sz="1800" spc="-90" dirty="0">
                          <a:latin typeface="Trebuchet MS"/>
                          <a:cs typeface="Trebuchet MS"/>
                        </a:rPr>
                        <a:t> </a:t>
                      </a:r>
                      <a:r>
                        <a:rPr sz="1800" spc="-50" dirty="0">
                          <a:latin typeface="Trebuchet MS"/>
                          <a:cs typeface="Trebuchet MS"/>
                        </a:rPr>
                        <a:t>children</a:t>
                      </a:r>
                      <a:endParaRPr sz="1800">
                        <a:latin typeface="Trebuchet MS"/>
                        <a:cs typeface="Trebuchet MS"/>
                      </a:endParaRPr>
                    </a:p>
                  </a:txBody>
                  <a:tcPr marL="0" marR="0" marT="9742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935"/>
                        </a:spcBef>
                      </a:pPr>
                      <a:r>
                        <a:rPr sz="1800" spc="70" dirty="0">
                          <a:latin typeface="Trebuchet MS"/>
                          <a:cs typeface="Trebuchet MS"/>
                        </a:rPr>
                        <a:t>Exposure</a:t>
                      </a:r>
                      <a:r>
                        <a:rPr sz="1800" spc="-90" dirty="0">
                          <a:latin typeface="Trebuchet MS"/>
                          <a:cs typeface="Trebuchet MS"/>
                        </a:rPr>
                        <a:t> </a:t>
                      </a:r>
                      <a:r>
                        <a:rPr sz="1800" spc="-70" dirty="0">
                          <a:latin typeface="Trebuchet MS"/>
                          <a:cs typeface="Trebuchet MS"/>
                        </a:rPr>
                        <a:t>to</a:t>
                      </a:r>
                      <a:r>
                        <a:rPr sz="1800" spc="-85" dirty="0">
                          <a:latin typeface="Trebuchet MS"/>
                          <a:cs typeface="Trebuchet MS"/>
                        </a:rPr>
                        <a:t> </a:t>
                      </a:r>
                      <a:r>
                        <a:rPr sz="1800" spc="-75" dirty="0">
                          <a:latin typeface="Trebuchet MS"/>
                          <a:cs typeface="Trebuchet MS"/>
                        </a:rPr>
                        <a:t>violent</a:t>
                      </a:r>
                      <a:r>
                        <a:rPr sz="1800" spc="-85" dirty="0">
                          <a:latin typeface="Trebuchet MS"/>
                          <a:cs typeface="Trebuchet MS"/>
                        </a:rPr>
                        <a:t> </a:t>
                      </a:r>
                      <a:r>
                        <a:rPr sz="1800" spc="-5" dirty="0">
                          <a:latin typeface="Trebuchet MS"/>
                          <a:cs typeface="Trebuchet MS"/>
                        </a:rPr>
                        <a:t>media</a:t>
                      </a:r>
                      <a:endParaRPr sz="1800">
                        <a:latin typeface="Trebuchet MS"/>
                        <a:cs typeface="Trebuchet MS"/>
                      </a:endParaRPr>
                    </a:p>
                  </a:txBody>
                  <a:tcPr marL="0" marR="0" marT="2260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750438">
                <a:tc>
                  <a:txBody>
                    <a:bodyPr/>
                    <a:lstStyle/>
                    <a:p>
                      <a:pPr marL="2282190" marR="445770" indent="-1829435">
                        <a:lnSpc>
                          <a:spcPts val="3629"/>
                        </a:lnSpc>
                        <a:spcBef>
                          <a:spcPts val="1265"/>
                        </a:spcBef>
                      </a:pPr>
                      <a:r>
                        <a:rPr sz="1800" spc="110" dirty="0">
                          <a:latin typeface="Trebuchet MS"/>
                          <a:cs typeface="Trebuchet MS"/>
                        </a:rPr>
                        <a:t>Using</a:t>
                      </a:r>
                      <a:r>
                        <a:rPr sz="1800" spc="-80" dirty="0">
                          <a:latin typeface="Trebuchet MS"/>
                          <a:cs typeface="Trebuchet MS"/>
                        </a:rPr>
                        <a:t> </a:t>
                      </a:r>
                      <a:r>
                        <a:rPr sz="1800" spc="35" dirty="0">
                          <a:latin typeface="Trebuchet MS"/>
                          <a:cs typeface="Trebuchet MS"/>
                        </a:rPr>
                        <a:t>a</a:t>
                      </a:r>
                      <a:r>
                        <a:rPr sz="1800" spc="-80" dirty="0">
                          <a:latin typeface="Trebuchet MS"/>
                          <a:cs typeface="Trebuchet MS"/>
                        </a:rPr>
                        <a:t> </a:t>
                      </a:r>
                      <a:r>
                        <a:rPr sz="1800" spc="15" dirty="0">
                          <a:latin typeface="Trebuchet MS"/>
                          <a:cs typeface="Trebuchet MS"/>
                        </a:rPr>
                        <a:t>new</a:t>
                      </a:r>
                      <a:r>
                        <a:rPr sz="1800" spc="-80" dirty="0">
                          <a:latin typeface="Trebuchet MS"/>
                          <a:cs typeface="Trebuchet MS"/>
                        </a:rPr>
                        <a:t> </a:t>
                      </a:r>
                      <a:r>
                        <a:rPr sz="1800" spc="-5" dirty="0">
                          <a:latin typeface="Trebuchet MS"/>
                          <a:cs typeface="Trebuchet MS"/>
                        </a:rPr>
                        <a:t>teaching</a:t>
                      </a:r>
                      <a:r>
                        <a:rPr sz="1800" spc="-80" dirty="0">
                          <a:latin typeface="Trebuchet MS"/>
                          <a:cs typeface="Trebuchet MS"/>
                        </a:rPr>
                        <a:t> </a:t>
                      </a:r>
                      <a:r>
                        <a:rPr sz="1800" spc="5" dirty="0">
                          <a:latin typeface="Trebuchet MS"/>
                          <a:cs typeface="Trebuchet MS"/>
                        </a:rPr>
                        <a:t>method</a:t>
                      </a:r>
                      <a:r>
                        <a:rPr sz="1800" spc="-80" dirty="0">
                          <a:latin typeface="Trebuchet MS"/>
                          <a:cs typeface="Trebuchet MS"/>
                        </a:rPr>
                        <a:t> </a:t>
                      </a:r>
                      <a:r>
                        <a:rPr sz="1800" spc="-150" dirty="0">
                          <a:latin typeface="Trebuchet MS"/>
                          <a:cs typeface="Trebuchet MS"/>
                        </a:rPr>
                        <a:t>will</a:t>
                      </a:r>
                      <a:r>
                        <a:rPr sz="1800" spc="-80" dirty="0">
                          <a:latin typeface="Trebuchet MS"/>
                          <a:cs typeface="Trebuchet MS"/>
                        </a:rPr>
                        <a:t> </a:t>
                      </a:r>
                      <a:r>
                        <a:rPr sz="1800" dirty="0">
                          <a:latin typeface="Trebuchet MS"/>
                          <a:cs typeface="Trebuchet MS"/>
                        </a:rPr>
                        <a:t>increase </a:t>
                      </a:r>
                      <a:r>
                        <a:rPr sz="1800" spc="-900" dirty="0">
                          <a:latin typeface="Trebuchet MS"/>
                          <a:cs typeface="Trebuchet MS"/>
                        </a:rPr>
                        <a:t> </a:t>
                      </a:r>
                      <a:r>
                        <a:rPr sz="1800" spc="65" dirty="0">
                          <a:latin typeface="Trebuchet MS"/>
                          <a:cs typeface="Trebuchet MS"/>
                        </a:rPr>
                        <a:t>students'</a:t>
                      </a:r>
                      <a:r>
                        <a:rPr sz="1800" spc="-80" dirty="0">
                          <a:latin typeface="Trebuchet MS"/>
                          <a:cs typeface="Trebuchet MS"/>
                        </a:rPr>
                        <a:t> </a:t>
                      </a:r>
                      <a:r>
                        <a:rPr sz="1800" spc="-60" dirty="0">
                          <a:latin typeface="Trebuchet MS"/>
                          <a:cs typeface="Trebuchet MS"/>
                        </a:rPr>
                        <a:t>test</a:t>
                      </a:r>
                      <a:r>
                        <a:rPr sz="1800" spc="-80" dirty="0">
                          <a:latin typeface="Trebuchet MS"/>
                          <a:cs typeface="Trebuchet MS"/>
                        </a:rPr>
                        <a:t> </a:t>
                      </a:r>
                      <a:r>
                        <a:rPr sz="1800" spc="40" dirty="0">
                          <a:latin typeface="Trebuchet MS"/>
                          <a:cs typeface="Trebuchet MS"/>
                        </a:rPr>
                        <a:t>scores.</a:t>
                      </a:r>
                      <a:endParaRPr sz="1800">
                        <a:latin typeface="Trebuchet MS"/>
                        <a:cs typeface="Trebuchet MS"/>
                      </a:endParaRPr>
                    </a:p>
                  </a:txBody>
                  <a:tcPr marL="0" marR="0" marT="9742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935"/>
                        </a:spcBef>
                      </a:pPr>
                      <a:r>
                        <a:rPr sz="1800" spc="15" dirty="0">
                          <a:latin typeface="Trebuchet MS"/>
                          <a:cs typeface="Trebuchet MS"/>
                        </a:rPr>
                        <a:t>Students’</a:t>
                      </a:r>
                      <a:r>
                        <a:rPr sz="1800" spc="-95" dirty="0">
                          <a:latin typeface="Trebuchet MS"/>
                          <a:cs typeface="Trebuchet MS"/>
                        </a:rPr>
                        <a:t> </a:t>
                      </a:r>
                      <a:r>
                        <a:rPr sz="1800" spc="-60" dirty="0">
                          <a:latin typeface="Trebuchet MS"/>
                          <a:cs typeface="Trebuchet MS"/>
                        </a:rPr>
                        <a:t>test</a:t>
                      </a:r>
                      <a:r>
                        <a:rPr sz="1800" spc="-90" dirty="0">
                          <a:latin typeface="Trebuchet MS"/>
                          <a:cs typeface="Trebuchet MS"/>
                        </a:rPr>
                        <a:t> </a:t>
                      </a:r>
                      <a:r>
                        <a:rPr sz="1800" spc="95" dirty="0">
                          <a:latin typeface="Trebuchet MS"/>
                          <a:cs typeface="Trebuchet MS"/>
                        </a:rPr>
                        <a:t>scores</a:t>
                      </a:r>
                      <a:endParaRPr sz="1800">
                        <a:latin typeface="Trebuchet MS"/>
                        <a:cs typeface="Trebuchet MS"/>
                      </a:endParaRPr>
                    </a:p>
                  </a:txBody>
                  <a:tcPr marL="0" marR="0" marT="2260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935"/>
                        </a:spcBef>
                      </a:pPr>
                      <a:r>
                        <a:rPr sz="1800" spc="-10" dirty="0">
                          <a:latin typeface="Trebuchet MS"/>
                          <a:cs typeface="Trebuchet MS"/>
                        </a:rPr>
                        <a:t>The</a:t>
                      </a:r>
                      <a:r>
                        <a:rPr sz="1800" spc="-90" dirty="0">
                          <a:latin typeface="Trebuchet MS"/>
                          <a:cs typeface="Trebuchet MS"/>
                        </a:rPr>
                        <a:t> </a:t>
                      </a:r>
                      <a:r>
                        <a:rPr sz="1800" spc="-5" dirty="0">
                          <a:latin typeface="Trebuchet MS"/>
                          <a:cs typeface="Trebuchet MS"/>
                        </a:rPr>
                        <a:t>teaching</a:t>
                      </a:r>
                      <a:r>
                        <a:rPr sz="1800" spc="-85" dirty="0">
                          <a:latin typeface="Trebuchet MS"/>
                          <a:cs typeface="Trebuchet MS"/>
                        </a:rPr>
                        <a:t> </a:t>
                      </a:r>
                      <a:r>
                        <a:rPr sz="1800" spc="5" dirty="0">
                          <a:latin typeface="Trebuchet MS"/>
                          <a:cs typeface="Trebuchet MS"/>
                        </a:rPr>
                        <a:t>method</a:t>
                      </a:r>
                      <a:r>
                        <a:rPr sz="1800" spc="-90" dirty="0">
                          <a:latin typeface="Trebuchet MS"/>
                          <a:cs typeface="Trebuchet MS"/>
                        </a:rPr>
                        <a:t> </a:t>
                      </a:r>
                      <a:r>
                        <a:rPr sz="1800" spc="100" dirty="0">
                          <a:latin typeface="Trebuchet MS"/>
                          <a:cs typeface="Trebuchet MS"/>
                        </a:rPr>
                        <a:t>used</a:t>
                      </a:r>
                      <a:endParaRPr sz="1800">
                        <a:latin typeface="Trebuchet MS"/>
                        <a:cs typeface="Trebuchet MS"/>
                      </a:endParaRPr>
                    </a:p>
                  </a:txBody>
                  <a:tcPr marL="0" marR="0" marT="2260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Chalcot">
  <a:themeElements>
    <a:clrScheme name="Custom 2">
      <a:dk1>
        <a:srgbClr val="000000"/>
      </a:dk1>
      <a:lt1>
        <a:srgbClr val="F3EBE8"/>
      </a:lt1>
      <a:dk2>
        <a:srgbClr val="264653"/>
      </a:dk2>
      <a:lt2>
        <a:srgbClr val="FFFFFF"/>
      </a:lt2>
      <a:accent1>
        <a:srgbClr val="E9939D"/>
      </a:accent1>
      <a:accent2>
        <a:srgbClr val="E9C369"/>
      </a:accent2>
      <a:accent3>
        <a:srgbClr val="2A9D8F"/>
      </a:accent3>
      <a:accent4>
        <a:srgbClr val="F3D6CD"/>
      </a:accent4>
      <a:accent5>
        <a:srgbClr val="8CBA8F"/>
      </a:accent5>
      <a:accent6>
        <a:srgbClr val="919FA9"/>
      </a:accent6>
      <a:hlink>
        <a:srgbClr val="8F45C7"/>
      </a:hlink>
      <a:folHlink>
        <a:srgbClr val="D08A55"/>
      </a:folHlink>
    </a:clrScheme>
    <a:fontScheme name="Custom 362">
      <a:majorFont>
        <a:latin typeface="Century Gothic"/>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lcot_Copilot Layouts_win32_LW_V5" id="{BB83E610-C1CA-49EC-A787-4EFEA8456B79}" vid="{40FB1116-6983-46AA-9CD7-BA42C7965D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C1B1D1-0368-4ED3-8004-0F946C56E5DB}">
  <ds:schemaRefs>
    <ds:schemaRef ds:uri="http://schemas.microsoft.com/sharepoint/v3"/>
    <ds:schemaRef ds:uri="http://schemas.microsoft.com/office/2006/documentManagement/types"/>
    <ds:schemaRef ds:uri="http://purl.org/dc/terms/"/>
    <ds:schemaRef ds:uri="71af3243-3dd4-4a8d-8c0d-dd76da1f02a5"/>
    <ds:schemaRef ds:uri="http://purl.org/dc/elements/1.1/"/>
    <ds:schemaRef ds:uri="http://purl.org/dc/dcmitype/"/>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230e9df3-be65-4c73-a93b-d1236ebd677e"/>
    <ds:schemaRef ds:uri="16c05727-aa75-4e4a-9b5f-8a80a1165891"/>
  </ds:schemaRefs>
</ds:datastoreItem>
</file>

<file path=customXml/itemProps2.xml><?xml version="1.0" encoding="utf-8"?>
<ds:datastoreItem xmlns:ds="http://schemas.openxmlformats.org/officeDocument/2006/customXml" ds:itemID="{1F3D192A-84D9-4592-8CD0-04B2096CE0AE}">
  <ds:schemaRefs>
    <ds:schemaRef ds:uri="http://schemas.microsoft.com/sharepoint/v3/contenttype/forms"/>
  </ds:schemaRefs>
</ds:datastoreItem>
</file>

<file path=customXml/itemProps3.xml><?xml version="1.0" encoding="utf-8"?>
<ds:datastoreItem xmlns:ds="http://schemas.openxmlformats.org/officeDocument/2006/customXml" ds:itemID="{ACDF21CE-F94D-4E7A-9B41-689023E47C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71</TotalTime>
  <Words>4</Words>
  <Application>Microsoft Office PowerPoint</Application>
  <PresentationFormat>Widescreen</PresentationFormat>
  <Paragraphs>2</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Chalcot</vt:lpstr>
      <vt:lpstr>The Process of Making Hypotheses</vt:lpstr>
      <vt:lpstr>Introduction to Hypotheses in Civil Engineering</vt:lpstr>
      <vt:lpstr>What is a Hypothesis and Its Importance</vt:lpstr>
      <vt:lpstr>PowerPoint Presentation</vt:lpstr>
      <vt:lpstr>PowerPoint Presentation</vt:lpstr>
      <vt:lpstr>PowerPoint Presentation</vt:lpstr>
      <vt:lpstr>PowerPoint Presentation</vt:lpstr>
      <vt:lpstr>PowerPoint Presentation</vt:lpstr>
      <vt:lpstr>PowerPoint Presentation</vt:lpstr>
      <vt:lpstr>Fact-Based Hypothesis Formation</vt:lpstr>
      <vt:lpstr>Scenario 1: Cracks in Concrete After Heavy Rain</vt:lpstr>
      <vt:lpstr>Scenario 2: Bridge Vibrations During Peak Traffic</vt:lpstr>
      <vt:lpstr>Ockham’s Razor in Civil Engineering</vt:lpstr>
      <vt:lpstr>Principle and Practical Examples</vt:lpstr>
      <vt:lpstr>Interactive Group Activity</vt:lpstr>
      <vt:lpstr>Applying Ockham’s Razor to Real Scenarios</vt:lpstr>
      <vt:lpstr>Key Takeaways</vt:lpstr>
      <vt:lpstr>Summary of Hypothesis-Making and Simplicity</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75</cp:revision>
  <dcterms:created xsi:type="dcterms:W3CDTF">2024-06-26T20:20:27Z</dcterms:created>
  <dcterms:modified xsi:type="dcterms:W3CDTF">2025-12-16T16:55:33Z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