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4"/>
  </p:sldMasterIdLst>
  <p:notesMasterIdLst>
    <p:notesMasterId r:id="rId18"/>
  </p:notesMasterIdLst>
  <p:handoutMasterIdLst>
    <p:handoutMasterId r:id="rId19"/>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ructure of a Research Paper in Civil Engineering" id="{83A612F3-EFC7-47CE-A156-97149C8C73F2}">
          <p14:sldIdLst>
            <p14:sldId id="2561"/>
          </p14:sldIdLst>
        </p14:section>
        <p14:section name="Introduction to Research in Civil Engineering" id="{F37CC240-E596-4D0B-B7EE-932F53579788}">
          <p14:sldIdLst>
            <p14:sldId id="2562"/>
            <p14:sldId id="2563"/>
          </p14:sldIdLst>
        </p14:section>
        <p14:section name="Structure of a Research Paper" id="{E5D0D233-CA38-4E42-8523-C45E92FCBFBE}">
          <p14:sldIdLst>
            <p14:sldId id="2564"/>
            <p14:sldId id="2565"/>
          </p14:sldIdLst>
        </p14:section>
        <p14:section name="Detailed Sections with Examples" id="{3569D78F-7009-47D1-995A-F3E959AEF9BC}">
          <p14:sldIdLst>
            <p14:sldId id="2566"/>
            <p14:sldId id="2567"/>
            <p14:sldId id="2568"/>
            <p14:sldId id="2569"/>
            <p14:sldId id="2570"/>
            <p14:sldId id="2571"/>
          </p14:sldIdLst>
        </p14:section>
        <p14:section name="Final Thoughts" id="{1327EB62-1D80-4F6E-B2E5-638EAC7B80F5}">
          <p14:sldIdLst>
            <p14:sldId id="2572"/>
            <p14:sldId id="25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9A418-C943-DD85-ADF2-615A2809C342}" name="Michaele Watts" initials="mlw" userId="Michaele Watts" providerId="None"/>
  <p188:author id="{010E4221-6F06-64E5-5214-772388C857B5}" name="Elizabeth Feldbruegge (ALLEGIS GROUP HOLDINGS INC)" initials="" userId="S::v-felizabeth@microsoft.com::ba5aea11-28e4-484d-8e49-c15efb1bd2e9" providerId="AD"/>
  <p188:author id="{9941987A-41B7-49AC-EE6E-03F2D0BD95BA}" name="Daria Naidenov" initials="DN" userId="S::danaidenov@microsoft.com::ab38ab5f-bdf0-4774-ae5a-d2782abb2027" providerId="AD"/>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CD84D0-648A-45E3-B6EC-06175F1AF710}" v="16" dt="2025-12-02T14:24:11.439"/>
    <p1510:client id="{C262ADF2-3AA0-CCA5-AAD5-948F93089991}" v="100" dt="2025-12-02T14:57:31.627"/>
  </p1510:revLst>
</p1510:revInfo>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12/2/2025</a:t>
            </a:fld>
            <a:endParaRPr lang="en-US"/>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a:p>
        </p:txBody>
      </p:sp>
    </p:spTree>
    <p:extLst>
      <p:ext uri="{BB962C8B-B14F-4D97-AF65-F5344CB8AC3E}">
        <p14:creationId xmlns:p14="http://schemas.microsoft.com/office/powerpoint/2010/main" val="295844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Results &amp; Discussion present the findings and interpret their implications. Data should be displayed using tables, graphs, or charts for clarity. For example, a study on concrete mixes might show compressive strength variations across different compositions, accompanied by statistical analysis. The discussion should relate findings to research objectives, compare them with previous studies, and explain anomalies. This section often addresses limitations and suggests practical applications. Effective interpretation transforms raw data into meaningful insights, guiding future research and informing engineering practice.</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a:p>
        </p:txBody>
      </p:sp>
    </p:spTree>
    <p:extLst>
      <p:ext uri="{BB962C8B-B14F-4D97-AF65-F5344CB8AC3E}">
        <p14:creationId xmlns:p14="http://schemas.microsoft.com/office/powerpoint/2010/main" val="151765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Conclusion summarizes the study's key findings and their significance. It should restate objectives, highlight major results, and suggest future research directions. For example: 'Polymer-modified asphalt improves pavement durability by 20%, offering a cost-effective solution for heavy-load conditions.' Avoid introducing new information in this section. Exercise Prompt: Draft a conclusion for a study on 'Traffic Flow Optimization in Smart Cities.' Focus on summarizing results and implications for urban planning.</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a:p>
        </p:txBody>
      </p:sp>
    </p:spTree>
    <p:extLst>
      <p:ext uri="{BB962C8B-B14F-4D97-AF65-F5344CB8AC3E}">
        <p14:creationId xmlns:p14="http://schemas.microsoft.com/office/powerpoint/2010/main" val="1863279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Takeaways, Thank You</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a:p>
        </p:txBody>
      </p:sp>
    </p:spTree>
    <p:extLst>
      <p:ext uri="{BB962C8B-B14F-4D97-AF65-F5344CB8AC3E}">
        <p14:creationId xmlns:p14="http://schemas.microsoft.com/office/powerpoint/2010/main" val="357394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clear and logical structure enhances the readability and credibility of research papers. Each section serves a distinct purpose, from setting the context in the introduction to summarizing insights in the conclusion. Civil Engineering examples demonstrate how theoretical concepts apply to practical problems, making the learning process more engaging. Exercises encourage students to practice writing, reinforcing their understanding of research conventions. By mastering the structure of research papers, students can effectively communicate their ideas, contribute to academic discourse, and influence engineering practices.</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a:p>
        </p:txBody>
      </p:sp>
    </p:spTree>
    <p:extLst>
      <p:ext uri="{BB962C8B-B14F-4D97-AF65-F5344CB8AC3E}">
        <p14:creationId xmlns:p14="http://schemas.microsoft.com/office/powerpoint/2010/main" val="337257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Do We Research?</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a:p>
        </p:txBody>
      </p:sp>
    </p:spTree>
    <p:extLst>
      <p:ext uri="{BB962C8B-B14F-4D97-AF65-F5344CB8AC3E}">
        <p14:creationId xmlns:p14="http://schemas.microsoft.com/office/powerpoint/2010/main" val="412404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Research in Civil Engineering is essential for advancing infrastructure design, improving safety, and promoting sustainability. It enables engineers to develop innovative solutions for real-world challenges such as urbanization, climate change, and resource management. Through research, engineers can validate new materials, optimize construction techniques, and ensure compliance with evolving standards. For example, studies on earthquake-resistant structures have significantly reduced casualties during seismic events. Similarly, research on sustainable materials like recycled aggregates helps minimize environmental impact. By engaging in research, civil engineers contribute to technological progress, economic development, and societal well-being. It also fosters critical thinking and problem-solving skills, which are vital for addressing complex engineering problems. Ultimately, research ensures that infrastructure systems remain reliable, efficient, and resilient in the face of future demands.</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a:p>
        </p:txBody>
      </p:sp>
    </p:spTree>
    <p:extLst>
      <p:ext uri="{BB962C8B-B14F-4D97-AF65-F5344CB8AC3E}">
        <p14:creationId xmlns:p14="http://schemas.microsoft.com/office/powerpoint/2010/main" val="106411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Overview of Sections</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a:p>
        </p:txBody>
      </p:sp>
    </p:spTree>
    <p:extLst>
      <p:ext uri="{BB962C8B-B14F-4D97-AF65-F5344CB8AC3E}">
        <p14:creationId xmlns:p14="http://schemas.microsoft.com/office/powerpoint/2010/main" val="178101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well-structured research paper typically includes the following sections: Title, Abstract, Introduction, Literature Review, Methodology, Results &amp; Discussion, Conclusion, and References. Each section serves a distinct purpose. The Title should be concise and informative, reflecting the core topic. The Abstract summarizes the entire paper, providing readers with a quick overview of objectives, methods, and findings. The Introduction sets the context, defines the problem, and states the research objectives. The Literature Review synthesizes existing studies to highlight gaps and justify the research. Methodology explains how the study was conducted, detailing experimental setups or analytical approaches. Results &amp; Discussion present findings and interpret their significance. The Conclusion summarizes key insights and suggests future research directions. References ensure proper attribution and allow readers to explore related work. This structure enhances clarity, credibility, and accessibility for academic and professional audiences.</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a:p>
        </p:txBody>
      </p:sp>
    </p:spTree>
    <p:extLst>
      <p:ext uri="{BB962C8B-B14F-4D97-AF65-F5344CB8AC3E}">
        <p14:creationId xmlns:p14="http://schemas.microsoft.com/office/powerpoint/2010/main" val="305453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Section, Literature Review, Methodology, Results &amp; Discussion, Conclusion Section</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a:p>
        </p:txBody>
      </p:sp>
    </p:spTree>
    <p:extLst>
      <p:ext uri="{BB962C8B-B14F-4D97-AF65-F5344CB8AC3E}">
        <p14:creationId xmlns:p14="http://schemas.microsoft.com/office/powerpoint/2010/main" val="1898778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Introduction provides background information, defines the research problem, and outlines objectives. For example, in a Civil Engineering paper on pavement design, the introduction might state: 'Cracking under heavy loads is a persistent issue in asphalt pavements. Existing solutions include reinforcement techniques, but these often fail under extreme conditions. This study proposes polymer-modified asphalt as a solution and evaluates its performance through load-bearing tests.' This section should also explain the significance of the research and its potential impact on practice. Exercise Prompt: Write an introduction for a paper on 'Impact of Rainwater Harvesting on Urban Infrastructure.' Consider including context, problem statement, and objectives.</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a:p>
        </p:txBody>
      </p:sp>
    </p:spTree>
    <p:extLst>
      <p:ext uri="{BB962C8B-B14F-4D97-AF65-F5344CB8AC3E}">
        <p14:creationId xmlns:p14="http://schemas.microsoft.com/office/powerpoint/2010/main" val="328966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Literature Review synthesizes previous research to establish the foundation for the study. It identifies gaps, trends, and methodologies used in related work. For instance, a review on bridge design standards might compare seismic performance criteria across different regions, highlighting inconsistencies and areas for improvement. This section demonstrates familiarity with existing knowledge and justifies the need for the current research. It should be organized thematically or chronologically, ensuring clarity and relevance. Proper citation is crucial to maintain academic integrity and guide readers toward additional resources.</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a:p>
        </p:txBody>
      </p:sp>
    </p:spTree>
    <p:extLst>
      <p:ext uri="{BB962C8B-B14F-4D97-AF65-F5344CB8AC3E}">
        <p14:creationId xmlns:p14="http://schemas.microsoft.com/office/powerpoint/2010/main" val="60909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Methodology section explains how the research was conducted, detailing experimental setups, data collection techniques, and analytical methods. For example, in a study on concrete mix testing, the methodology might describe the preparation of samples with varying water-cement ratios, curing conditions, and testing procedures for compressive strength. This section should provide enough detail for replication and include justifications for chosen methods. Diagrams, flowcharts, or tables can enhance clarity. Transparency in methodology ensures credibility and allows others to validate or build upon the research.</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a:p>
        </p:txBody>
      </p:sp>
    </p:spTree>
    <p:extLst>
      <p:ext uri="{BB962C8B-B14F-4D97-AF65-F5344CB8AC3E}">
        <p14:creationId xmlns:p14="http://schemas.microsoft.com/office/powerpoint/2010/main" val="173628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855720" y="1605915"/>
            <a:ext cx="4480560" cy="2468880"/>
          </a:xfrm>
        </p:spPr>
        <p:txBody>
          <a:bodyPr anchor="b" anchorCtr="0">
            <a:normAutofit/>
          </a:bodyPr>
          <a:lstStyle>
            <a:lvl1pPr algn="ctr">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21480" y="4245427"/>
            <a:ext cx="3749040" cy="1463040"/>
          </a:xfrm>
        </p:spPr>
        <p:txBody>
          <a:bodyPr anchor="t" anchorCtr="0">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Oval 3">
            <a:extLst>
              <a:ext uri="{FF2B5EF4-FFF2-40B4-BE49-F238E27FC236}">
                <a16:creationId xmlns:a16="http://schemas.microsoft.com/office/drawing/2014/main" id="{185E30E4-6ABC-717D-EDA7-C6A92FCDB0F6}"/>
              </a:ext>
            </a:extLst>
          </p:cNvPr>
          <p:cNvSpPr>
            <a:spLocks noChangeAspect="1"/>
          </p:cNvSpPr>
          <p:nvPr userDrawn="1"/>
        </p:nvSpPr>
        <p:spPr>
          <a:xfrm>
            <a:off x="3069336" y="402336"/>
            <a:ext cx="6053328" cy="6053328"/>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06B797E-AAB7-2FA3-8ADB-E0218F350D22}"/>
              </a:ext>
            </a:extLst>
          </p:cNvPr>
          <p:cNvCxnSpPr>
            <a:cxnSpLocks/>
          </p:cNvCxnSpPr>
          <p:nvPr/>
        </p:nvCxnSpPr>
        <p:spPr>
          <a:xfrm flipV="1">
            <a:off x="6096000" y="0"/>
            <a:ext cx="0" cy="402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E586E34-FF91-68B8-CAEC-F84AD2DEEDB2}"/>
              </a:ext>
            </a:extLst>
          </p:cNvPr>
          <p:cNvCxnSpPr>
            <a:cxnSpLocks/>
          </p:cNvCxnSpPr>
          <p:nvPr userDrawn="1"/>
        </p:nvCxnSpPr>
        <p:spPr>
          <a:xfrm flipV="1">
            <a:off x="6096000" y="6455664"/>
            <a:ext cx="0" cy="402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E8CCB10-9F99-49CE-839A-D1D1C8B51CC8}"/>
              </a:ext>
            </a:extLst>
          </p:cNvPr>
          <p:cNvGrpSpPr/>
          <p:nvPr userDrawn="1"/>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B72BBAB3-D3B1-A927-AFB7-E23615F2CD58}"/>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A581A57-E7BF-DC2D-2E40-FD3FB95BA77E}"/>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602E52-B25B-C787-B432-FAE138B19417}"/>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13978C-81F6-A536-CE48-A5BCDCD8424B}"/>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31046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130040" y="2103120"/>
            <a:ext cx="3931920" cy="2011680"/>
          </a:xfrm>
        </p:spPr>
        <p:txBody>
          <a:bodyPr anchor="b" anchorCtr="0">
            <a:noAutofit/>
          </a:bodyPr>
          <a:lstStyle>
            <a:lvl1pPr algn="ctr">
              <a:lnSpc>
                <a:spcPct val="100000"/>
              </a:lnSpc>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724400" y="4177393"/>
            <a:ext cx="2743200" cy="1097280"/>
          </a:xfrm>
        </p:spPr>
        <p:txBody>
          <a:bodyPr anchor="t" anchorCtr="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9" name="Group 8">
            <a:extLst>
              <a:ext uri="{FF2B5EF4-FFF2-40B4-BE49-F238E27FC236}">
                <a16:creationId xmlns:a16="http://schemas.microsoft.com/office/drawing/2014/main" id="{8539BFE6-4C9C-5B1E-ED2D-D672723D9480}"/>
              </a:ext>
            </a:extLst>
          </p:cNvPr>
          <p:cNvGrpSpPr/>
          <p:nvPr userDrawn="1"/>
        </p:nvGrpSpPr>
        <p:grpSpPr>
          <a:xfrm>
            <a:off x="795290" y="400467"/>
            <a:ext cx="10603299" cy="6052793"/>
            <a:chOff x="795290" y="400467"/>
            <a:chExt cx="10603299" cy="6052793"/>
          </a:xfrm>
        </p:grpSpPr>
        <p:cxnSp>
          <p:nvCxnSpPr>
            <p:cNvPr id="10" name="Straight Connector 9">
              <a:extLst>
                <a:ext uri="{FF2B5EF4-FFF2-40B4-BE49-F238E27FC236}">
                  <a16:creationId xmlns:a16="http://schemas.microsoft.com/office/drawing/2014/main" id="{8E4F5756-0D00-A0C9-4813-70C9B7C191EE}"/>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2B78D9-04A0-2DE2-227F-950F1640461C}"/>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1CFAC1-EF4C-3A94-56C0-11F4FA3BBF8D}"/>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629CBD-3927-3D28-1F30-9F6EA7453827}"/>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588387A3-E4C6-1FA3-B53D-8321DABF7F57}"/>
              </a:ext>
            </a:extLst>
          </p:cNvPr>
          <p:cNvSpPr/>
          <p:nvPr userDrawn="1"/>
        </p:nvSpPr>
        <p:spPr>
          <a:xfrm>
            <a:off x="3635480" y="966343"/>
            <a:ext cx="4921041" cy="4921041"/>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D347A20-E5CE-D48A-532A-43A9AE6D845E}"/>
              </a:ext>
            </a:extLst>
          </p:cNvPr>
          <p:cNvGrpSpPr/>
          <p:nvPr userDrawn="1"/>
        </p:nvGrpSpPr>
        <p:grpSpPr>
          <a:xfrm>
            <a:off x="803185" y="0"/>
            <a:ext cx="10585629" cy="6858000"/>
            <a:chOff x="803185" y="0"/>
            <a:chExt cx="10585629" cy="6858000"/>
          </a:xfrm>
        </p:grpSpPr>
        <p:cxnSp>
          <p:nvCxnSpPr>
            <p:cNvPr id="17" name="Straight Connector 16">
              <a:extLst>
                <a:ext uri="{FF2B5EF4-FFF2-40B4-BE49-F238E27FC236}">
                  <a16:creationId xmlns:a16="http://schemas.microsoft.com/office/drawing/2014/main" id="{010530ED-939C-9AE3-E2AA-C67A3BAE2302}"/>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1E0B585-5421-AB6C-F2B4-387F4FCC3B84}"/>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7F59087-71C3-F7D4-40F9-C5030341EBF9}"/>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11F614F-4E8C-C510-F9CA-18D5C8F8000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8820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209800" y="1143000"/>
            <a:ext cx="7772400" cy="4572000"/>
          </a:xfrm>
        </p:spPr>
        <p:txBody>
          <a:bodyPr anchor="ctr" anchorCtr="0">
            <a:normAutofit/>
          </a:bodyPr>
          <a:lstStyle>
            <a:lvl1pPr algn="ctr">
              <a:defRPr sz="600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DEF69A2-4F59-479F-BEF2-69F2219A16C9}" type="datetime1">
              <a:rPr lang="en-US" smtClean="0"/>
              <a:t>12/2/2025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grpSp>
        <p:nvGrpSpPr>
          <p:cNvPr id="3" name="Group 2">
            <a:extLst>
              <a:ext uri="{FF2B5EF4-FFF2-40B4-BE49-F238E27FC236}">
                <a16:creationId xmlns:a16="http://schemas.microsoft.com/office/drawing/2014/main" id="{48F319F3-7ADB-A297-31E7-B4ECAED75F6F}"/>
              </a:ext>
            </a:extLst>
          </p:cNvPr>
          <p:cNvGrpSpPr/>
          <p:nvPr/>
        </p:nvGrpSpPr>
        <p:grpSpPr>
          <a:xfrm>
            <a:off x="803185" y="0"/>
            <a:ext cx="10585629" cy="6858000"/>
            <a:chOff x="803185" y="0"/>
            <a:chExt cx="10585629" cy="6858000"/>
          </a:xfrm>
        </p:grpSpPr>
        <p:cxnSp>
          <p:nvCxnSpPr>
            <p:cNvPr id="7" name="Straight Connector 6">
              <a:extLst>
                <a:ext uri="{FF2B5EF4-FFF2-40B4-BE49-F238E27FC236}">
                  <a16:creationId xmlns:a16="http://schemas.microsoft.com/office/drawing/2014/main" id="{9342D09D-B576-2CDA-0E02-F693119B459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FE4725A-AB5F-A233-599A-4D9D5792EF7D}"/>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93BF32-D165-B68D-46A9-E4857CC06E93}"/>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DFA350C-9C20-0040-6C52-924473C264D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30878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947160" y="1463040"/>
            <a:ext cx="4297680" cy="3931920"/>
          </a:xfrm>
        </p:spPr>
        <p:txBody>
          <a:bodyPr anchor="ctr" anchorCtr="0">
            <a:normAutofit/>
          </a:bodyPr>
          <a:lstStyle>
            <a:lvl1pPr algn="ctr">
              <a:defRPr sz="5000"/>
            </a:lvl1pPr>
          </a:lstStyle>
          <a:p>
            <a:r>
              <a:rPr lang="en-US"/>
              <a:t>Click to edit Master title style</a:t>
            </a:r>
          </a:p>
        </p:txBody>
      </p:sp>
      <p:sp>
        <p:nvSpPr>
          <p:cNvPr id="13" name="Footer Placeholder 12">
            <a:extLst>
              <a:ext uri="{FF2B5EF4-FFF2-40B4-BE49-F238E27FC236}">
                <a16:creationId xmlns:a16="http://schemas.microsoft.com/office/drawing/2014/main" id="{95EBEF67-1D90-5D54-354B-6412957B3BD7}"/>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287A7C1D-E0BF-03ED-4BF5-BD5B7A5E2C20}"/>
              </a:ext>
            </a:extLst>
          </p:cNvPr>
          <p:cNvSpPr>
            <a:spLocks noGrp="1"/>
          </p:cNvSpPr>
          <p:nvPr>
            <p:ph type="dt" sz="half" idx="10"/>
          </p:nvPr>
        </p:nvSpPr>
        <p:spPr/>
        <p:txBody>
          <a:bodyPr/>
          <a:lstStyle/>
          <a:p>
            <a:fld id="{B06AB12F-C5D8-43C4-BBB0-DAFB57DF07E7}" type="datetime1">
              <a:rPr lang="en-US" smtClean="0"/>
              <a:t>12/2/2025</a:t>
            </a:fld>
            <a:endParaRPr lang="en-US"/>
          </a:p>
        </p:txBody>
      </p:sp>
      <p:sp>
        <p:nvSpPr>
          <p:cNvPr id="14" name="Slide Number Placeholder 13">
            <a:extLst>
              <a:ext uri="{FF2B5EF4-FFF2-40B4-BE49-F238E27FC236}">
                <a16:creationId xmlns:a16="http://schemas.microsoft.com/office/drawing/2014/main" id="{F13DCCFC-6C6C-BEE4-3288-E22430B7B05B}"/>
              </a:ext>
            </a:extLst>
          </p:cNvPr>
          <p:cNvSpPr>
            <a:spLocks noGrp="1"/>
          </p:cNvSpPr>
          <p:nvPr>
            <p:ph type="sldNum" sz="quarter" idx="12"/>
          </p:nvPr>
        </p:nvSpPr>
        <p:spPr/>
        <p:txBody>
          <a:bodyPr/>
          <a:lstStyle/>
          <a:p>
            <a:fld id="{CC057153-B650-4DEB-B370-79DDCFDCE934}" type="slidenum">
              <a:rPr lang="en-US" smtClean="0"/>
              <a:pPr/>
              <a:t>‹#›</a:t>
            </a:fld>
            <a:endParaRPr lang="en-US"/>
          </a:p>
        </p:txBody>
      </p:sp>
      <p:grpSp>
        <p:nvGrpSpPr>
          <p:cNvPr id="15" name="Group 14">
            <a:extLst>
              <a:ext uri="{FF2B5EF4-FFF2-40B4-BE49-F238E27FC236}">
                <a16:creationId xmlns:a16="http://schemas.microsoft.com/office/drawing/2014/main" id="{2364D07C-30EB-180E-ECA5-7D994FB6B458}"/>
              </a:ext>
            </a:extLst>
          </p:cNvPr>
          <p:cNvGrpSpPr/>
          <p:nvPr/>
        </p:nvGrpSpPr>
        <p:grpSpPr>
          <a:xfrm>
            <a:off x="801384" y="402336"/>
            <a:ext cx="10591869" cy="6053328"/>
            <a:chOff x="801384" y="402336"/>
            <a:chExt cx="10591869" cy="6053328"/>
          </a:xfrm>
        </p:grpSpPr>
        <p:sp>
          <p:nvSpPr>
            <p:cNvPr id="8" name="Oval 7">
              <a:extLst>
                <a:ext uri="{FF2B5EF4-FFF2-40B4-BE49-F238E27FC236}">
                  <a16:creationId xmlns:a16="http://schemas.microsoft.com/office/drawing/2014/main" id="{4A04066B-2A84-9323-C5DA-5B348302F471}"/>
                </a:ext>
              </a:extLst>
            </p:cNvPr>
            <p:cNvSpPr>
              <a:spLocks noChangeAspect="1"/>
            </p:cNvSpPr>
            <p:nvPr/>
          </p:nvSpPr>
          <p:spPr>
            <a:xfrm>
              <a:off x="3069336" y="402336"/>
              <a:ext cx="6053328" cy="6053328"/>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1ADA6AEC-ECB3-F1C7-E764-B8ADFE06411F}"/>
                </a:ext>
              </a:extLst>
            </p:cNvPr>
            <p:cNvCxnSpPr>
              <a:cxnSpLocks/>
            </p:cNvCxnSpPr>
            <p:nvPr/>
          </p:nvCxnSpPr>
          <p:spPr>
            <a:xfrm>
              <a:off x="801384" y="3421722"/>
              <a:ext cx="2270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0DB266-E37E-7698-DB7E-6D9E94BDFA72}"/>
                </a:ext>
              </a:extLst>
            </p:cNvPr>
            <p:cNvCxnSpPr>
              <a:cxnSpLocks/>
            </p:cNvCxnSpPr>
            <p:nvPr/>
          </p:nvCxnSpPr>
          <p:spPr>
            <a:xfrm>
              <a:off x="9122664" y="3421722"/>
              <a:ext cx="2270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19D4A54-15D9-3C99-7553-173F66B741B0}"/>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644712B6-CD65-6015-EC36-F8A05F355A6F}"/>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082FE47-168D-894B-9992-69DDA276429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B7F1E8-9C58-EB4B-7C58-F14781D8EA59}"/>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20AA4AF-279E-969C-C602-1D4B7466E4B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56327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130040" y="1645920"/>
            <a:ext cx="3931920" cy="3566160"/>
          </a:xfrm>
        </p:spPr>
        <p:txBody>
          <a:bodyPr anchor="ctr" anchorCtr="0">
            <a:normAutofit/>
          </a:bodyPr>
          <a:lstStyle>
            <a:lvl1pPr algn="ctr">
              <a:defRPr sz="5000"/>
            </a:lvl1pPr>
          </a:lstStyle>
          <a:p>
            <a:r>
              <a:rPr lang="en-US"/>
              <a:t>Click to edit Master title style</a:t>
            </a:r>
          </a:p>
        </p:txBody>
      </p:sp>
      <p:sp>
        <p:nvSpPr>
          <p:cNvPr id="13" name="Footer Placeholder 12">
            <a:extLst>
              <a:ext uri="{FF2B5EF4-FFF2-40B4-BE49-F238E27FC236}">
                <a16:creationId xmlns:a16="http://schemas.microsoft.com/office/drawing/2014/main" id="{95EBEF67-1D90-5D54-354B-6412957B3BD7}"/>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287A7C1D-E0BF-03ED-4BF5-BD5B7A5E2C20}"/>
              </a:ext>
            </a:extLst>
          </p:cNvPr>
          <p:cNvSpPr>
            <a:spLocks noGrp="1"/>
          </p:cNvSpPr>
          <p:nvPr>
            <p:ph type="dt" sz="half" idx="10"/>
          </p:nvPr>
        </p:nvSpPr>
        <p:spPr/>
        <p:txBody>
          <a:bodyPr/>
          <a:lstStyle/>
          <a:p>
            <a:fld id="{CFCAE280-1FAF-431A-AFCC-652D1D768935}" type="datetime1">
              <a:rPr lang="en-US" smtClean="0"/>
              <a:t>12/2/2025</a:t>
            </a:fld>
            <a:endParaRPr lang="en-US"/>
          </a:p>
        </p:txBody>
      </p:sp>
      <p:sp>
        <p:nvSpPr>
          <p:cNvPr id="14" name="Slide Number Placeholder 13">
            <a:extLst>
              <a:ext uri="{FF2B5EF4-FFF2-40B4-BE49-F238E27FC236}">
                <a16:creationId xmlns:a16="http://schemas.microsoft.com/office/drawing/2014/main" id="{F13DCCFC-6C6C-BEE4-3288-E22430B7B05B}"/>
              </a:ext>
            </a:extLst>
          </p:cNvPr>
          <p:cNvSpPr>
            <a:spLocks noGrp="1"/>
          </p:cNvSpPr>
          <p:nvPr>
            <p:ph type="sldNum" sz="quarter" idx="12"/>
          </p:nvPr>
        </p:nvSpPr>
        <p:spPr/>
        <p:txBody>
          <a:bodyPr/>
          <a:lstStyle/>
          <a:p>
            <a:fld id="{CC057153-B650-4DEB-B370-79DDCFDCE934}" type="slidenum">
              <a:rPr lang="en-US" smtClean="0"/>
              <a:pPr/>
              <a:t>‹#›</a:t>
            </a:fld>
            <a:endParaRPr lang="en-US"/>
          </a:p>
        </p:txBody>
      </p:sp>
      <p:grpSp>
        <p:nvGrpSpPr>
          <p:cNvPr id="9" name="Group 8">
            <a:extLst>
              <a:ext uri="{FF2B5EF4-FFF2-40B4-BE49-F238E27FC236}">
                <a16:creationId xmlns:a16="http://schemas.microsoft.com/office/drawing/2014/main" id="{9B2419B5-61E2-FD73-4DC0-6BD4FEA22BC7}"/>
              </a:ext>
            </a:extLst>
          </p:cNvPr>
          <p:cNvGrpSpPr/>
          <p:nvPr/>
        </p:nvGrpSpPr>
        <p:grpSpPr>
          <a:xfrm>
            <a:off x="3357372" y="400050"/>
            <a:ext cx="5477256" cy="6053507"/>
            <a:chOff x="3357372" y="400050"/>
            <a:chExt cx="5477256" cy="6053507"/>
          </a:xfrm>
        </p:grpSpPr>
        <p:sp>
          <p:nvSpPr>
            <p:cNvPr id="8" name="Oval 7">
              <a:extLst>
                <a:ext uri="{FF2B5EF4-FFF2-40B4-BE49-F238E27FC236}">
                  <a16:creationId xmlns:a16="http://schemas.microsoft.com/office/drawing/2014/main" id="{4A04066B-2A84-9323-C5DA-5B348302F471}"/>
                </a:ext>
              </a:extLst>
            </p:cNvPr>
            <p:cNvSpPr>
              <a:spLocks noChangeAspect="1"/>
            </p:cNvSpPr>
            <p:nvPr/>
          </p:nvSpPr>
          <p:spPr>
            <a:xfrm>
              <a:off x="3357372" y="690372"/>
              <a:ext cx="5477256" cy="5477256"/>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90D9250-FE41-6A62-63E0-45557F7A8217}"/>
                </a:ext>
              </a:extLst>
            </p:cNvPr>
            <p:cNvCxnSpPr>
              <a:cxnSpLocks/>
            </p:cNvCxnSpPr>
            <p:nvPr/>
          </p:nvCxnSpPr>
          <p:spPr>
            <a:xfrm>
              <a:off x="6096000" y="400050"/>
              <a:ext cx="0" cy="290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B5D07D-F48B-B558-CC22-73A8D1D25CEC}"/>
                </a:ext>
              </a:extLst>
            </p:cNvPr>
            <p:cNvCxnSpPr>
              <a:cxnSpLocks/>
            </p:cNvCxnSpPr>
            <p:nvPr/>
          </p:nvCxnSpPr>
          <p:spPr>
            <a:xfrm>
              <a:off x="6096000" y="6163235"/>
              <a:ext cx="0" cy="290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1A553EE4-7656-051D-B9EA-5CE4DF67F1BC}"/>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EB995F0C-E3CB-71F5-AA4A-3E0C2250F6DF}"/>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E96190-C8C5-5A5E-583F-A1FA14CA5309}"/>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33EFCA-48D0-CA03-8F58-5201249ED94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8BC0BD-74F3-CF74-E3F6-B1AB0632536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127381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947160" y="1463040"/>
            <a:ext cx="4297680" cy="3931920"/>
          </a:xfrm>
        </p:spPr>
        <p:txBody>
          <a:bodyPr anchor="ctr" anchorCtr="0">
            <a:normAutofit/>
          </a:bodyPr>
          <a:lstStyle>
            <a:lvl1pPr algn="ctr">
              <a:defRPr sz="5000"/>
            </a:lvl1pPr>
          </a:lstStyle>
          <a:p>
            <a:r>
              <a:rPr lang="en-US"/>
              <a:t>Click to edit Master title style</a:t>
            </a:r>
          </a:p>
        </p:txBody>
      </p:sp>
      <p:sp>
        <p:nvSpPr>
          <p:cNvPr id="13" name="Footer Placeholder 12">
            <a:extLst>
              <a:ext uri="{FF2B5EF4-FFF2-40B4-BE49-F238E27FC236}">
                <a16:creationId xmlns:a16="http://schemas.microsoft.com/office/drawing/2014/main" id="{95EBEF67-1D90-5D54-354B-6412957B3BD7}"/>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287A7C1D-E0BF-03ED-4BF5-BD5B7A5E2C20}"/>
              </a:ext>
            </a:extLst>
          </p:cNvPr>
          <p:cNvSpPr>
            <a:spLocks noGrp="1"/>
          </p:cNvSpPr>
          <p:nvPr>
            <p:ph type="dt" sz="half" idx="10"/>
          </p:nvPr>
        </p:nvSpPr>
        <p:spPr/>
        <p:txBody>
          <a:bodyPr/>
          <a:lstStyle/>
          <a:p>
            <a:fld id="{332B1AC0-F140-4CFD-8DB3-1250D01F4A17}" type="datetime1">
              <a:rPr lang="en-US" smtClean="0"/>
              <a:t>12/2/2025</a:t>
            </a:fld>
            <a:endParaRPr lang="en-US"/>
          </a:p>
        </p:txBody>
      </p:sp>
      <p:sp>
        <p:nvSpPr>
          <p:cNvPr id="14" name="Slide Number Placeholder 13">
            <a:extLst>
              <a:ext uri="{FF2B5EF4-FFF2-40B4-BE49-F238E27FC236}">
                <a16:creationId xmlns:a16="http://schemas.microsoft.com/office/drawing/2014/main" id="{F13DCCFC-6C6C-BEE4-3288-E22430B7B05B}"/>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8" name="Oval 7">
            <a:extLst>
              <a:ext uri="{FF2B5EF4-FFF2-40B4-BE49-F238E27FC236}">
                <a16:creationId xmlns:a16="http://schemas.microsoft.com/office/drawing/2014/main" id="{4A04066B-2A84-9323-C5DA-5B348302F471}"/>
              </a:ext>
            </a:extLst>
          </p:cNvPr>
          <p:cNvSpPr>
            <a:spLocks noChangeAspect="1"/>
          </p:cNvSpPr>
          <p:nvPr/>
        </p:nvSpPr>
        <p:spPr>
          <a:xfrm>
            <a:off x="3069336" y="402336"/>
            <a:ext cx="6053328" cy="6053328"/>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5B1BE2BD-7F8B-7C22-CFB1-672436A435C5}"/>
              </a:ext>
            </a:extLst>
          </p:cNvPr>
          <p:cNvCxnSpPr>
            <a:cxnSpLocks/>
            <a:endCxn id="8" idx="0"/>
          </p:cNvCxnSpPr>
          <p:nvPr/>
        </p:nvCxnSpPr>
        <p:spPr>
          <a:xfrm>
            <a:off x="6096000" y="0"/>
            <a:ext cx="0" cy="402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3605ED7-A153-EC6F-5FAD-36B4B4358E06}"/>
              </a:ext>
            </a:extLst>
          </p:cNvPr>
          <p:cNvCxnSpPr>
            <a:cxnSpLocks/>
            <a:stCxn id="8" idx="4"/>
          </p:cNvCxnSpPr>
          <p:nvPr/>
        </p:nvCxnSpPr>
        <p:spPr>
          <a:xfrm>
            <a:off x="6096000" y="6455664"/>
            <a:ext cx="0" cy="402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C8215DB-D097-7C38-9C71-D1CFEFEF6A85}"/>
              </a:ext>
            </a:extLst>
          </p:cNvPr>
          <p:cNvGrpSpPr/>
          <p:nvPr/>
        </p:nvGrpSpPr>
        <p:grpSpPr>
          <a:xfrm>
            <a:off x="803185" y="0"/>
            <a:ext cx="10585629" cy="6858000"/>
            <a:chOff x="803185" y="0"/>
            <a:chExt cx="10585629" cy="6858000"/>
          </a:xfrm>
        </p:grpSpPr>
        <p:cxnSp>
          <p:nvCxnSpPr>
            <p:cNvPr id="6" name="Straight Connector 5">
              <a:extLst>
                <a:ext uri="{FF2B5EF4-FFF2-40B4-BE49-F238E27FC236}">
                  <a16:creationId xmlns:a16="http://schemas.microsoft.com/office/drawing/2014/main" id="{E0A25622-E70C-87A2-8948-57015501A771}"/>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BC90E86-9351-B357-1E5C-6FFBE66DCF88}"/>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002D9F6-1ABE-59A5-65EE-083DC0F5BBAD}"/>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5F9938-96CE-D789-BC11-3480B8489FD3}"/>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91781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255032" y="862335"/>
            <a:ext cx="4389120" cy="5120640"/>
          </a:xfrm>
        </p:spPr>
        <p:txBody>
          <a:bodyPr anchor="ctr" anchorCtr="0">
            <a:normAutofit/>
          </a:bodyPr>
          <a:lstStyle>
            <a:lvl1pPr algn="ctr">
              <a:defRPr sz="40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547100" y="816615"/>
            <a:ext cx="4389120" cy="5212080"/>
          </a:xfrm>
        </p:spPr>
        <p:txBody>
          <a:bodyPr anchor="ctr" anchorCtr="0">
            <a:normAutofit/>
          </a:bodyPr>
          <a:lstStyle>
            <a:lvl1pPr marL="285750" indent="-285750">
              <a:buFont typeface="Arial" panose="020B0604020202020204" pitchFamily="34" charset="0"/>
              <a:buChar char="•"/>
              <a:defRPr sz="1800">
                <a:solidFill>
                  <a:schemeClr val="tx1"/>
                </a:solidFill>
              </a:defRPr>
            </a:lvl1pPr>
            <a:lvl2pPr marL="514350" indent="-285750">
              <a:buFont typeface="Arial" panose="020B0604020202020204" pitchFamily="34" charset="0"/>
              <a:buChar char="•"/>
              <a:defRPr sz="16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BD9D700C-85B2-47B3-997E-E13950E22DFB}" type="datetime1">
              <a:rPr lang="en-US" smtClean="0"/>
              <a:t>12/2/2025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5097BF5B-32BC-BBD0-CF2F-278F9759F7B8}"/>
              </a:ext>
            </a:extLst>
          </p:cNvPr>
          <p:cNvGrpSpPr/>
          <p:nvPr/>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1B8C6683-0AEB-503B-BAF1-51DAAF22F621}"/>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2043B3-B90B-491D-9203-45C5F867EC8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E574BD-DC36-6D57-B675-4DC205A2F99C}"/>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D0042C9-94A3-B61B-E948-DEAD329E8578}"/>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2D93BD77-3686-B555-2FC0-ACF67E598393}"/>
              </a:ext>
            </a:extLst>
          </p:cNvPr>
          <p:cNvCxnSpPr>
            <a:cxnSpLocks/>
          </p:cNvCxnSpPr>
          <p:nvPr/>
        </p:nvCxnSpPr>
        <p:spPr>
          <a:xfrm>
            <a:off x="609600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06549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600623" y="822960"/>
            <a:ext cx="4342337" cy="2103120"/>
          </a:xfrm>
        </p:spPr>
        <p:txBody>
          <a:bodyPr anchor="t" anchorCtr="0">
            <a:normAutofit/>
          </a:bodyPr>
          <a:lstStyle>
            <a:lvl1pPr>
              <a:defRPr sz="4000">
                <a:solidFill>
                  <a:schemeClr val="tx1"/>
                </a:solidFill>
              </a:defRPr>
            </a:lvl1pPr>
          </a:lstStyle>
          <a:p>
            <a:r>
              <a:rPr lang="en-US"/>
              <a:t>Click to edit Master title style</a:t>
            </a:r>
          </a:p>
        </p:txBody>
      </p:sp>
      <p:sp>
        <p:nvSpPr>
          <p:cNvPr id="10" name="Footer Placeholder 9">
            <a:extLst>
              <a:ext uri="{FF2B5EF4-FFF2-40B4-BE49-F238E27FC236}">
                <a16:creationId xmlns:a16="http://schemas.microsoft.com/office/drawing/2014/main" id="{89E984F9-2199-EBFA-F2CC-8763C190A200}"/>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6" name="Picture Placeholder 10">
            <a:extLst>
              <a:ext uri="{FF2B5EF4-FFF2-40B4-BE49-F238E27FC236}">
                <a16:creationId xmlns:a16="http://schemas.microsoft.com/office/drawing/2014/main" id="{3699909B-C939-96B1-BC6D-ADAB553102ED}"/>
              </a:ext>
            </a:extLst>
          </p:cNvPr>
          <p:cNvSpPr>
            <a:spLocks noGrp="1"/>
          </p:cNvSpPr>
          <p:nvPr>
            <p:ph type="pic" sz="quarter" idx="14" hasCustomPrompt="1"/>
          </p:nvPr>
        </p:nvSpPr>
        <p:spPr>
          <a:xfrm>
            <a:off x="804672" y="402336"/>
            <a:ext cx="5289176"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r="1" b="2"/>
            </a:stretch>
          </a:blipFill>
        </p:spPr>
        <p:txBody>
          <a:bodyPr/>
          <a:lstStyle>
            <a:lvl1pPr marL="0" indent="0">
              <a:buNone/>
              <a:defRPr/>
            </a:lvl1pPr>
          </a:lstStyle>
          <a:p>
            <a:r>
              <a:rPr lang="en-US"/>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600623" y="3834765"/>
            <a:ext cx="4343400" cy="2103120"/>
          </a:xfrm>
        </p:spPr>
        <p:txBody>
          <a:bodyPr>
            <a:normAutofit/>
          </a:bodyPr>
          <a:lstStyle>
            <a:lvl1pPr marL="285750" indent="-285750">
              <a:lnSpc>
                <a:spcPct val="150000"/>
              </a:lnSpc>
              <a:buFont typeface="Arial" panose="020B0604020202020204" pitchFamily="34" charset="0"/>
              <a:buChar char="•"/>
              <a:defRPr sz="1800">
                <a:solidFill>
                  <a:schemeClr val="tx1"/>
                </a:solidFill>
              </a:defRPr>
            </a:lvl1pPr>
            <a:lvl2pPr marL="514350" indent="-285750">
              <a:lnSpc>
                <a:spcPct val="150000"/>
              </a:lnSpc>
              <a:buFont typeface="Arial" panose="020B0604020202020204" pitchFamily="34" charset="0"/>
              <a:buChar char="•"/>
              <a:defRPr sz="1600">
                <a:solidFill>
                  <a:schemeClr val="tx1"/>
                </a:solidFill>
              </a:defRPr>
            </a:lvl2pPr>
            <a:lvl3pPr marL="742950" indent="-285750">
              <a:lnSpc>
                <a:spcPct val="150000"/>
              </a:lnSpc>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7D52F3B9-F3FC-C6BA-2D5C-232401B1DDB5}"/>
              </a:ext>
            </a:extLst>
          </p:cNvPr>
          <p:cNvSpPr>
            <a:spLocks noGrp="1"/>
          </p:cNvSpPr>
          <p:nvPr>
            <p:ph type="dt" sz="half" idx="15"/>
          </p:nvPr>
        </p:nvSpPr>
        <p:spPr/>
        <p:txBody>
          <a:bodyPr/>
          <a:lstStyle>
            <a:lvl1pPr>
              <a:defRPr>
                <a:solidFill>
                  <a:schemeClr val="tx1"/>
                </a:solidFill>
              </a:defRPr>
            </a:lvl1pPr>
          </a:lstStyle>
          <a:p>
            <a:fld id="{4480006D-ECDF-498D-B49A-7AD8A8EE5B1D}" type="datetime1">
              <a:rPr lang="en-US" smtClean="0"/>
              <a:t>12/2/2025</a:t>
            </a:fld>
            <a:endParaRPr lang="en-US"/>
          </a:p>
        </p:txBody>
      </p:sp>
      <p:sp>
        <p:nvSpPr>
          <p:cNvPr id="11" name="Slide Number Placeholder 10">
            <a:extLst>
              <a:ext uri="{FF2B5EF4-FFF2-40B4-BE49-F238E27FC236}">
                <a16:creationId xmlns:a16="http://schemas.microsoft.com/office/drawing/2014/main" id="{FAA914D9-9468-7038-39C3-3B639A66D86E}"/>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4" name="Group 13">
            <a:extLst>
              <a:ext uri="{FF2B5EF4-FFF2-40B4-BE49-F238E27FC236}">
                <a16:creationId xmlns:a16="http://schemas.microsoft.com/office/drawing/2014/main" id="{B20CE65A-BB1E-AC85-3441-39F20A18F2A5}"/>
              </a:ext>
            </a:extLst>
          </p:cNvPr>
          <p:cNvGrpSpPr/>
          <p:nvPr/>
        </p:nvGrpSpPr>
        <p:grpSpPr>
          <a:xfrm>
            <a:off x="6093848" y="402336"/>
            <a:ext cx="5297241" cy="6053328"/>
            <a:chOff x="6093848" y="402336"/>
            <a:chExt cx="5297241" cy="6053328"/>
          </a:xfrm>
        </p:grpSpPr>
        <p:cxnSp>
          <p:nvCxnSpPr>
            <p:cNvPr id="8" name="Straight Connector 7">
              <a:extLst>
                <a:ext uri="{FF2B5EF4-FFF2-40B4-BE49-F238E27FC236}">
                  <a16:creationId xmlns:a16="http://schemas.microsoft.com/office/drawing/2014/main" id="{0B186CB7-6AEB-B743-4514-FD48EC8624B1}"/>
                </a:ext>
              </a:extLst>
            </p:cNvPr>
            <p:cNvCxnSpPr>
              <a:cxnSpLocks/>
            </p:cNvCxnSpPr>
            <p:nvPr/>
          </p:nvCxnSpPr>
          <p:spPr>
            <a:xfrm flipH="1">
              <a:off x="6093848" y="3425476"/>
              <a:ext cx="52972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BA0EC0-9334-E3BD-A943-2A6CE641D18A}"/>
                </a:ext>
              </a:extLst>
            </p:cNvPr>
            <p:cNvCxnSpPr/>
            <p:nvPr/>
          </p:nvCxnSpPr>
          <p:spPr>
            <a:xfrm>
              <a:off x="609974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3E199F47-2C0A-4C3F-B557-642A89A02175}"/>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487DDCC1-3A31-C96B-B944-3D034E35CE59}"/>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521C807-39D4-D4AA-9527-8658CEF781DA}"/>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E28386-8201-E969-93C4-035054A6593B}"/>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5476B2-B1B9-0305-3417-F5958B27BB8F}"/>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337864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00752" y="816615"/>
            <a:ext cx="4297680" cy="5212080"/>
          </a:xfrm>
        </p:spPr>
        <p:txBody>
          <a:bodyPr anchor="ctr" anchorCtr="0">
            <a:normAutofit/>
          </a:bodyPr>
          <a:lstStyle>
            <a:lvl1pPr algn="ctr">
              <a:defRPr sz="4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0" name="Content Placeholder 9">
            <a:extLst>
              <a:ext uri="{FF2B5EF4-FFF2-40B4-BE49-F238E27FC236}">
                <a16:creationId xmlns:a16="http://schemas.microsoft.com/office/drawing/2014/main" id="{E79C5E13-DAC4-195E-1928-8B3D9E93B84D}"/>
              </a:ext>
            </a:extLst>
          </p:cNvPr>
          <p:cNvSpPr>
            <a:spLocks noGrp="1"/>
          </p:cNvSpPr>
          <p:nvPr>
            <p:ph sz="quarter" idx="14"/>
          </p:nvPr>
        </p:nvSpPr>
        <p:spPr>
          <a:xfrm>
            <a:off x="6604000" y="2184400"/>
            <a:ext cx="4298950" cy="2468563"/>
          </a:xfrm>
        </p:spPr>
        <p:txBody>
          <a:bodyPr anchor="ct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8460E92D-E4AA-41FD-9964-35C75C9EC117}" type="datetime1">
              <a:rPr lang="en-US" smtClean="0"/>
              <a:t>12/2/2025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3" name="Group 12">
            <a:extLst>
              <a:ext uri="{FF2B5EF4-FFF2-40B4-BE49-F238E27FC236}">
                <a16:creationId xmlns:a16="http://schemas.microsoft.com/office/drawing/2014/main" id="{5D4AF90E-26F2-BCC1-1730-ECA670AFE5A9}"/>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387397F7-ED9A-8F00-3F67-261E1D3015B7}"/>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FA2613-2C66-F678-F8F9-98BC7AA76A7A}"/>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C37B4F-9C8D-F842-D910-EFB122B37BA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BB5DB-6C07-7796-F8FD-C5EF39B54DCA}"/>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id="{F1FF3CE0-FE95-A5D4-5EF7-60EA03431A10}"/>
              </a:ext>
            </a:extLst>
          </p:cNvPr>
          <p:cNvCxnSpPr>
            <a:cxnSpLocks/>
          </p:cNvCxnSpPr>
          <p:nvPr/>
        </p:nvCxnSpPr>
        <p:spPr>
          <a:xfrm>
            <a:off x="609600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57116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00752" y="816615"/>
            <a:ext cx="4297680" cy="5212080"/>
          </a:xfrm>
        </p:spPr>
        <p:txBody>
          <a:bodyPr anchor="ctr" anchorCtr="0">
            <a:normAutofit/>
          </a:bodyPr>
          <a:lstStyle>
            <a:lvl1pPr algn="ctr">
              <a:defRPr sz="4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789369" y="1045029"/>
            <a:ext cx="3900879" cy="4663440"/>
          </a:xfrm>
        </p:spPr>
        <p:txBody>
          <a:bodyPr anchor="ctr" anchorCtr="0">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A06A85BB-A416-4D3A-9A4F-C028C19B4D1D}" type="datetime1">
              <a:rPr lang="en-US" smtClean="0"/>
              <a:t>12/2/2025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1" name="Straight Connector 10">
            <a:extLst>
              <a:ext uri="{FF2B5EF4-FFF2-40B4-BE49-F238E27FC236}">
                <a16:creationId xmlns:a16="http://schemas.microsoft.com/office/drawing/2014/main" id="{382062BE-564D-E723-4D32-E97A7D6D9BFF}"/>
              </a:ext>
            </a:extLst>
          </p:cNvPr>
          <p:cNvCxnSpPr>
            <a:cxnSpLocks/>
          </p:cNvCxnSpPr>
          <p:nvPr/>
        </p:nvCxnSpPr>
        <p:spPr>
          <a:xfrm>
            <a:off x="609600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8724391A-72C8-59EB-093A-7DB51C79B077}"/>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8EFAD0B9-5EED-C0C3-D1D9-648F10ED7BE6}"/>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B9583C-8B41-3D50-9FDD-E26958D31AFD}"/>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EAC0D2-6922-25FF-877D-8CDA3D65C5E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28399D9-F337-D887-E4B6-C348B7A9629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23146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55032" y="816615"/>
            <a:ext cx="4389120" cy="5212080"/>
          </a:xfrm>
        </p:spPr>
        <p:txBody>
          <a:bodyPr anchor="ctr" anchorCtr="0">
            <a:normAutofit/>
          </a:bodyPr>
          <a:lstStyle>
            <a:lvl1pPr algn="ctr">
              <a:defRPr sz="4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9" name="Content Placeholder 8">
            <a:extLst>
              <a:ext uri="{FF2B5EF4-FFF2-40B4-BE49-F238E27FC236}">
                <a16:creationId xmlns:a16="http://schemas.microsoft.com/office/drawing/2014/main" id="{14BC836E-EE23-E8E8-F704-10EB1EBA0744}"/>
              </a:ext>
            </a:extLst>
          </p:cNvPr>
          <p:cNvSpPr>
            <a:spLocks noGrp="1"/>
          </p:cNvSpPr>
          <p:nvPr>
            <p:ph sz="quarter" idx="14"/>
          </p:nvPr>
        </p:nvSpPr>
        <p:spPr>
          <a:xfrm>
            <a:off x="6545248" y="816615"/>
            <a:ext cx="4389104" cy="5224768"/>
          </a:xfrm>
        </p:spPr>
        <p:txBody>
          <a:bodyPr anchor="ct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084575EC-B9BE-45B3-8586-C8BE8EAAAFBE}" type="datetime1">
              <a:rPr lang="en-US" smtClean="0"/>
              <a:t>12/2/2025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2" name="Straight Connector 11">
            <a:extLst>
              <a:ext uri="{FF2B5EF4-FFF2-40B4-BE49-F238E27FC236}">
                <a16:creationId xmlns:a16="http://schemas.microsoft.com/office/drawing/2014/main" id="{8535B3E4-3247-E935-5816-43C07DF6498F}"/>
              </a:ext>
            </a:extLst>
          </p:cNvPr>
          <p:cNvCxnSpPr>
            <a:cxnSpLocks/>
          </p:cNvCxnSpPr>
          <p:nvPr/>
        </p:nvCxnSpPr>
        <p:spPr>
          <a:xfrm>
            <a:off x="6096000" y="402336"/>
            <a:ext cx="0" cy="60533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80567FB-D8E5-4494-8865-28151857CC4C}"/>
              </a:ext>
            </a:extLst>
          </p:cNvPr>
          <p:cNvGrpSpPr/>
          <p:nvPr/>
        </p:nvGrpSpPr>
        <p:grpSpPr>
          <a:xfrm>
            <a:off x="803185" y="0"/>
            <a:ext cx="10585629" cy="6858000"/>
            <a:chOff x="803185" y="0"/>
            <a:chExt cx="10585629" cy="6858000"/>
          </a:xfrm>
        </p:grpSpPr>
        <p:cxnSp>
          <p:nvCxnSpPr>
            <p:cNvPr id="15" name="Straight Connector 14">
              <a:extLst>
                <a:ext uri="{FF2B5EF4-FFF2-40B4-BE49-F238E27FC236}">
                  <a16:creationId xmlns:a16="http://schemas.microsoft.com/office/drawing/2014/main" id="{312D679A-B370-3459-D826-984A8FAAB54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0B87DB-56D9-FC57-14D7-948086B86C1B}"/>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10EE14-987F-5583-91B2-3C68EE913C1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296E2B-A6A5-A82B-D158-69450A5EA394}"/>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071652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accent3"/>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170C3BF-B703-4A66-2FFE-1FD2365D0D35}"/>
              </a:ext>
            </a:extLst>
          </p:cNvPr>
          <p:cNvSpPr>
            <a:spLocks noGrp="1"/>
          </p:cNvSpPr>
          <p:nvPr>
            <p:ph type="title"/>
          </p:nvPr>
        </p:nvSpPr>
        <p:spPr>
          <a:xfrm>
            <a:off x="1066800" y="640080"/>
            <a:ext cx="10058400" cy="777239"/>
          </a:xfrm>
        </p:spPr>
        <p:txBody>
          <a:bodyPr anchor="t"/>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6" name="Content Placeholder 15">
            <a:extLst>
              <a:ext uri="{FF2B5EF4-FFF2-40B4-BE49-F238E27FC236}">
                <a16:creationId xmlns:a16="http://schemas.microsoft.com/office/drawing/2014/main" id="{01884465-7638-4041-56EF-684A60E846D0}"/>
              </a:ext>
            </a:extLst>
          </p:cNvPr>
          <p:cNvSpPr>
            <a:spLocks noGrp="1"/>
          </p:cNvSpPr>
          <p:nvPr>
            <p:ph sz="quarter" idx="13"/>
          </p:nvPr>
        </p:nvSpPr>
        <p:spPr>
          <a:xfrm>
            <a:off x="1069848" y="1463040"/>
            <a:ext cx="10052050" cy="475456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C26F9D9E-FBB2-49D2-98A3-375E6DBB1458}" type="datetime1">
              <a:rPr lang="en-US" smtClean="0"/>
              <a:t>12/2/2025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7" name="Group 6">
            <a:extLst>
              <a:ext uri="{FF2B5EF4-FFF2-40B4-BE49-F238E27FC236}">
                <a16:creationId xmlns:a16="http://schemas.microsoft.com/office/drawing/2014/main" id="{E5E13058-C9D5-FD2D-4E13-939A67007638}"/>
              </a:ext>
            </a:extLst>
          </p:cNvPr>
          <p:cNvGrpSpPr/>
          <p:nvPr/>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F2AF45BD-F4F0-4F29-C005-BA3BC8AF0A65}"/>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8559CA-B25F-A779-165D-000F511BD539}"/>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76E1BB-25B4-D52E-01F1-44C64375D6F6}"/>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C388FC-A0B6-481D-BEB4-876D3CFC3F71}"/>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95051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5">
    <p:bg>
      <p:bgPr>
        <a:solidFill>
          <a:schemeClr val="accent3"/>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1BE259E-88AB-BB2B-BAA5-9AF1880F5457}"/>
              </a:ext>
            </a:extLst>
          </p:cNvPr>
          <p:cNvSpPr>
            <a:spLocks noGrp="1"/>
          </p:cNvSpPr>
          <p:nvPr>
            <p:ph type="title"/>
          </p:nvPr>
        </p:nvSpPr>
        <p:spPr>
          <a:xfrm>
            <a:off x="1066800" y="640080"/>
            <a:ext cx="10058400" cy="731518"/>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66800" y="1463040"/>
            <a:ext cx="10058400" cy="438912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4406CAD2-7B03-4F77-BEED-A9CE4E90E52C}" type="datetime1">
              <a:rPr lang="en-US" smtClean="0"/>
              <a:t>12/2/2025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3" name="Group 12">
            <a:extLst>
              <a:ext uri="{FF2B5EF4-FFF2-40B4-BE49-F238E27FC236}">
                <a16:creationId xmlns:a16="http://schemas.microsoft.com/office/drawing/2014/main" id="{70FE2746-CBB4-791D-92ED-7D4BA96D0C98}"/>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B872F8CD-9781-5B69-6A2F-ACD2927779DB}"/>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09B7C8-C55B-17E4-6C60-9C15BB7A632E}"/>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0942E2-D6E0-4A3B-CF5E-C7A8F0B917C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5B6906-9443-FEB0-23E3-78142F3660A8}"/>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163494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6">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3C509E-C7AC-2821-160D-02A10B5843BE}"/>
              </a:ext>
            </a:extLst>
          </p:cNvPr>
          <p:cNvSpPr>
            <a:spLocks noGrp="1"/>
          </p:cNvSpPr>
          <p:nvPr>
            <p:ph type="title"/>
          </p:nvPr>
        </p:nvSpPr>
        <p:spPr>
          <a:xfrm>
            <a:off x="1069849" y="640080"/>
            <a:ext cx="10058400" cy="731519"/>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1" name="Content Placeholder 10">
            <a:extLst>
              <a:ext uri="{FF2B5EF4-FFF2-40B4-BE49-F238E27FC236}">
                <a16:creationId xmlns:a16="http://schemas.microsoft.com/office/drawing/2014/main" id="{B53C0EFA-B5AE-CA80-DC77-DA3E8AC5A304}"/>
              </a:ext>
            </a:extLst>
          </p:cNvPr>
          <p:cNvSpPr>
            <a:spLocks noGrp="1"/>
          </p:cNvSpPr>
          <p:nvPr>
            <p:ph sz="quarter" idx="14"/>
          </p:nvPr>
        </p:nvSpPr>
        <p:spPr>
          <a:xfrm>
            <a:off x="1069975" y="1463675"/>
            <a:ext cx="10052050" cy="475456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1E993171-6682-4BC9-9945-966126AB4B59}" type="datetime1">
              <a:rPr lang="en-US" smtClean="0"/>
              <a:t>12/2/2025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2" name="Group 11">
            <a:extLst>
              <a:ext uri="{FF2B5EF4-FFF2-40B4-BE49-F238E27FC236}">
                <a16:creationId xmlns:a16="http://schemas.microsoft.com/office/drawing/2014/main" id="{2D0433CD-47AD-50BF-BD73-0A8881E7799F}"/>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6F453102-CF88-5F5D-F01F-D55DFF9F821B}"/>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331B85-F551-1D98-E249-E17615E9AA7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1728A5-B526-3330-7A6A-8E6E4F5AB128}"/>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48EDDF-9CB1-4C44-B1E2-CC97C6F10B36}"/>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804925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25002" y="786386"/>
            <a:ext cx="2769913" cy="1965960"/>
          </a:xfrm>
        </p:spPr>
        <p:txBody>
          <a:bodyPr anchor="b">
            <a:noAutofit/>
          </a:bodyPr>
          <a:lstStyle>
            <a:lvl1pPr>
              <a:defRPr sz="3200">
                <a:solidFill>
                  <a:schemeClr val="tx1"/>
                </a:solidFill>
              </a:defRPr>
            </a:lvl1pPr>
          </a:lstStyle>
          <a:p>
            <a:r>
              <a:rPr lang="en-US"/>
              <a:t>Click to edit Master title style</a:t>
            </a:r>
          </a:p>
        </p:txBody>
      </p:sp>
      <p:sp>
        <p:nvSpPr>
          <p:cNvPr id="9" name="Footer Placeholder 8">
            <a:extLst>
              <a:ext uri="{FF2B5EF4-FFF2-40B4-BE49-F238E27FC236}">
                <a16:creationId xmlns:a16="http://schemas.microsoft.com/office/drawing/2014/main" id="{160F07FB-C605-C475-2466-273F0A36622F}"/>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4672" y="396510"/>
            <a:ext cx="6984300" cy="605688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278" t="97"/>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225002" y="2899068"/>
            <a:ext cx="2769913" cy="315426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67EAB-987E-5A82-3A52-4B05A2268E08}"/>
              </a:ext>
            </a:extLst>
          </p:cNvPr>
          <p:cNvSpPr>
            <a:spLocks noGrp="1"/>
          </p:cNvSpPr>
          <p:nvPr>
            <p:ph type="dt" sz="half" idx="15"/>
          </p:nvPr>
        </p:nvSpPr>
        <p:spPr/>
        <p:txBody>
          <a:bodyPr/>
          <a:lstStyle>
            <a:lvl1pPr>
              <a:defRPr>
                <a:solidFill>
                  <a:schemeClr val="tx1"/>
                </a:solidFill>
              </a:defRPr>
            </a:lvl1pPr>
          </a:lstStyle>
          <a:p>
            <a:fld id="{4AAA9ECC-469F-4B8E-BD34-07C4E8D3E99E}" type="datetime1">
              <a:rPr lang="en-US" smtClean="0"/>
              <a:t>12/2/2025</a:t>
            </a:fld>
            <a:endParaRPr lang="en-US"/>
          </a:p>
        </p:txBody>
      </p:sp>
      <p:sp>
        <p:nvSpPr>
          <p:cNvPr id="10" name="Slide Number Placeholder 9">
            <a:extLst>
              <a:ext uri="{FF2B5EF4-FFF2-40B4-BE49-F238E27FC236}">
                <a16:creationId xmlns:a16="http://schemas.microsoft.com/office/drawing/2014/main" id="{CDB01B09-0705-352B-A1FA-3E626EF06916}"/>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3" name="Straight Connector 12">
            <a:extLst>
              <a:ext uri="{FF2B5EF4-FFF2-40B4-BE49-F238E27FC236}">
                <a16:creationId xmlns:a16="http://schemas.microsoft.com/office/drawing/2014/main" id="{FCEB4D60-2464-A9C4-215B-159431C1081B}"/>
              </a:ext>
            </a:extLst>
          </p:cNvPr>
          <p:cNvCxnSpPr/>
          <p:nvPr/>
        </p:nvCxnSpPr>
        <p:spPr>
          <a:xfrm>
            <a:off x="7790269"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6F5C2EA-B780-9C9C-77C2-9C6E76A40453}"/>
              </a:ext>
            </a:extLst>
          </p:cNvPr>
          <p:cNvGrpSpPr/>
          <p:nvPr/>
        </p:nvGrpSpPr>
        <p:grpSpPr>
          <a:xfrm>
            <a:off x="803185" y="0"/>
            <a:ext cx="10585629" cy="6858000"/>
            <a:chOff x="803185" y="0"/>
            <a:chExt cx="10585629" cy="6858000"/>
          </a:xfrm>
        </p:grpSpPr>
        <p:cxnSp>
          <p:nvCxnSpPr>
            <p:cNvPr id="15" name="Straight Connector 14">
              <a:extLst>
                <a:ext uri="{FF2B5EF4-FFF2-40B4-BE49-F238E27FC236}">
                  <a16:creationId xmlns:a16="http://schemas.microsoft.com/office/drawing/2014/main" id="{D856C059-7605-4C77-F758-743839E07508}"/>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DD5A105-823E-7F57-9BD9-B921E9D0B77F}"/>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2C3FE9-B32A-64E0-FF0E-729AFCAC0FF0}"/>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9F84BA-E3BA-190A-D926-B57563866DF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709368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6"/>
            <a:ext cx="2733933" cy="1965960"/>
          </a:xfrm>
        </p:spPr>
        <p:txBody>
          <a:bodyPr anchor="b">
            <a:noAutofit/>
          </a:bodyPr>
          <a:lstStyle>
            <a:lvl1pPr>
              <a:defRPr sz="3200">
                <a:solidFill>
                  <a:schemeClr val="tx1"/>
                </a:solidFill>
              </a:defRPr>
            </a:lvl1pPr>
          </a:lstStyle>
          <a:p>
            <a:r>
              <a:rPr lang="en-US"/>
              <a:t>Click to edit Master title style</a:t>
            </a:r>
          </a:p>
        </p:txBody>
      </p:sp>
      <p:sp>
        <p:nvSpPr>
          <p:cNvPr id="9" name="Footer Placeholder 8">
            <a:extLst>
              <a:ext uri="{FF2B5EF4-FFF2-40B4-BE49-F238E27FC236}">
                <a16:creationId xmlns:a16="http://schemas.microsoft.com/office/drawing/2014/main" id="{160F07FB-C605-C475-2466-273F0A36622F}"/>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1207008" y="2899068"/>
            <a:ext cx="2733933" cy="315426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397207" y="396510"/>
            <a:ext cx="6984300" cy="605688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278" t="97"/>
            </a:stretch>
          </a:blipFill>
        </p:spPr>
        <p:txBody>
          <a:bodyPr/>
          <a:lstStyle>
            <a:lvl1pPr marL="0" indent="0">
              <a:buNone/>
              <a:defRPr/>
            </a:lvl1pPr>
          </a:lstStyle>
          <a:p>
            <a:r>
              <a:rPr lang="en-US"/>
              <a:t> </a:t>
            </a:r>
          </a:p>
        </p:txBody>
      </p:sp>
      <p:sp>
        <p:nvSpPr>
          <p:cNvPr id="4" name="Date Placeholder 3">
            <a:extLst>
              <a:ext uri="{FF2B5EF4-FFF2-40B4-BE49-F238E27FC236}">
                <a16:creationId xmlns:a16="http://schemas.microsoft.com/office/drawing/2014/main" id="{9A967EAB-987E-5A82-3A52-4B05A2268E08}"/>
              </a:ext>
            </a:extLst>
          </p:cNvPr>
          <p:cNvSpPr>
            <a:spLocks noGrp="1"/>
          </p:cNvSpPr>
          <p:nvPr>
            <p:ph type="dt" sz="half" idx="15"/>
          </p:nvPr>
        </p:nvSpPr>
        <p:spPr/>
        <p:txBody>
          <a:bodyPr/>
          <a:lstStyle>
            <a:lvl1pPr>
              <a:defRPr>
                <a:solidFill>
                  <a:schemeClr val="tx1"/>
                </a:solidFill>
              </a:defRPr>
            </a:lvl1pPr>
          </a:lstStyle>
          <a:p>
            <a:fld id="{9DBD8752-7BE3-4D87-B742-4591FA880F2B}" type="datetime1">
              <a:rPr lang="en-US" smtClean="0"/>
              <a:t>12/2/2025</a:t>
            </a:fld>
            <a:endParaRPr lang="en-US"/>
          </a:p>
        </p:txBody>
      </p:sp>
      <p:sp>
        <p:nvSpPr>
          <p:cNvPr id="10" name="Slide Number Placeholder 9">
            <a:extLst>
              <a:ext uri="{FF2B5EF4-FFF2-40B4-BE49-F238E27FC236}">
                <a16:creationId xmlns:a16="http://schemas.microsoft.com/office/drawing/2014/main" id="{CDB01B09-0705-352B-A1FA-3E626EF06916}"/>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3" name="Straight Connector 12">
            <a:extLst>
              <a:ext uri="{FF2B5EF4-FFF2-40B4-BE49-F238E27FC236}">
                <a16:creationId xmlns:a16="http://schemas.microsoft.com/office/drawing/2014/main" id="{FCEB4D60-2464-A9C4-215B-159431C1081B}"/>
              </a:ext>
            </a:extLst>
          </p:cNvPr>
          <p:cNvCxnSpPr/>
          <p:nvPr/>
        </p:nvCxnSpPr>
        <p:spPr>
          <a:xfrm>
            <a:off x="439244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2B306094-CD46-FD37-15EF-7C5ED43D2E04}"/>
              </a:ext>
            </a:extLst>
          </p:cNvPr>
          <p:cNvGrpSpPr/>
          <p:nvPr/>
        </p:nvGrpSpPr>
        <p:grpSpPr>
          <a:xfrm>
            <a:off x="803185" y="0"/>
            <a:ext cx="10585629" cy="6858000"/>
            <a:chOff x="803185" y="0"/>
            <a:chExt cx="10585629" cy="6858000"/>
          </a:xfrm>
        </p:grpSpPr>
        <p:cxnSp>
          <p:nvCxnSpPr>
            <p:cNvPr id="15" name="Straight Connector 14">
              <a:extLst>
                <a:ext uri="{FF2B5EF4-FFF2-40B4-BE49-F238E27FC236}">
                  <a16:creationId xmlns:a16="http://schemas.microsoft.com/office/drawing/2014/main" id="{1313FC44-1419-B29C-2719-5D21B5FAB872}"/>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635384-8C2F-F008-F19F-E7277C4CD824}"/>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94D592-13C7-2B81-775C-17CEE45C682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AAC0629-36FF-17F3-D1B6-1FFADC425E4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469356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4292076"/>
            <a:ext cx="3291840" cy="1737355"/>
          </a:xfrm>
        </p:spPr>
        <p:txBody>
          <a:bodyPr anchor="t">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15340" y="400050"/>
            <a:ext cx="10561320" cy="3602303"/>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b="-17566"/>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663440" y="4292076"/>
            <a:ext cx="6309360" cy="1737360"/>
          </a:xfrm>
        </p:spPr>
        <p:txBody>
          <a:bodyPr>
            <a:no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3ECE330D-E58C-4D6F-87CB-0ADC053EF516}" type="datetime1">
              <a:rPr lang="en-US" smtClean="0"/>
              <a:t>12/2/2025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4" name="Straight Connector 3">
            <a:extLst>
              <a:ext uri="{FF2B5EF4-FFF2-40B4-BE49-F238E27FC236}">
                <a16:creationId xmlns:a16="http://schemas.microsoft.com/office/drawing/2014/main" id="{0B41AB78-00EA-C6DB-5859-59235D680038}"/>
              </a:ext>
            </a:extLst>
          </p:cNvPr>
          <p:cNvCxnSpPr>
            <a:cxnSpLocks/>
          </p:cNvCxnSpPr>
          <p:nvPr/>
        </p:nvCxnSpPr>
        <p:spPr>
          <a:xfrm>
            <a:off x="803185" y="4018394"/>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402F3EE-5A8F-A913-E4A4-DE5F2B1F2E2B}"/>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AFB51874-0819-129D-10E6-493F10681A3D}"/>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D5B01-D5A3-844C-1227-68F4BC230716}"/>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B9A768-047B-4797-F4FA-1949EC09586C}"/>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5CE28C1-4A24-5039-21A3-CAB1FFE878C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84331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3291840" cy="1737360"/>
          </a:xfrm>
        </p:spPr>
        <p:txBody>
          <a:bodyPr anchor="t">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663440" y="786384"/>
            <a:ext cx="6309360" cy="1737360"/>
          </a:xfrm>
        </p:spPr>
        <p:txBody>
          <a:bodyPr>
            <a:no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0255FBD2-735E-C257-607E-CB2F585DBBEE}"/>
              </a:ext>
            </a:extLst>
          </p:cNvPr>
          <p:cNvSpPr>
            <a:spLocks noGrp="1"/>
          </p:cNvSpPr>
          <p:nvPr>
            <p:ph type="pic" sz="quarter" idx="15" hasCustomPrompt="1"/>
          </p:nvPr>
        </p:nvSpPr>
        <p:spPr>
          <a:xfrm>
            <a:off x="815340" y="2831629"/>
            <a:ext cx="10561320" cy="3602303"/>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b="-17566"/>
            </a:stretch>
          </a:blipFill>
        </p:spPr>
        <p:txBody>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10CBDE9E-F3D4-4B19-8A53-22190533DBA9}" type="datetime1">
              <a:rPr lang="en-US" smtClean="0"/>
              <a:t>12/2/2025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4" name="Straight Connector 3">
            <a:extLst>
              <a:ext uri="{FF2B5EF4-FFF2-40B4-BE49-F238E27FC236}">
                <a16:creationId xmlns:a16="http://schemas.microsoft.com/office/drawing/2014/main" id="{0B41AB78-00EA-C6DB-5859-59235D680038}"/>
              </a:ext>
            </a:extLst>
          </p:cNvPr>
          <p:cNvCxnSpPr>
            <a:cxnSpLocks/>
          </p:cNvCxnSpPr>
          <p:nvPr/>
        </p:nvCxnSpPr>
        <p:spPr>
          <a:xfrm>
            <a:off x="803185" y="2802870"/>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402F3EE-5A8F-A913-E4A4-DE5F2B1F2E2B}"/>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AFB51874-0819-129D-10E6-493F10681A3D}"/>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D5B01-D5A3-844C-1227-68F4BC230716}"/>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B9A768-047B-4797-F4FA-1949EC09586C}"/>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5CE28C1-4A24-5039-21A3-CAB1FFE878C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278898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0" y="786385"/>
            <a:ext cx="3291840" cy="1499615"/>
          </a:xfrm>
        </p:spPr>
        <p:txBody>
          <a:bodyPr anchor="b">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4354FEC1-7004-7D66-39C0-5B3A0B2E4669}"/>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4673" y="400050"/>
            <a:ext cx="6452176" cy="6052952"/>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39" t="38" r="-126"/>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0" y="2468880"/>
            <a:ext cx="3291840" cy="3549735"/>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BFF019D-CA37-05FF-D534-08FDF17D319F}"/>
              </a:ext>
            </a:extLst>
          </p:cNvPr>
          <p:cNvSpPr>
            <a:spLocks noGrp="1"/>
          </p:cNvSpPr>
          <p:nvPr>
            <p:ph type="dt" sz="half" idx="15"/>
          </p:nvPr>
        </p:nvSpPr>
        <p:spPr/>
        <p:txBody>
          <a:bodyPr/>
          <a:lstStyle>
            <a:lvl1pPr>
              <a:defRPr>
                <a:solidFill>
                  <a:schemeClr val="tx1"/>
                </a:solidFill>
              </a:defRPr>
            </a:lvl1pPr>
          </a:lstStyle>
          <a:p>
            <a:fld id="{676E3DFD-9373-4D4B-850F-63D341DA0F43}" type="datetime1">
              <a:rPr lang="en-US" smtClean="0"/>
              <a:t>12/2/2025</a:t>
            </a:fld>
            <a:endParaRPr lang="en-US"/>
          </a:p>
        </p:txBody>
      </p:sp>
      <p:sp>
        <p:nvSpPr>
          <p:cNvPr id="6" name="Slide Number Placeholder 5">
            <a:extLst>
              <a:ext uri="{FF2B5EF4-FFF2-40B4-BE49-F238E27FC236}">
                <a16:creationId xmlns:a16="http://schemas.microsoft.com/office/drawing/2014/main" id="{33C82A8A-3017-C293-CAA4-79DAC74143E1}"/>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49BCF003-D6AC-D9E0-C254-602FAE60278B}"/>
              </a:ext>
            </a:extLst>
          </p:cNvPr>
          <p:cNvCxnSpPr/>
          <p:nvPr/>
        </p:nvCxnSpPr>
        <p:spPr>
          <a:xfrm>
            <a:off x="7267016"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80CB927-6193-3B14-8326-BBA8970C4F38}"/>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0BDFF263-1BF6-293B-B046-2941778BCA54}"/>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A48FB5-B732-D35D-2F75-840EFFCA6EF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64D5118-DFE8-485E-6BE3-B042C0129B0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779D56-9125-9DD5-D919-9FBC4DE4C9C1}"/>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888302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10492" y="790302"/>
            <a:ext cx="3291840" cy="1499616"/>
          </a:xfrm>
        </p:spPr>
        <p:txBody>
          <a:bodyPr anchor="b">
            <a:normAutofit/>
          </a:bodyPr>
          <a:lstStyle>
            <a:lvl1pPr>
              <a:defRPr sz="32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72F358B6-BD90-E536-E301-EAF518F93DDB}"/>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1207008" y="2468880"/>
            <a:ext cx="3291840" cy="3547872"/>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925692" y="402336"/>
            <a:ext cx="6455664"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271" t="1" r="-2" b="1"/>
            </a:stretch>
          </a:blipFill>
        </p:spPr>
        <p:txBody>
          <a:bodyPr/>
          <a:lstStyle>
            <a:lvl1pPr marL="0" indent="0">
              <a:buNone/>
              <a:defRPr/>
            </a:lvl1pPr>
          </a:lstStyle>
          <a:p>
            <a:r>
              <a:rPr lang="en-US"/>
              <a:t> </a:t>
            </a:r>
          </a:p>
        </p:txBody>
      </p:sp>
      <p:sp>
        <p:nvSpPr>
          <p:cNvPr id="3" name="Date Placeholder 2">
            <a:extLst>
              <a:ext uri="{FF2B5EF4-FFF2-40B4-BE49-F238E27FC236}">
                <a16:creationId xmlns:a16="http://schemas.microsoft.com/office/drawing/2014/main" id="{4F65757A-4818-B0C9-F86A-A70480EA9B0B}"/>
              </a:ext>
            </a:extLst>
          </p:cNvPr>
          <p:cNvSpPr>
            <a:spLocks noGrp="1"/>
          </p:cNvSpPr>
          <p:nvPr>
            <p:ph type="dt" sz="half" idx="15"/>
          </p:nvPr>
        </p:nvSpPr>
        <p:spPr/>
        <p:txBody>
          <a:bodyPr/>
          <a:lstStyle>
            <a:lvl1pPr>
              <a:defRPr>
                <a:solidFill>
                  <a:schemeClr val="tx1"/>
                </a:solidFill>
              </a:defRPr>
            </a:lvl1pPr>
          </a:lstStyle>
          <a:p>
            <a:fld id="{90372CCE-8ACD-4161-8346-DACD1EF5A0E1}" type="datetime1">
              <a:rPr lang="en-US" smtClean="0"/>
              <a:t>12/2/2025</a:t>
            </a:fld>
            <a:endParaRPr lang="en-US"/>
          </a:p>
        </p:txBody>
      </p:sp>
      <p:sp>
        <p:nvSpPr>
          <p:cNvPr id="9" name="Slide Number Placeholder 8">
            <a:extLst>
              <a:ext uri="{FF2B5EF4-FFF2-40B4-BE49-F238E27FC236}">
                <a16:creationId xmlns:a16="http://schemas.microsoft.com/office/drawing/2014/main" id="{BF0B5840-4614-F082-0EE8-166E877279E1}"/>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2" name="Straight Connector 11">
            <a:extLst>
              <a:ext uri="{FF2B5EF4-FFF2-40B4-BE49-F238E27FC236}">
                <a16:creationId xmlns:a16="http://schemas.microsoft.com/office/drawing/2014/main" id="{53BE0255-54E9-B23E-623C-F5C3D5397CDC}"/>
              </a:ext>
            </a:extLst>
          </p:cNvPr>
          <p:cNvCxnSpPr/>
          <p:nvPr/>
        </p:nvCxnSpPr>
        <p:spPr>
          <a:xfrm>
            <a:off x="4911667"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B048E29-F249-FCD5-75C6-EF3AD5392084}"/>
              </a:ext>
            </a:extLst>
          </p:cNvPr>
          <p:cNvGrpSpPr/>
          <p:nvPr/>
        </p:nvGrpSpPr>
        <p:grpSpPr>
          <a:xfrm>
            <a:off x="803185" y="0"/>
            <a:ext cx="10585629" cy="6858000"/>
            <a:chOff x="803185" y="0"/>
            <a:chExt cx="10585629" cy="6858000"/>
          </a:xfrm>
        </p:grpSpPr>
        <p:cxnSp>
          <p:nvCxnSpPr>
            <p:cNvPr id="6" name="Straight Connector 5">
              <a:extLst>
                <a:ext uri="{FF2B5EF4-FFF2-40B4-BE49-F238E27FC236}">
                  <a16:creationId xmlns:a16="http://schemas.microsoft.com/office/drawing/2014/main" id="{EB581520-7C65-58B5-6A72-4A87A2886B4D}"/>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D33EF2-FCD9-64BB-D5BD-71A6C1A0BCAF}"/>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4CC74B-22E1-1F2A-8B43-52BB3A2671A2}"/>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133C6DA-321C-7253-1FDF-F238DBFA8DAF}"/>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216774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7" y="786384"/>
            <a:ext cx="5456295" cy="1005840"/>
          </a:xfrm>
        </p:spPr>
        <p:txBody>
          <a:bodyPr anchor="b">
            <a:noAutofit/>
          </a:bodyPr>
          <a:lstStyle>
            <a:lvl1pPr>
              <a:defRPr sz="3200">
                <a:solidFill>
                  <a:schemeClr val="tx1"/>
                </a:solidFill>
              </a:defRPr>
            </a:lvl1pPr>
          </a:lstStyle>
          <a:p>
            <a:r>
              <a:rPr lang="en-US"/>
              <a:t>Click to edit Master title style</a:t>
            </a:r>
          </a:p>
        </p:txBody>
      </p:sp>
      <p:sp>
        <p:nvSpPr>
          <p:cNvPr id="10" name="Footer Placeholder 9">
            <a:extLst>
              <a:ext uri="{FF2B5EF4-FFF2-40B4-BE49-F238E27FC236}">
                <a16:creationId xmlns:a16="http://schemas.microsoft.com/office/drawing/2014/main" id="{39D9456A-3FB8-5960-7F55-D6B686CFFC7B}"/>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1207007" y="1920240"/>
            <a:ext cx="5456295"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078133" y="402336"/>
            <a:ext cx="4307415"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549" r="-1547"/>
            </a:stretch>
          </a:blipFill>
        </p:spPr>
        <p:txBody>
          <a:bodyPr/>
          <a:lstStyle>
            <a:lvl1pPr marL="0" indent="0">
              <a:buNone/>
              <a:defRPr/>
            </a:lvl1pPr>
          </a:lstStyle>
          <a:p>
            <a:r>
              <a:rPr lang="en-US"/>
              <a:t> </a:t>
            </a:r>
          </a:p>
        </p:txBody>
      </p:sp>
      <p:sp>
        <p:nvSpPr>
          <p:cNvPr id="9" name="Date Placeholder 8">
            <a:extLst>
              <a:ext uri="{FF2B5EF4-FFF2-40B4-BE49-F238E27FC236}">
                <a16:creationId xmlns:a16="http://schemas.microsoft.com/office/drawing/2014/main" id="{C242EA1D-81E7-620D-1BD8-6D18329BD220}"/>
              </a:ext>
            </a:extLst>
          </p:cNvPr>
          <p:cNvSpPr>
            <a:spLocks noGrp="1"/>
          </p:cNvSpPr>
          <p:nvPr>
            <p:ph type="dt" sz="half" idx="15"/>
          </p:nvPr>
        </p:nvSpPr>
        <p:spPr/>
        <p:txBody>
          <a:bodyPr/>
          <a:lstStyle>
            <a:lvl1pPr>
              <a:defRPr>
                <a:solidFill>
                  <a:schemeClr val="tx1"/>
                </a:solidFill>
              </a:defRPr>
            </a:lvl1pPr>
          </a:lstStyle>
          <a:p>
            <a:fld id="{D02DC4B6-A5C7-4299-BE6B-389F940BF10A}" type="datetime1">
              <a:rPr lang="en-US" smtClean="0"/>
              <a:t>12/2/2025</a:t>
            </a:fld>
            <a:endParaRPr lang="en-US"/>
          </a:p>
        </p:txBody>
      </p:sp>
      <p:sp>
        <p:nvSpPr>
          <p:cNvPr id="12" name="Slide Number Placeholder 11">
            <a:extLst>
              <a:ext uri="{FF2B5EF4-FFF2-40B4-BE49-F238E27FC236}">
                <a16:creationId xmlns:a16="http://schemas.microsoft.com/office/drawing/2014/main" id="{C81505A7-ADCB-6529-BE02-48BD8F2CFD0A}"/>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3" name="Straight Connector 12">
            <a:extLst>
              <a:ext uri="{FF2B5EF4-FFF2-40B4-BE49-F238E27FC236}">
                <a16:creationId xmlns:a16="http://schemas.microsoft.com/office/drawing/2014/main" id="{40A70D03-884A-50D9-2A83-C93ADDD49A38}"/>
              </a:ext>
            </a:extLst>
          </p:cNvPr>
          <p:cNvCxnSpPr/>
          <p:nvPr/>
        </p:nvCxnSpPr>
        <p:spPr>
          <a:xfrm>
            <a:off x="705444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9C2927C-12EE-49B3-DF99-04A869F1E12B}"/>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D0EFC1CE-B3AD-ED82-4797-595D2898220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42A2DBA-4EA6-1D56-360C-A2123A287B6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81C874-21DE-792C-9FEE-BF48EECBBC6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6A35DD-6C6E-B96F-0038-DD2CD2777923}"/>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573298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8">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77840" y="786384"/>
            <a:ext cx="5394960" cy="1005840"/>
          </a:xfrm>
        </p:spPr>
        <p:txBody>
          <a:bodyPr anchor="b"/>
          <a:lstStyle>
            <a:lvl1pPr>
              <a:defRPr sz="32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46626D65-1470-5355-C0AB-4C755AE36464}"/>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15" name="Picture Placeholder 10">
            <a:extLst>
              <a:ext uri="{FF2B5EF4-FFF2-40B4-BE49-F238E27FC236}">
                <a16:creationId xmlns:a16="http://schemas.microsoft.com/office/drawing/2014/main" id="{26947C16-472E-02E4-EE92-74FC49AB3821}"/>
              </a:ext>
            </a:extLst>
          </p:cNvPr>
          <p:cNvSpPr>
            <a:spLocks noGrp="1"/>
          </p:cNvSpPr>
          <p:nvPr>
            <p:ph type="pic" sz="quarter" idx="13" hasCustomPrompt="1"/>
          </p:nvPr>
        </p:nvSpPr>
        <p:spPr>
          <a:xfrm>
            <a:off x="801700" y="402336"/>
            <a:ext cx="4382592"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23" t="151" r="-225" b="-151"/>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577840" y="1920240"/>
            <a:ext cx="539496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A103F24-F909-9BD0-1CE0-3AFA9296B696}"/>
              </a:ext>
            </a:extLst>
          </p:cNvPr>
          <p:cNvSpPr>
            <a:spLocks noGrp="1"/>
          </p:cNvSpPr>
          <p:nvPr>
            <p:ph type="dt" sz="half" idx="15"/>
          </p:nvPr>
        </p:nvSpPr>
        <p:spPr/>
        <p:txBody>
          <a:bodyPr/>
          <a:lstStyle>
            <a:lvl1pPr>
              <a:defRPr>
                <a:solidFill>
                  <a:schemeClr val="tx1"/>
                </a:solidFill>
              </a:defRPr>
            </a:lvl1pPr>
          </a:lstStyle>
          <a:p>
            <a:fld id="{079A547C-B58D-4D18-BEA3-0C0DB6BD3221}" type="datetime1">
              <a:rPr lang="en-US" smtClean="0"/>
              <a:t>12/2/2025</a:t>
            </a:fld>
            <a:endParaRPr lang="en-US"/>
          </a:p>
        </p:txBody>
      </p:sp>
      <p:sp>
        <p:nvSpPr>
          <p:cNvPr id="9" name="Slide Number Placeholder 8">
            <a:extLst>
              <a:ext uri="{FF2B5EF4-FFF2-40B4-BE49-F238E27FC236}">
                <a16:creationId xmlns:a16="http://schemas.microsoft.com/office/drawing/2014/main" id="{BD147767-378C-917C-1CEA-C28D4F2BD421}"/>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4" name="Straight Connector 13">
            <a:extLst>
              <a:ext uri="{FF2B5EF4-FFF2-40B4-BE49-F238E27FC236}">
                <a16:creationId xmlns:a16="http://schemas.microsoft.com/office/drawing/2014/main" id="{FFB8D92F-DD5D-21B4-7D10-80457CCEDEC0}"/>
              </a:ext>
            </a:extLst>
          </p:cNvPr>
          <p:cNvCxnSpPr/>
          <p:nvPr/>
        </p:nvCxnSpPr>
        <p:spPr>
          <a:xfrm>
            <a:off x="5185777"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3C3FE30-EF8F-C27D-E8AB-BB565902B9FB}"/>
              </a:ext>
            </a:extLst>
          </p:cNvPr>
          <p:cNvGrpSpPr/>
          <p:nvPr/>
        </p:nvGrpSpPr>
        <p:grpSpPr>
          <a:xfrm>
            <a:off x="803185" y="0"/>
            <a:ext cx="10585629" cy="6858000"/>
            <a:chOff x="803185" y="0"/>
            <a:chExt cx="10585629" cy="6858000"/>
          </a:xfrm>
        </p:grpSpPr>
        <p:cxnSp>
          <p:nvCxnSpPr>
            <p:cNvPr id="6" name="Straight Connector 5">
              <a:extLst>
                <a:ext uri="{FF2B5EF4-FFF2-40B4-BE49-F238E27FC236}">
                  <a16:creationId xmlns:a16="http://schemas.microsoft.com/office/drawing/2014/main" id="{BDB333B6-9BB2-24CF-B636-1E04F141121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9F5CADF-5A1B-0BEC-D60A-C6D3AF70F25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5755C8-3D3B-E5E6-1F70-528A7BCA65A3}"/>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E6F374D-A3D9-FD1D-A133-794607CFD757}"/>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06481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accent3"/>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E20B57-74C2-7AD8-6E07-D29EE6A60AB9}"/>
              </a:ext>
            </a:extLst>
          </p:cNvPr>
          <p:cNvSpPr>
            <a:spLocks noGrp="1"/>
          </p:cNvSpPr>
          <p:nvPr>
            <p:ph type="title"/>
          </p:nvPr>
        </p:nvSpPr>
        <p:spPr>
          <a:xfrm>
            <a:off x="1200912" y="4597404"/>
            <a:ext cx="9784077" cy="980435"/>
          </a:xfrm>
        </p:spPr>
        <p:txBody>
          <a:bodyPr anchor="b">
            <a:noAutofit/>
          </a:bodyPr>
          <a:lstStyle>
            <a:lvl1pPr>
              <a:defRPr sz="4800"/>
            </a:lvl1pPr>
          </a:lstStyle>
          <a:p>
            <a:r>
              <a:rPr lang="en-US"/>
              <a:t>Click to edit Master title style</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3" name="Text Placeholder 12">
            <a:extLst>
              <a:ext uri="{FF2B5EF4-FFF2-40B4-BE49-F238E27FC236}">
                <a16:creationId xmlns:a16="http://schemas.microsoft.com/office/drawing/2014/main" id="{B28025AC-332D-ADB0-3E96-03E4761BBC89}"/>
              </a:ext>
            </a:extLst>
          </p:cNvPr>
          <p:cNvSpPr>
            <a:spLocks noGrp="1"/>
          </p:cNvSpPr>
          <p:nvPr>
            <p:ph type="body" sz="quarter" idx="17"/>
          </p:nvPr>
        </p:nvSpPr>
        <p:spPr>
          <a:xfrm>
            <a:off x="1207008" y="5668963"/>
            <a:ext cx="9784842" cy="639762"/>
          </a:xfrm>
        </p:spPr>
        <p:txBody>
          <a:bodyPr>
            <a:normAutofit/>
          </a:bodyPr>
          <a:lstStyle>
            <a:lvl1pPr marL="0" indent="0">
              <a:buNone/>
              <a:defRPr sz="2000"/>
            </a:lvl1pPr>
          </a:lstStyle>
          <a:p>
            <a:pPr lvl="0"/>
            <a:r>
              <a:rPr lang="en-US"/>
              <a:t>Click to edit Master text styles</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808258" y="404999"/>
            <a:ext cx="10575485" cy="3836802"/>
          </a:xfrm>
          <a:blipFill dpi="0" rotWithShape="1">
            <a:blip r:embed="rId2">
              <a:alphaModFix amt="25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1" b="-667"/>
            </a:stretch>
          </a:blipFill>
        </p:spPr>
        <p:txBody>
          <a:bodyPr/>
          <a:lstStyle>
            <a:lvl1pPr marL="0" indent="0">
              <a:buNone/>
              <a:defRPr/>
            </a:lvl1pPr>
          </a:lstStyle>
          <a:p>
            <a:r>
              <a:rPr lang="en-US"/>
              <a:t> </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rot="5400000">
            <a:off x="10040831" y="4203335"/>
            <a:ext cx="3494314" cy="365125"/>
          </a:xfrm>
        </p:spPr>
        <p:txBody>
          <a:bodyPr/>
          <a:lstStyle>
            <a:lvl1pPr>
              <a:defRPr>
                <a:solidFill>
                  <a:schemeClr val="tx1"/>
                </a:solidFill>
              </a:defRPr>
            </a:lvl1pPr>
          </a:lstStyle>
          <a:p>
            <a:fld id="{3D5058B3-EEF2-4DD0-8865-E06070870E6E}" type="datetime1">
              <a:rPr lang="en-US" smtClean="0"/>
              <a:t>12/2/2025</a:t>
            </a:fld>
            <a:endParaRPr lang="en-US"/>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4" name="Straight Connector 3">
            <a:extLst>
              <a:ext uri="{FF2B5EF4-FFF2-40B4-BE49-F238E27FC236}">
                <a16:creationId xmlns:a16="http://schemas.microsoft.com/office/drawing/2014/main" id="{F5904286-3DEB-9849-219D-A085C0024794}"/>
              </a:ext>
            </a:extLst>
          </p:cNvPr>
          <p:cNvCxnSpPr>
            <a:cxnSpLocks/>
          </p:cNvCxnSpPr>
          <p:nvPr/>
        </p:nvCxnSpPr>
        <p:spPr>
          <a:xfrm>
            <a:off x="803185" y="4267354"/>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FCF7D0C-5069-E36A-74BE-09B74A8BDF58}"/>
              </a:ext>
            </a:extLst>
          </p:cNvPr>
          <p:cNvGrpSpPr/>
          <p:nvPr/>
        </p:nvGrpSpPr>
        <p:grpSpPr>
          <a:xfrm>
            <a:off x="803185" y="0"/>
            <a:ext cx="10585629" cy="6858000"/>
            <a:chOff x="803185" y="0"/>
            <a:chExt cx="10585629" cy="6858000"/>
          </a:xfrm>
        </p:grpSpPr>
        <p:cxnSp>
          <p:nvCxnSpPr>
            <p:cNvPr id="15" name="Straight Connector 14">
              <a:extLst>
                <a:ext uri="{FF2B5EF4-FFF2-40B4-BE49-F238E27FC236}">
                  <a16:creationId xmlns:a16="http://schemas.microsoft.com/office/drawing/2014/main" id="{23A121A0-9E65-3E8B-DBB2-52D98873A8C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B9F357-72AD-336C-0877-A0314E65294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73381C-AC31-FE63-FC5F-EFE48EAFF6B6}"/>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AEBC41-77CA-7255-DEC2-73C82A6D4ED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05536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3749040"/>
            <a:ext cx="2834640" cy="2286000"/>
          </a:xfrm>
        </p:spPr>
        <p:txBody>
          <a:bodyPr anchor="t">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4" name="Picture Placeholder 10">
            <a:extLst>
              <a:ext uri="{FF2B5EF4-FFF2-40B4-BE49-F238E27FC236}">
                <a16:creationId xmlns:a16="http://schemas.microsoft.com/office/drawing/2014/main" id="{C31E5265-51B9-0DA3-10B4-945EE4951744}"/>
              </a:ext>
            </a:extLst>
          </p:cNvPr>
          <p:cNvSpPr>
            <a:spLocks noGrp="1"/>
          </p:cNvSpPr>
          <p:nvPr>
            <p:ph type="pic" sz="quarter" idx="13" hasCustomPrompt="1"/>
          </p:nvPr>
        </p:nvSpPr>
        <p:spPr>
          <a:xfrm>
            <a:off x="815340" y="406401"/>
            <a:ext cx="10561320" cy="2987416"/>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442"/>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14800" y="3749040"/>
            <a:ext cx="6858000" cy="2286000"/>
          </a:xfrm>
        </p:spPr>
        <p:txBody>
          <a:bodyPr>
            <a:no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6168D35D-CEAF-4137-A955-9C5E00AC9944}" type="datetime1">
              <a:rPr lang="en-US" smtClean="0"/>
              <a:t>12/2/2025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4" name="Straight Connector 3">
            <a:extLst>
              <a:ext uri="{FF2B5EF4-FFF2-40B4-BE49-F238E27FC236}">
                <a16:creationId xmlns:a16="http://schemas.microsoft.com/office/drawing/2014/main" id="{E87DF89E-6618-A2A2-BC84-986CED89FCC1}"/>
              </a:ext>
            </a:extLst>
          </p:cNvPr>
          <p:cNvCxnSpPr>
            <a:cxnSpLocks/>
          </p:cNvCxnSpPr>
          <p:nvPr/>
        </p:nvCxnSpPr>
        <p:spPr>
          <a:xfrm>
            <a:off x="803185" y="3412227"/>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A396D86-8A66-3FA9-3546-3A1F85779074}"/>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7D844445-C27C-0A5B-2D4A-490DC1664AD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29BDA0-67DC-312E-1148-3B3D607358C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6FA474-6534-5F04-1B35-0A8CB67144C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3F2445-DE75-8F1D-AF29-50897C3A8D17}"/>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473170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2834640" cy="2194560"/>
          </a:xfrm>
        </p:spPr>
        <p:txBody>
          <a:bodyPr anchor="t">
            <a:normAutofit/>
          </a:bodyPr>
          <a:lstStyle>
            <a:lvl1pPr>
              <a:defRPr sz="3200">
                <a:solidFill>
                  <a:schemeClr val="tx1"/>
                </a:solidFill>
              </a:defRPr>
            </a:lvl1pPr>
          </a:lstStyle>
          <a:p>
            <a:r>
              <a:rPr lang="en-US"/>
              <a:t>Click to edit Master title style</a:t>
            </a:r>
          </a:p>
        </p:txBody>
      </p:sp>
      <p:sp>
        <p:nvSpPr>
          <p:cNvPr id="9" name="Footer Placeholder 8">
            <a:extLst>
              <a:ext uri="{FF2B5EF4-FFF2-40B4-BE49-F238E27FC236}">
                <a16:creationId xmlns:a16="http://schemas.microsoft.com/office/drawing/2014/main" id="{4C41AE8B-FC59-39B1-281C-D38D03D05BCD}"/>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14800" y="786384"/>
            <a:ext cx="6858000" cy="2194560"/>
          </a:xfrm>
        </p:spPr>
        <p:txBody>
          <a:bodyPr>
            <a:no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15340" y="3461829"/>
            <a:ext cx="10561320" cy="2987416"/>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628" b="-1"/>
            </a:stretch>
          </a:blipFill>
        </p:spPr>
        <p:txBody>
          <a:bodyPr/>
          <a:lstStyle>
            <a:lvl1pPr marL="0" indent="0">
              <a:buNone/>
              <a:defRPr/>
            </a:lvl1pPr>
          </a:lstStyle>
          <a:p>
            <a:r>
              <a:rPr lang="en-US"/>
              <a:t> </a:t>
            </a:r>
          </a:p>
        </p:txBody>
      </p:sp>
      <p:sp>
        <p:nvSpPr>
          <p:cNvPr id="4" name="Date Placeholder 3">
            <a:extLst>
              <a:ext uri="{FF2B5EF4-FFF2-40B4-BE49-F238E27FC236}">
                <a16:creationId xmlns:a16="http://schemas.microsoft.com/office/drawing/2014/main" id="{FAAB489A-1FCE-1E30-E1BC-2F89D0AEA64A}"/>
              </a:ext>
            </a:extLst>
          </p:cNvPr>
          <p:cNvSpPr>
            <a:spLocks noGrp="1"/>
          </p:cNvSpPr>
          <p:nvPr>
            <p:ph type="dt" sz="half" idx="15"/>
          </p:nvPr>
        </p:nvSpPr>
        <p:spPr/>
        <p:txBody>
          <a:bodyPr/>
          <a:lstStyle>
            <a:lvl1pPr>
              <a:defRPr>
                <a:solidFill>
                  <a:schemeClr val="tx1"/>
                </a:solidFill>
              </a:defRPr>
            </a:lvl1pPr>
          </a:lstStyle>
          <a:p>
            <a:fld id="{AF91EA9C-EC16-43EE-A29B-062A230E37BE}" type="datetime1">
              <a:rPr lang="en-US" smtClean="0"/>
              <a:t>12/2/2025</a:t>
            </a:fld>
            <a:endParaRPr lang="en-US"/>
          </a:p>
        </p:txBody>
      </p:sp>
      <p:sp>
        <p:nvSpPr>
          <p:cNvPr id="10" name="Slide Number Placeholder 9">
            <a:extLst>
              <a:ext uri="{FF2B5EF4-FFF2-40B4-BE49-F238E27FC236}">
                <a16:creationId xmlns:a16="http://schemas.microsoft.com/office/drawing/2014/main" id="{8E037D5D-163A-01CE-9AE6-33821E23DCC5}"/>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400730B6-4EF5-7F9C-E6DB-635C947CFEE3}"/>
              </a:ext>
            </a:extLst>
          </p:cNvPr>
          <p:cNvCxnSpPr>
            <a:cxnSpLocks/>
          </p:cNvCxnSpPr>
          <p:nvPr/>
        </p:nvCxnSpPr>
        <p:spPr>
          <a:xfrm>
            <a:off x="803185" y="3443041"/>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91AE5A9-CF62-A508-3C2C-E3BE594AC2D0}"/>
              </a:ext>
            </a:extLst>
          </p:cNvPr>
          <p:cNvGrpSpPr/>
          <p:nvPr/>
        </p:nvGrpSpPr>
        <p:grpSpPr>
          <a:xfrm>
            <a:off x="803185" y="0"/>
            <a:ext cx="10585629" cy="6858000"/>
            <a:chOff x="803185" y="0"/>
            <a:chExt cx="10585629" cy="6858000"/>
          </a:xfrm>
        </p:grpSpPr>
        <p:cxnSp>
          <p:nvCxnSpPr>
            <p:cNvPr id="6" name="Straight Connector 5">
              <a:extLst>
                <a:ext uri="{FF2B5EF4-FFF2-40B4-BE49-F238E27FC236}">
                  <a16:creationId xmlns:a16="http://schemas.microsoft.com/office/drawing/2014/main" id="{ECCEFB20-F364-CF05-360F-6CC5D88ACC5D}"/>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BD6A10-DA26-A78C-A5C9-6E8484760029}"/>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79492A-67D3-53D1-F50F-DBC8A33D2459}"/>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2D47D6-60C0-53E4-BD56-F71C892CDD54}"/>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572316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03520" y="786384"/>
            <a:ext cx="5669280" cy="914400"/>
          </a:xfrm>
        </p:spPr>
        <p:txBody>
          <a:bodyPr anchor="b">
            <a:noAutofit/>
          </a:bodyPr>
          <a:lstStyle>
            <a:lvl1pPr>
              <a:defRPr sz="3200">
                <a:solidFill>
                  <a:schemeClr val="tx1"/>
                </a:solidFill>
              </a:defRPr>
            </a:lvl1pPr>
          </a:lstStyle>
          <a:p>
            <a:r>
              <a:rPr lang="en-US"/>
              <a:t>Click to edit Master title style</a:t>
            </a:r>
          </a:p>
        </p:txBody>
      </p:sp>
      <p:sp>
        <p:nvSpPr>
          <p:cNvPr id="9" name="Footer Placeholder 8">
            <a:extLst>
              <a:ext uri="{FF2B5EF4-FFF2-40B4-BE49-F238E27FC236}">
                <a16:creationId xmlns:a16="http://schemas.microsoft.com/office/drawing/2014/main" id="{AD0F53A5-B7B2-D195-CE9A-F93E7073A7FF}"/>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5544" y="400051"/>
            <a:ext cx="4098966" cy="6052952"/>
          </a:xfrm>
          <a:blipFill dpi="0" rotWithShape="1">
            <a:blip r:embed="rId2">
              <a:alphaModFix amt="25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 r="-527"/>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303520" y="1828800"/>
            <a:ext cx="566928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DA056-F89A-AE3C-C34A-38BEC586914B}"/>
              </a:ext>
            </a:extLst>
          </p:cNvPr>
          <p:cNvSpPr>
            <a:spLocks noGrp="1"/>
          </p:cNvSpPr>
          <p:nvPr>
            <p:ph type="dt" sz="half" idx="15"/>
          </p:nvPr>
        </p:nvSpPr>
        <p:spPr/>
        <p:txBody>
          <a:bodyPr/>
          <a:lstStyle>
            <a:lvl1pPr>
              <a:defRPr>
                <a:solidFill>
                  <a:schemeClr val="tx1"/>
                </a:solidFill>
              </a:defRPr>
            </a:lvl1pPr>
          </a:lstStyle>
          <a:p>
            <a:fld id="{5E86C7AF-36E7-4A52-B4F7-734BAFD8A4CC}" type="datetime1">
              <a:rPr lang="en-US" smtClean="0"/>
              <a:t>12/2/2025</a:t>
            </a:fld>
            <a:endParaRPr lang="en-US"/>
          </a:p>
        </p:txBody>
      </p:sp>
      <p:sp>
        <p:nvSpPr>
          <p:cNvPr id="10" name="Slide Number Placeholder 9">
            <a:extLst>
              <a:ext uri="{FF2B5EF4-FFF2-40B4-BE49-F238E27FC236}">
                <a16:creationId xmlns:a16="http://schemas.microsoft.com/office/drawing/2014/main" id="{BCEB9FDE-D96C-0906-A793-822DD355B400}"/>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3" name="Straight Connector 12">
            <a:extLst>
              <a:ext uri="{FF2B5EF4-FFF2-40B4-BE49-F238E27FC236}">
                <a16:creationId xmlns:a16="http://schemas.microsoft.com/office/drawing/2014/main" id="{60DB4CF5-18AD-6BFC-8AA3-4292C4318D77}"/>
              </a:ext>
            </a:extLst>
          </p:cNvPr>
          <p:cNvCxnSpPr>
            <a:cxnSpLocks/>
          </p:cNvCxnSpPr>
          <p:nvPr/>
        </p:nvCxnSpPr>
        <p:spPr>
          <a:xfrm>
            <a:off x="491210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AFAE229-30B5-59F6-95B3-5A0028AA9FD0}"/>
              </a:ext>
            </a:extLst>
          </p:cNvPr>
          <p:cNvGrpSpPr/>
          <p:nvPr/>
        </p:nvGrpSpPr>
        <p:grpSpPr>
          <a:xfrm>
            <a:off x="803185" y="0"/>
            <a:ext cx="10585629" cy="6858000"/>
            <a:chOff x="803185" y="0"/>
            <a:chExt cx="10585629" cy="6858000"/>
          </a:xfrm>
        </p:grpSpPr>
        <p:cxnSp>
          <p:nvCxnSpPr>
            <p:cNvPr id="6" name="Straight Connector 5">
              <a:extLst>
                <a:ext uri="{FF2B5EF4-FFF2-40B4-BE49-F238E27FC236}">
                  <a16:creationId xmlns:a16="http://schemas.microsoft.com/office/drawing/2014/main" id="{BF9983B3-9D4B-C7C3-42B6-FC4112EDA17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9FE12F5-E33A-8435-EC5D-4056ACEF775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0088E3-D111-48BB-2932-C12F38A348EC}"/>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19E4F3-5171-B07A-3705-6FF5F7EC506B}"/>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789634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5669280" cy="914400"/>
          </a:xfrm>
        </p:spPr>
        <p:txBody>
          <a:bodyPr anchor="b"/>
          <a:lstStyle>
            <a:lvl1pPr>
              <a:defRPr sz="3200">
                <a:solidFill>
                  <a:schemeClr val="tx1"/>
                </a:solidFill>
              </a:defRPr>
            </a:lvl1pPr>
          </a:lstStyle>
          <a:p>
            <a:r>
              <a:rPr lang="en-US"/>
              <a:t>Click to edit Master title style</a:t>
            </a:r>
          </a:p>
        </p:txBody>
      </p:sp>
      <p:sp>
        <p:nvSpPr>
          <p:cNvPr id="9" name="Footer Placeholder 8">
            <a:extLst>
              <a:ext uri="{FF2B5EF4-FFF2-40B4-BE49-F238E27FC236}">
                <a16:creationId xmlns:a16="http://schemas.microsoft.com/office/drawing/2014/main" id="{0169C89B-17A4-F382-1720-170DCCD7B6E7}"/>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1207008" y="1828800"/>
            <a:ext cx="566928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0">
            <a:extLst>
              <a:ext uri="{FF2B5EF4-FFF2-40B4-BE49-F238E27FC236}">
                <a16:creationId xmlns:a16="http://schemas.microsoft.com/office/drawing/2014/main" id="{226A60F8-6BFE-EE58-8E8B-8E42FCDABF08}"/>
              </a:ext>
            </a:extLst>
          </p:cNvPr>
          <p:cNvSpPr>
            <a:spLocks noGrp="1"/>
          </p:cNvSpPr>
          <p:nvPr>
            <p:ph type="pic" sz="quarter" idx="13" hasCustomPrompt="1"/>
          </p:nvPr>
        </p:nvSpPr>
        <p:spPr>
          <a:xfrm>
            <a:off x="7280239" y="400051"/>
            <a:ext cx="4098966" cy="6052952"/>
          </a:xfrm>
          <a:blipFill dpi="0" rotWithShape="1">
            <a:blip r:embed="rId2">
              <a:alphaModFix amt="25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r="-198"/>
            </a:stretch>
          </a:blipFill>
        </p:spPr>
        <p:txBody>
          <a:bodyPr/>
          <a:lstStyle>
            <a:lvl1pPr marL="0" indent="0">
              <a:buNone/>
              <a:defRPr/>
            </a:lvl1pPr>
          </a:lstStyle>
          <a:p>
            <a:r>
              <a:rPr lang="en-US"/>
              <a:t> </a:t>
            </a:r>
          </a:p>
        </p:txBody>
      </p:sp>
      <p:sp>
        <p:nvSpPr>
          <p:cNvPr id="4" name="Date Placeholder 3">
            <a:extLst>
              <a:ext uri="{FF2B5EF4-FFF2-40B4-BE49-F238E27FC236}">
                <a16:creationId xmlns:a16="http://schemas.microsoft.com/office/drawing/2014/main" id="{06658DE0-8FDC-961F-A73B-ED321A160D7A}"/>
              </a:ext>
            </a:extLst>
          </p:cNvPr>
          <p:cNvSpPr>
            <a:spLocks noGrp="1"/>
          </p:cNvSpPr>
          <p:nvPr>
            <p:ph type="dt" sz="half" idx="15"/>
          </p:nvPr>
        </p:nvSpPr>
        <p:spPr/>
        <p:txBody>
          <a:bodyPr/>
          <a:lstStyle>
            <a:lvl1pPr>
              <a:defRPr>
                <a:solidFill>
                  <a:schemeClr val="tx1"/>
                </a:solidFill>
              </a:defRPr>
            </a:lvl1pPr>
          </a:lstStyle>
          <a:p>
            <a:fld id="{A59F9EED-93FB-47F3-9562-1436657BF9C0}" type="datetime1">
              <a:rPr lang="en-US" smtClean="0"/>
              <a:t>12/2/2025</a:t>
            </a:fld>
            <a:endParaRPr lang="en-US"/>
          </a:p>
        </p:txBody>
      </p:sp>
      <p:sp>
        <p:nvSpPr>
          <p:cNvPr id="10" name="Slide Number Placeholder 9">
            <a:extLst>
              <a:ext uri="{FF2B5EF4-FFF2-40B4-BE49-F238E27FC236}">
                <a16:creationId xmlns:a16="http://schemas.microsoft.com/office/drawing/2014/main" id="{CE6F948F-9E87-C016-444D-D9F266B8C983}"/>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2" name="Straight Connector 11">
            <a:extLst>
              <a:ext uri="{FF2B5EF4-FFF2-40B4-BE49-F238E27FC236}">
                <a16:creationId xmlns:a16="http://schemas.microsoft.com/office/drawing/2014/main" id="{2342AE50-E725-8CC9-C210-91ADF8C0F6FE}"/>
              </a:ext>
            </a:extLst>
          </p:cNvPr>
          <p:cNvCxnSpPr/>
          <p:nvPr/>
        </p:nvCxnSpPr>
        <p:spPr>
          <a:xfrm>
            <a:off x="7258461"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FCB2DB0-8C6B-DBBA-F594-AC4F2954C424}"/>
              </a:ext>
            </a:extLst>
          </p:cNvPr>
          <p:cNvGrpSpPr/>
          <p:nvPr/>
        </p:nvGrpSpPr>
        <p:grpSpPr>
          <a:xfrm>
            <a:off x="803185" y="0"/>
            <a:ext cx="10585629" cy="6858000"/>
            <a:chOff x="803185" y="0"/>
            <a:chExt cx="10585629" cy="6858000"/>
          </a:xfrm>
        </p:grpSpPr>
        <p:cxnSp>
          <p:nvCxnSpPr>
            <p:cNvPr id="5" name="Straight Connector 4">
              <a:extLst>
                <a:ext uri="{FF2B5EF4-FFF2-40B4-BE49-F238E27FC236}">
                  <a16:creationId xmlns:a16="http://schemas.microsoft.com/office/drawing/2014/main" id="{1DB4D22E-4E74-6984-AF14-681AA8D9125F}"/>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0E9A215-4EBA-4F98-1C96-43269B57F2F8}"/>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DB5B197-9DE8-9BBC-A47D-F378F717E43A}"/>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835935-392C-76CA-C57F-44990EBEB041}"/>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188496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9784080" cy="640080"/>
          </a:xfrm>
        </p:spPr>
        <p:txBody>
          <a:bodyPr anchor="t" anchorCtr="0">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07009" y="1645921"/>
            <a:ext cx="4777774" cy="440031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0" t="120" b="-8976"/>
            </a:stretch>
          </a:blipFill>
          <a:ln w="6350">
            <a:solidFill>
              <a:schemeClr val="tx1"/>
            </a:solidFill>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400800" y="1645920"/>
            <a:ext cx="4572000" cy="457200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4F2821E9-9F8C-4BDA-BDAE-826252E0F21A}" type="datetime1">
              <a:rPr lang="en-US" smtClean="0"/>
              <a:t>12/2/2025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3" name="Group 2">
            <a:extLst>
              <a:ext uri="{FF2B5EF4-FFF2-40B4-BE49-F238E27FC236}">
                <a16:creationId xmlns:a16="http://schemas.microsoft.com/office/drawing/2014/main" id="{F81DBAD0-D07B-A74F-6666-CA41ADD20C7F}"/>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33FDF152-974F-A342-D2EF-E16DCAC7FECE}"/>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22D320-6A18-F2A0-9B5F-6D2CCFD3C85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E0112F-DFB9-2DAB-0FC6-60936EBCA118}"/>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576E3A-B8F0-5B5D-66BC-71D6BDE8606A}"/>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44408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9784080" cy="640080"/>
          </a:xfrm>
        </p:spPr>
        <p:txBody>
          <a:bodyPr anchor="t" anchorCtr="0"/>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07008" y="1645920"/>
            <a:ext cx="5987920" cy="4400319"/>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3" t="5" r="302" b="-8984"/>
            </a:stretch>
          </a:blipFill>
          <a:ln w="6350">
            <a:solidFill>
              <a:schemeClr val="tx1"/>
            </a:solidFill>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592654" y="1645920"/>
            <a:ext cx="3380146" cy="438912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A80AD10E-AA22-4A1A-88F6-F4B2C3E6FE7A}" type="datetime1">
              <a:rPr lang="en-US" smtClean="0"/>
              <a:t>12/2/2025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3" name="Group 2">
            <a:extLst>
              <a:ext uri="{FF2B5EF4-FFF2-40B4-BE49-F238E27FC236}">
                <a16:creationId xmlns:a16="http://schemas.microsoft.com/office/drawing/2014/main" id="{F81DBAD0-D07B-A74F-6666-CA41ADD20C7F}"/>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33FDF152-974F-A342-D2EF-E16DCAC7FECE}"/>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22D320-6A18-F2A0-9B5F-6D2CCFD3C85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E0112F-DFB9-2DAB-0FC6-60936EBCA118}"/>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576E3A-B8F0-5B5D-66BC-71D6BDE8606A}"/>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248600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9784080" cy="640080"/>
          </a:xfrm>
        </p:spPr>
        <p:txBody>
          <a:bodyPr anchor="t" anchorCtr="0">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1207008" y="1645920"/>
            <a:ext cx="4572000" cy="457200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0">
            <a:extLst>
              <a:ext uri="{FF2B5EF4-FFF2-40B4-BE49-F238E27FC236}">
                <a16:creationId xmlns:a16="http://schemas.microsoft.com/office/drawing/2014/main" id="{D69BDBE1-5F80-669A-1B59-BD1E8D2515C2}"/>
              </a:ext>
            </a:extLst>
          </p:cNvPr>
          <p:cNvSpPr>
            <a:spLocks noGrp="1"/>
          </p:cNvSpPr>
          <p:nvPr>
            <p:ph type="pic" sz="quarter" idx="13" hasCustomPrompt="1"/>
          </p:nvPr>
        </p:nvSpPr>
        <p:spPr>
          <a:xfrm>
            <a:off x="6211963" y="1645921"/>
            <a:ext cx="4777774" cy="440031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0" t="-4" r="100" b="-8973"/>
            </a:stretch>
          </a:blipFill>
          <a:ln w="6350">
            <a:solidFill>
              <a:schemeClr val="tx1"/>
            </a:solidFill>
          </a:ln>
        </p:spPr>
        <p:txBody>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D5C57D5A-EE81-4EB8-9DAF-ABC5A6DD5008}" type="datetime1">
              <a:rPr lang="en-US" smtClean="0"/>
              <a:t>12/2/2025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3" name="Group 2">
            <a:extLst>
              <a:ext uri="{FF2B5EF4-FFF2-40B4-BE49-F238E27FC236}">
                <a16:creationId xmlns:a16="http://schemas.microsoft.com/office/drawing/2014/main" id="{F81DBAD0-D07B-A74F-6666-CA41ADD20C7F}"/>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33FDF152-974F-A342-D2EF-E16DCAC7FECE}"/>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22D320-6A18-F2A0-9B5F-6D2CCFD3C85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E0112F-DFB9-2DAB-0FC6-60936EBCA118}"/>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576E3A-B8F0-5B5D-66BC-71D6BDE8606A}"/>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437402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09388" y="786385"/>
            <a:ext cx="7772400" cy="914400"/>
          </a:xfrm>
        </p:spPr>
        <p:txBody>
          <a:bodyPr anchor="b">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6072A0CE-6B73-A9EE-CD61-DA01E0E315AD}"/>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4673" y="393289"/>
            <a:ext cx="2084255" cy="6051054"/>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91" t="148" r="-487" b="-1"/>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3209388" y="1828800"/>
            <a:ext cx="777240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ADE48AFF-3397-202B-9BA6-6E2E52FB96B4}"/>
              </a:ext>
            </a:extLst>
          </p:cNvPr>
          <p:cNvSpPr>
            <a:spLocks noGrp="1"/>
          </p:cNvSpPr>
          <p:nvPr>
            <p:ph type="dt" sz="half" idx="15"/>
          </p:nvPr>
        </p:nvSpPr>
        <p:spPr/>
        <p:txBody>
          <a:bodyPr/>
          <a:lstStyle>
            <a:lvl1pPr>
              <a:defRPr>
                <a:solidFill>
                  <a:schemeClr val="tx1"/>
                </a:solidFill>
              </a:defRPr>
            </a:lvl1pPr>
          </a:lstStyle>
          <a:p>
            <a:fld id="{3CF1C996-E939-49D2-ACF0-1DAA697D4C26}" type="datetime1">
              <a:rPr lang="en-US" smtClean="0"/>
              <a:t>12/2/2025</a:t>
            </a:fld>
            <a:endParaRPr lang="en-US"/>
          </a:p>
        </p:txBody>
      </p:sp>
      <p:sp>
        <p:nvSpPr>
          <p:cNvPr id="6" name="Slide Number Placeholder 5">
            <a:extLst>
              <a:ext uri="{FF2B5EF4-FFF2-40B4-BE49-F238E27FC236}">
                <a16:creationId xmlns:a16="http://schemas.microsoft.com/office/drawing/2014/main" id="{D73641B0-A410-A060-9C4C-10246CEEB003}"/>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6" name="Straight Connector 15">
            <a:extLst>
              <a:ext uri="{FF2B5EF4-FFF2-40B4-BE49-F238E27FC236}">
                <a16:creationId xmlns:a16="http://schemas.microsoft.com/office/drawing/2014/main" id="{4F926A3E-707E-8CA6-DFD9-FDE70CA34896}"/>
              </a:ext>
            </a:extLst>
          </p:cNvPr>
          <p:cNvCxnSpPr>
            <a:cxnSpLocks/>
          </p:cNvCxnSpPr>
          <p:nvPr/>
        </p:nvCxnSpPr>
        <p:spPr>
          <a:xfrm>
            <a:off x="2899086"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5F551DA-7593-8CE8-512A-2CF19A5FEED9}"/>
              </a:ext>
            </a:extLst>
          </p:cNvPr>
          <p:cNvGrpSpPr/>
          <p:nvPr/>
        </p:nvGrpSpPr>
        <p:grpSpPr>
          <a:xfrm>
            <a:off x="803185" y="0"/>
            <a:ext cx="10585629" cy="6858000"/>
            <a:chOff x="803185" y="0"/>
            <a:chExt cx="10585629" cy="6858000"/>
          </a:xfrm>
        </p:grpSpPr>
        <p:cxnSp>
          <p:nvCxnSpPr>
            <p:cNvPr id="7" name="Straight Connector 6">
              <a:extLst>
                <a:ext uri="{FF2B5EF4-FFF2-40B4-BE49-F238E27FC236}">
                  <a16:creationId xmlns:a16="http://schemas.microsoft.com/office/drawing/2014/main" id="{DE1E5FA2-0258-F65F-0046-4F63C680164A}"/>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C2681D-C958-88C3-4FE4-BD36D597EB7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6A1CB91-86F4-F718-46CE-4C26351E5D6F}"/>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B704D5-99FF-334E-D340-F640FC2846D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727527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7772400" cy="914400"/>
          </a:xfrm>
        </p:spPr>
        <p:txBody>
          <a:bodyPr anchor="b">
            <a:noAutofit/>
          </a:bodyPr>
          <a:lstStyle>
            <a:lvl1pPr>
              <a:defRPr sz="32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59510D14-6E1B-BEBD-9ECF-6FD664E6D6C0}"/>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1207008" y="1828800"/>
            <a:ext cx="777240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0">
            <a:extLst>
              <a:ext uri="{FF2B5EF4-FFF2-40B4-BE49-F238E27FC236}">
                <a16:creationId xmlns:a16="http://schemas.microsoft.com/office/drawing/2014/main" id="{B0662064-5DE4-D3A3-3200-46801CAA7B41}"/>
              </a:ext>
            </a:extLst>
          </p:cNvPr>
          <p:cNvSpPr>
            <a:spLocks noGrp="1"/>
          </p:cNvSpPr>
          <p:nvPr>
            <p:ph type="pic" sz="quarter" idx="13" hasCustomPrompt="1"/>
          </p:nvPr>
        </p:nvSpPr>
        <p:spPr>
          <a:xfrm>
            <a:off x="9287478" y="393289"/>
            <a:ext cx="2084255" cy="6051054"/>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92" t="148" r="-748" b="-1"/>
            </a:stretch>
          </a:blipFill>
        </p:spPr>
        <p:txBody>
          <a:bodyPr/>
          <a:lstStyle>
            <a:lvl1pPr marL="0" indent="0">
              <a:buNone/>
              <a:defRPr/>
            </a:lvl1pPr>
          </a:lstStyle>
          <a:p>
            <a:r>
              <a:rPr lang="en-US"/>
              <a:t> </a:t>
            </a:r>
          </a:p>
        </p:txBody>
      </p:sp>
      <p:sp>
        <p:nvSpPr>
          <p:cNvPr id="3" name="Date Placeholder 2">
            <a:extLst>
              <a:ext uri="{FF2B5EF4-FFF2-40B4-BE49-F238E27FC236}">
                <a16:creationId xmlns:a16="http://schemas.microsoft.com/office/drawing/2014/main" id="{872CB399-7148-CC45-1784-53BEB8322750}"/>
              </a:ext>
            </a:extLst>
          </p:cNvPr>
          <p:cNvSpPr>
            <a:spLocks noGrp="1"/>
          </p:cNvSpPr>
          <p:nvPr>
            <p:ph type="dt" sz="half" idx="15"/>
          </p:nvPr>
        </p:nvSpPr>
        <p:spPr/>
        <p:txBody>
          <a:bodyPr/>
          <a:lstStyle>
            <a:lvl1pPr>
              <a:defRPr>
                <a:solidFill>
                  <a:schemeClr val="tx1"/>
                </a:solidFill>
              </a:defRPr>
            </a:lvl1pPr>
          </a:lstStyle>
          <a:p>
            <a:fld id="{BC634302-EDB4-4C38-AE4F-99E11593A1F0}" type="datetime1">
              <a:rPr lang="en-US" smtClean="0"/>
              <a:t>12/2/2025</a:t>
            </a:fld>
            <a:endParaRPr lang="en-US"/>
          </a:p>
        </p:txBody>
      </p:sp>
      <p:sp>
        <p:nvSpPr>
          <p:cNvPr id="5" name="Slide Number Placeholder 4">
            <a:extLst>
              <a:ext uri="{FF2B5EF4-FFF2-40B4-BE49-F238E27FC236}">
                <a16:creationId xmlns:a16="http://schemas.microsoft.com/office/drawing/2014/main" id="{32103136-9022-B685-BD72-AA2F8D6F1DB3}"/>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7" name="Straight Connector 16">
            <a:extLst>
              <a:ext uri="{FF2B5EF4-FFF2-40B4-BE49-F238E27FC236}">
                <a16:creationId xmlns:a16="http://schemas.microsoft.com/office/drawing/2014/main" id="{E8D7FB67-CB66-8B73-E144-D9B0FD1BF4CC}"/>
              </a:ext>
            </a:extLst>
          </p:cNvPr>
          <p:cNvCxnSpPr/>
          <p:nvPr/>
        </p:nvCxnSpPr>
        <p:spPr>
          <a:xfrm>
            <a:off x="9250563"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C050196-5CDD-7D23-C735-405CCFDE0F53}"/>
              </a:ext>
            </a:extLst>
          </p:cNvPr>
          <p:cNvGrpSpPr/>
          <p:nvPr/>
        </p:nvGrpSpPr>
        <p:grpSpPr>
          <a:xfrm>
            <a:off x="803185" y="0"/>
            <a:ext cx="10585629" cy="6858000"/>
            <a:chOff x="803185" y="0"/>
            <a:chExt cx="10585629" cy="6858000"/>
          </a:xfrm>
        </p:grpSpPr>
        <p:cxnSp>
          <p:nvCxnSpPr>
            <p:cNvPr id="7" name="Straight Connector 6">
              <a:extLst>
                <a:ext uri="{FF2B5EF4-FFF2-40B4-BE49-F238E27FC236}">
                  <a16:creationId xmlns:a16="http://schemas.microsoft.com/office/drawing/2014/main" id="{7915F7F2-4F99-DBC2-59AE-D63FDE09B1F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37699A-63EB-A2E6-B9B8-E85B7B64F02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BE2E12-53E7-56D7-104B-F918B8D5372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CBDF578-3A17-02BF-93ED-AF5F8E7F4A5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868998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45108" y="786384"/>
            <a:ext cx="4023360" cy="1280160"/>
          </a:xfrm>
        </p:spPr>
        <p:txBody>
          <a:bodyPr>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20455" y="2396086"/>
            <a:ext cx="4070907" cy="3637825"/>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1" b="-11100"/>
            </a:stretch>
          </a:blipFill>
          <a:ln w="6350">
            <a:solidFill>
              <a:schemeClr val="tx1"/>
            </a:solidFill>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669280" y="786384"/>
            <a:ext cx="5303520" cy="530352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378A9400-0F8A-40AD-9C7D-D04C05A686BB}" type="datetime1">
              <a:rPr lang="en-US" smtClean="0"/>
              <a:t>12/2/2025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3" name="Group 2">
            <a:extLst>
              <a:ext uri="{FF2B5EF4-FFF2-40B4-BE49-F238E27FC236}">
                <a16:creationId xmlns:a16="http://schemas.microsoft.com/office/drawing/2014/main" id="{0349E27E-A638-3E50-4392-58116C1AACD3}"/>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522E0D86-7613-34C8-CDC4-C77532A2263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AB29EB0-E237-1D57-CA8E-EAD308E9C0C6}"/>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6316C5-C89C-53D5-EDF8-06B3752F88A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22B727D-16F7-192C-BDC7-987EE4A4BF9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57678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8D1A68-0FAC-B397-3F43-E7E6DB16F9D9}"/>
              </a:ext>
            </a:extLst>
          </p:cNvPr>
          <p:cNvSpPr>
            <a:spLocks noGrp="1"/>
          </p:cNvSpPr>
          <p:nvPr>
            <p:ph type="title"/>
          </p:nvPr>
        </p:nvSpPr>
        <p:spPr>
          <a:xfrm>
            <a:off x="6395598" y="1126010"/>
            <a:ext cx="4668639" cy="3478778"/>
          </a:xfrm>
        </p:spPr>
        <p:txBody>
          <a:bodyPr anchor="b">
            <a:normAutofit/>
          </a:bodyPr>
          <a:lstStyle>
            <a:lvl1pPr>
              <a:defRPr sz="4800"/>
            </a:lvl1pPr>
          </a:lstStyle>
          <a:p>
            <a:r>
              <a:rPr lang="en-US"/>
              <a:t>Click to edit Master title style</a:t>
            </a:r>
          </a:p>
        </p:txBody>
      </p:sp>
      <p:sp>
        <p:nvSpPr>
          <p:cNvPr id="8" name="Footer Placeholder 7">
            <a:extLst>
              <a:ext uri="{FF2B5EF4-FFF2-40B4-BE49-F238E27FC236}">
                <a16:creationId xmlns:a16="http://schemas.microsoft.com/office/drawing/2014/main" id="{94E97102-355A-91BC-FF97-2F2F544144E1}"/>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1" name="Text Placeholder 12">
            <a:extLst>
              <a:ext uri="{FF2B5EF4-FFF2-40B4-BE49-F238E27FC236}">
                <a16:creationId xmlns:a16="http://schemas.microsoft.com/office/drawing/2014/main" id="{94891711-2302-9D63-B25E-AF7AF07C3A86}"/>
              </a:ext>
            </a:extLst>
          </p:cNvPr>
          <p:cNvSpPr>
            <a:spLocks noGrp="1"/>
          </p:cNvSpPr>
          <p:nvPr>
            <p:ph type="body" sz="quarter" idx="17"/>
          </p:nvPr>
        </p:nvSpPr>
        <p:spPr>
          <a:xfrm>
            <a:off x="6395598" y="4731335"/>
            <a:ext cx="4668642" cy="1193728"/>
          </a:xfrm>
        </p:spPr>
        <p:txBody>
          <a:bodyPr>
            <a:normAutofit/>
          </a:bodyPr>
          <a:lstStyle>
            <a:lvl1pPr marL="0" indent="0">
              <a:buNone/>
              <a:defRPr sz="2000"/>
            </a:lvl1pPr>
          </a:lstStyle>
          <a:p>
            <a:pPr lvl="0"/>
            <a:r>
              <a:rPr lang="en-US"/>
              <a:t>Click to edit Master text styles</a:t>
            </a:r>
          </a:p>
        </p:txBody>
      </p:sp>
      <p:sp>
        <p:nvSpPr>
          <p:cNvPr id="10" name="Picture Placeholder 10">
            <a:extLst>
              <a:ext uri="{FF2B5EF4-FFF2-40B4-BE49-F238E27FC236}">
                <a16:creationId xmlns:a16="http://schemas.microsoft.com/office/drawing/2014/main" id="{391879C3-FF15-5DBC-60E1-15862E523659}"/>
              </a:ext>
            </a:extLst>
          </p:cNvPr>
          <p:cNvSpPr>
            <a:spLocks noGrp="1"/>
          </p:cNvSpPr>
          <p:nvPr>
            <p:ph type="pic" sz="quarter" idx="13" hasCustomPrompt="1"/>
          </p:nvPr>
        </p:nvSpPr>
        <p:spPr>
          <a:xfrm>
            <a:off x="804672" y="397791"/>
            <a:ext cx="5289176"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52" t="75" r="1"/>
            </a:stretch>
          </a:blipFill>
        </p:spPr>
        <p:txBody>
          <a:bodyPr/>
          <a:lstStyle>
            <a:lvl1pPr marL="0" indent="0">
              <a:buNone/>
              <a:defRPr/>
            </a:lvl1pPr>
          </a:lstStyle>
          <a:p>
            <a:r>
              <a:rPr lang="en-US"/>
              <a:t> </a:t>
            </a:r>
          </a:p>
        </p:txBody>
      </p:sp>
      <p:sp>
        <p:nvSpPr>
          <p:cNvPr id="7" name="Date Placeholder 6">
            <a:extLst>
              <a:ext uri="{FF2B5EF4-FFF2-40B4-BE49-F238E27FC236}">
                <a16:creationId xmlns:a16="http://schemas.microsoft.com/office/drawing/2014/main" id="{EEF24230-5D44-0E0B-741C-23E5B8A5067D}"/>
              </a:ext>
            </a:extLst>
          </p:cNvPr>
          <p:cNvSpPr>
            <a:spLocks noGrp="1"/>
          </p:cNvSpPr>
          <p:nvPr>
            <p:ph type="dt" sz="half" idx="14"/>
          </p:nvPr>
        </p:nvSpPr>
        <p:spPr/>
        <p:txBody>
          <a:bodyPr/>
          <a:lstStyle>
            <a:lvl1pPr>
              <a:defRPr>
                <a:solidFill>
                  <a:schemeClr val="tx1"/>
                </a:solidFill>
              </a:defRPr>
            </a:lvl1pPr>
          </a:lstStyle>
          <a:p>
            <a:fld id="{0FDDB1F5-9155-4128-9946-6808FE896B8C}" type="datetime1">
              <a:rPr lang="en-US" smtClean="0"/>
              <a:t>12/2/2025</a:t>
            </a:fld>
            <a:endParaRPr lang="en-US"/>
          </a:p>
        </p:txBody>
      </p:sp>
      <p:sp>
        <p:nvSpPr>
          <p:cNvPr id="9" name="Slide Number Placeholder 8">
            <a:extLst>
              <a:ext uri="{FF2B5EF4-FFF2-40B4-BE49-F238E27FC236}">
                <a16:creationId xmlns:a16="http://schemas.microsoft.com/office/drawing/2014/main" id="{59DF417E-29EA-8AA4-1FB6-094EEC6C1C1D}"/>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6" name="Straight Connector 15">
            <a:extLst>
              <a:ext uri="{FF2B5EF4-FFF2-40B4-BE49-F238E27FC236}">
                <a16:creationId xmlns:a16="http://schemas.microsoft.com/office/drawing/2014/main" id="{58922217-2748-2314-B47E-D795069B2538}"/>
              </a:ext>
            </a:extLst>
          </p:cNvPr>
          <p:cNvCxnSpPr>
            <a:cxnSpLocks/>
          </p:cNvCxnSpPr>
          <p:nvPr/>
        </p:nvCxnSpPr>
        <p:spPr>
          <a:xfrm>
            <a:off x="609904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C0D6AF0-B6F6-A093-A469-888C617C34D0}"/>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D46E95A7-955E-FC5B-D104-EC6701D6FA60}"/>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5FC1A-7536-FA20-E5DC-2D810097554F}"/>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B12FF6-F32F-DFCA-9885-6FE91F1A8A3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E863DC-51BC-8D1D-3164-799EBBDAD6F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71415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Picture 1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45108" y="786384"/>
            <a:ext cx="2834640" cy="1453896"/>
          </a:xfrm>
        </p:spPr>
        <p:txBody>
          <a:bodyPr anchor="t">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20457" y="2388928"/>
            <a:ext cx="2859291" cy="3644982"/>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1" b="-10882"/>
            </a:stretch>
          </a:blipFill>
          <a:ln w="6350">
            <a:solidFill>
              <a:schemeClr val="tx1"/>
            </a:solidFill>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80560" y="786384"/>
            <a:ext cx="6492240" cy="548640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F0AAA33B-7B4C-4CA5-AD3F-802C7D7897C7}" type="datetime1">
              <a:rPr lang="en-US" smtClean="0"/>
              <a:t>12/2/2025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3" name="Group 2">
            <a:extLst>
              <a:ext uri="{FF2B5EF4-FFF2-40B4-BE49-F238E27FC236}">
                <a16:creationId xmlns:a16="http://schemas.microsoft.com/office/drawing/2014/main" id="{07B351E8-DE44-EF78-C152-3A103EEBFEAE}"/>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E9CEF53B-E5B3-5228-FC6C-55411F158D8A}"/>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B08AC4D-0833-297F-6CBF-8A5D8729D99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E625D5-BBCB-B34F-682F-6A7EBBD42572}"/>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36439E-B9F9-BC55-6D36-2CBD97558C57}"/>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418579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umber Lar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199019" y="4634716"/>
            <a:ext cx="5897880" cy="1353312"/>
          </a:xfrm>
        </p:spPr>
        <p:txBody>
          <a:bodyPr>
            <a:normAutofit/>
          </a:bodyPr>
          <a:lstStyle>
            <a:lvl1pPr>
              <a:lnSpc>
                <a:spcPct val="120000"/>
              </a:lnSpc>
              <a:defRPr sz="2400" b="0" i="0" cap="none" baseline="0">
                <a:solidFill>
                  <a:schemeClr val="tx1"/>
                </a:solidFill>
                <a:latin typeface="+mj-lt"/>
              </a:defRPr>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1207008" y="603503"/>
            <a:ext cx="9601200" cy="4334256"/>
          </a:xfrm>
        </p:spPr>
        <p:txBody>
          <a:bodyPr anchor="b">
            <a:normAutofit/>
          </a:bodyPr>
          <a:lstStyle>
            <a:lvl1pPr marL="0" indent="0">
              <a:lnSpc>
                <a:spcPct val="90000"/>
              </a:lnSpc>
              <a:spcBef>
                <a:spcPts val="0"/>
              </a:spcBef>
              <a:buNone/>
              <a:defRPr sz="30000" b="0" i="0">
                <a:solidFill>
                  <a:schemeClr val="tx1"/>
                </a:solidFill>
                <a:latin typeface="+mn-lt"/>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23E33F43-D372-4092-9463-D8C0DAA92373}" type="datetime1">
              <a:rPr lang="en-US" smtClean="0"/>
              <a:t>12/2/2025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503498D5-7EC6-8C79-86BA-7C39A73A10D4}"/>
              </a:ext>
            </a:extLst>
          </p:cNvPr>
          <p:cNvGrpSpPr/>
          <p:nvPr/>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DFE65860-291D-DD0A-0AF6-EB6BDAF11248}"/>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542EDA-61BE-919A-EA3E-08EBB658FD72}"/>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9E31BBA-19B1-9E32-10DC-6E50B5D242DB}"/>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0D6BDC-E9D3-BF86-AB1A-64748EAD4D44}"/>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404583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3352800" y="4193183"/>
            <a:ext cx="5486400" cy="1005840"/>
          </a:xfrm>
        </p:spPr>
        <p:txBody>
          <a:bodyPr>
            <a:normAutofit/>
          </a:bodyPr>
          <a:lstStyle>
            <a:lvl1pPr algn="ctr">
              <a:lnSpc>
                <a:spcPct val="110000"/>
              </a:lnSpc>
              <a:defRPr sz="2400" b="0" i="0" cap="none" baseline="0">
                <a:solidFill>
                  <a:schemeClr val="tx1"/>
                </a:solidFill>
                <a:latin typeface="+mj-lt"/>
              </a:defRPr>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2438400" y="1240974"/>
            <a:ext cx="7315200" cy="3065419"/>
          </a:xfrm>
        </p:spPr>
        <p:txBody>
          <a:bodyPr anchor="b">
            <a:noAutofit/>
          </a:bodyPr>
          <a:lstStyle>
            <a:lvl1pPr marL="0" indent="0" algn="ctr">
              <a:lnSpc>
                <a:spcPct val="90000"/>
              </a:lnSpc>
              <a:buNone/>
              <a:defRPr sz="20000" b="0" i="0">
                <a:solidFill>
                  <a:schemeClr val="tx1"/>
                </a:solidFill>
                <a:latin typeface="+mn-lt"/>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35FAB39A-86A1-48B6-9153-E6011CB46040}" type="datetime1">
              <a:rPr lang="en-US" smtClean="0"/>
              <a:t>12/2/2025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F8D5DE95-288B-FAB7-3326-9E5BFCE5B746}"/>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484611E9-169A-4656-2416-A78901FFF7E6}"/>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14C6CB-F651-2912-3E36-09C365D55330}"/>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B412A5-131A-058B-C206-D8CE2D23F5F4}"/>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FD5865-7471-0A98-E714-A522448C7F14}"/>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41C1E35-5D55-2FA3-7A17-EBD8530A4248}"/>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E383D922-3CCD-2925-A440-432366817A2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335464-04F4-7CE0-7F26-F8015820B233}"/>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A45CF0-48C0-1646-B20C-11D8E858590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A20515-3DFE-12B8-CD96-E3A75B4B7E25}"/>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66075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6D58EB7-9EC7-5A50-30A3-E2D9EDD0FF85}"/>
              </a:ext>
            </a:extLst>
          </p:cNvPr>
          <p:cNvSpPr>
            <a:spLocks noGrp="1"/>
          </p:cNvSpPr>
          <p:nvPr>
            <p:ph type="title"/>
          </p:nvPr>
        </p:nvSpPr>
        <p:spPr>
          <a:xfrm>
            <a:off x="6327018" y="1599060"/>
            <a:ext cx="5052018" cy="3658736"/>
          </a:xfrm>
        </p:spPr>
        <p:txBody>
          <a:bodyPr anchor="ctr">
            <a:normAutofit/>
          </a:bodyPr>
          <a:lstStyle>
            <a:lvl1pPr>
              <a:defRPr sz="2400" cap="none" baseline="0">
                <a:latin typeface="+mn-lt"/>
              </a:defRPr>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9" name="Content Placeholder 18">
            <a:extLst>
              <a:ext uri="{FF2B5EF4-FFF2-40B4-BE49-F238E27FC236}">
                <a16:creationId xmlns:a16="http://schemas.microsoft.com/office/drawing/2014/main" id="{DE2753DF-FB9B-AECE-E745-E846066B1745}"/>
              </a:ext>
            </a:extLst>
          </p:cNvPr>
          <p:cNvSpPr>
            <a:spLocks noGrp="1"/>
          </p:cNvSpPr>
          <p:nvPr>
            <p:ph sz="quarter" idx="14" hasCustomPrompt="1"/>
          </p:nvPr>
        </p:nvSpPr>
        <p:spPr>
          <a:xfrm>
            <a:off x="914400" y="1600200"/>
            <a:ext cx="5140325" cy="3657600"/>
          </a:xfrm>
        </p:spPr>
        <p:txBody>
          <a:bodyPr anchor="ctr">
            <a:normAutofit/>
          </a:bodyPr>
          <a:lstStyle>
            <a:lvl1pPr marL="0" indent="0">
              <a:lnSpc>
                <a:spcPct val="90000"/>
              </a:lnSpc>
              <a:buNone/>
              <a:defRPr sz="20000"/>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484550B5-6894-4BAB-BE29-52F47C1325C5}" type="datetime1">
              <a:rPr lang="en-US" smtClean="0"/>
              <a:t>12/2/2025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F8D5DE95-288B-FAB7-3326-9E5BFCE5B746}"/>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484611E9-169A-4656-2416-A78901FFF7E6}"/>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14C6CB-F651-2912-3E36-09C365D55330}"/>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B412A5-131A-058B-C206-D8CE2D23F5F4}"/>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FD5865-7471-0A98-E714-A522448C7F14}"/>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41C1E35-5D55-2FA3-7A17-EBD8530A4248}"/>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E383D922-3CCD-2925-A440-432366817A2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335464-04F4-7CE0-7F26-F8015820B233}"/>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A45CF0-48C0-1646-B20C-11D8E858590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A20515-3DFE-12B8-CD96-E3A75B4B7E25}"/>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76975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umber Lar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4495800" y="4131153"/>
            <a:ext cx="3200400" cy="1545336"/>
          </a:xfrm>
          <a:noFill/>
        </p:spPr>
        <p:txBody>
          <a:bodyPr>
            <a:normAutofit/>
          </a:bodyPr>
          <a:lstStyle>
            <a:lvl1pPr algn="ctr">
              <a:lnSpc>
                <a:spcPct val="110000"/>
              </a:lnSpc>
              <a:defRPr sz="1600" b="0" i="0" cap="none" baseline="0">
                <a:solidFill>
                  <a:schemeClr val="tx1"/>
                </a:solidFill>
                <a:latin typeface="+mj-lt"/>
              </a:defRPr>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3810000" y="1832029"/>
            <a:ext cx="4572000" cy="2475441"/>
          </a:xfrm>
          <a:noFill/>
        </p:spPr>
        <p:txBody>
          <a:bodyPr anchor="b">
            <a:normAutofit/>
          </a:bodyPr>
          <a:lstStyle>
            <a:lvl1pPr marL="0" indent="0" algn="ctr">
              <a:lnSpc>
                <a:spcPct val="90000"/>
              </a:lnSpc>
              <a:buNone/>
              <a:defRPr sz="15000" b="0" i="0">
                <a:solidFill>
                  <a:schemeClr val="tx1"/>
                </a:solidFill>
                <a:latin typeface="+mn-lt"/>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023644B3-B047-4BDA-A4C8-F5943698F924}" type="datetime1">
              <a:rPr lang="en-US" smtClean="0"/>
              <a:t>12/2/2025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9F377ED0-0CD0-101F-CACC-5C208B8095EB}"/>
              </a:ext>
            </a:extLst>
          </p:cNvPr>
          <p:cNvGrpSpPr/>
          <p:nvPr/>
        </p:nvGrpSpPr>
        <p:grpSpPr>
          <a:xfrm>
            <a:off x="801384" y="402336"/>
            <a:ext cx="10591869" cy="6053328"/>
            <a:chOff x="801384" y="402336"/>
            <a:chExt cx="10591869" cy="6053328"/>
          </a:xfrm>
        </p:grpSpPr>
        <p:sp>
          <p:nvSpPr>
            <p:cNvPr id="8" name="Oval 7">
              <a:extLst>
                <a:ext uri="{FF2B5EF4-FFF2-40B4-BE49-F238E27FC236}">
                  <a16:creationId xmlns:a16="http://schemas.microsoft.com/office/drawing/2014/main" id="{BB0FAE67-C3ED-90D8-482E-2E87FCA1F01F}"/>
                </a:ext>
              </a:extLst>
            </p:cNvPr>
            <p:cNvSpPr>
              <a:spLocks noChangeAspect="1"/>
            </p:cNvSpPr>
            <p:nvPr/>
          </p:nvSpPr>
          <p:spPr>
            <a:xfrm>
              <a:off x="3069336" y="402336"/>
              <a:ext cx="6053328" cy="6053328"/>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3BE06F7-8D5F-567C-D53C-8F3CFA65C6D8}"/>
                </a:ext>
              </a:extLst>
            </p:cNvPr>
            <p:cNvCxnSpPr>
              <a:cxnSpLocks/>
            </p:cNvCxnSpPr>
            <p:nvPr/>
          </p:nvCxnSpPr>
          <p:spPr>
            <a:xfrm>
              <a:off x="801384" y="3421722"/>
              <a:ext cx="2270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1729EF-2962-C057-669D-86C7189119A0}"/>
                </a:ext>
              </a:extLst>
            </p:cNvPr>
            <p:cNvCxnSpPr>
              <a:cxnSpLocks/>
            </p:cNvCxnSpPr>
            <p:nvPr/>
          </p:nvCxnSpPr>
          <p:spPr>
            <a:xfrm>
              <a:off x="9122664" y="3421722"/>
              <a:ext cx="2270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2F37E54-885B-DD4C-C480-18762D2DF579}"/>
              </a:ext>
            </a:extLst>
          </p:cNvPr>
          <p:cNvGrpSpPr/>
          <p:nvPr/>
        </p:nvGrpSpPr>
        <p:grpSpPr>
          <a:xfrm>
            <a:off x="803185" y="0"/>
            <a:ext cx="10585629" cy="6858000"/>
            <a:chOff x="803185" y="0"/>
            <a:chExt cx="10585629" cy="6858000"/>
          </a:xfrm>
        </p:grpSpPr>
        <p:cxnSp>
          <p:nvCxnSpPr>
            <p:cNvPr id="12" name="Straight Connector 11">
              <a:extLst>
                <a:ext uri="{FF2B5EF4-FFF2-40B4-BE49-F238E27FC236}">
                  <a16:creationId xmlns:a16="http://schemas.microsoft.com/office/drawing/2014/main" id="{0CD173DE-2107-A0E3-872C-F0DE9ACA3DC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FAFD58-96FA-72FC-A387-4EA88A7A5D69}"/>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CF3863-040E-3592-1588-20A1771871E3}"/>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44D909-6FC8-C0DB-01C7-AFCF7B50FCD5}"/>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092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769620" y="-1216560"/>
            <a:ext cx="10652760" cy="1133856"/>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6736" y="1508760"/>
            <a:ext cx="8266176" cy="3840480"/>
          </a:xfrm>
        </p:spPr>
        <p:txBody>
          <a:bodyPr anchor="ctr">
            <a:noAutofit/>
          </a:bodyPr>
          <a:lstStyle>
            <a:lvl1pPr marL="0" indent="0">
              <a:lnSpc>
                <a:spcPct val="100000"/>
              </a:lnSpc>
              <a:buNone/>
              <a:defRPr sz="4000" b="0" cap="all" baseline="0"/>
            </a:lvl1pPr>
            <a:lvl2pPr marL="228600" indent="0">
              <a:lnSpc>
                <a:spcPct val="100000"/>
              </a:lnSpc>
              <a:buNone/>
              <a:defRPr sz="3600" b="0" cap="all" baseline="0"/>
            </a:lvl2pPr>
            <a:lvl3pPr marL="457200" indent="0">
              <a:lnSpc>
                <a:spcPct val="100000"/>
              </a:lnSpc>
              <a:buNone/>
              <a:defRPr sz="3200" b="0" cap="all" baseline="0"/>
            </a:lvl3pPr>
            <a:lvl4pPr marL="685800" indent="0">
              <a:lnSpc>
                <a:spcPct val="100000"/>
              </a:lnSpc>
              <a:buNone/>
              <a:defRPr sz="2400" b="0" cap="all" baseline="0"/>
            </a:lvl4pPr>
            <a:lvl5pPr marL="914400" indent="0">
              <a:lnSpc>
                <a:spcPct val="100000"/>
              </a:lnSpc>
              <a:buNone/>
              <a:defRPr sz="2000" b="0" cap="all"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FA3FFB9-0880-4740-B084-BC51532B8F27}" type="datetime1">
              <a:rPr lang="en-US" smtClean="0"/>
              <a:t>12/2/2025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E5E2C763-62D0-A1C5-864F-A9FF05C9F944}"/>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D321B696-8999-0658-38A2-748A73D0777A}"/>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21AECB6-597A-404C-79F2-BDE111DF3683}"/>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81CD60-7C40-DD6A-0B67-9125D3023EAA}"/>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A77C411-359E-F413-4B4B-544B4258F8D6}"/>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66520E9D-E5D8-F168-5659-412DEA7EE638}"/>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735C892B-D62F-EE71-21EF-072002481B69}"/>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05C92F6-ED58-2722-DD71-BFD93A79C906}"/>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FD0132-5667-3403-4950-88D7515B12BA}"/>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EEE9CF1-0848-BE96-4C3D-E4B7E1F4BBA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2258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769620" y="-1234492"/>
            <a:ext cx="10652760" cy="1133856"/>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6736" y="1508760"/>
            <a:ext cx="8266176" cy="3840480"/>
          </a:xfrm>
        </p:spPr>
        <p:txBody>
          <a:bodyPr anchor="t">
            <a:noAutofit/>
          </a:bodyPr>
          <a:lstStyle>
            <a:lvl1pPr marL="0" indent="0">
              <a:lnSpc>
                <a:spcPct val="100000"/>
              </a:lnSpc>
              <a:buNone/>
              <a:defRPr sz="4000" b="0" i="0" cap="all" baseline="0">
                <a:latin typeface="Bahnschrift Light" panose="020B0502040204020203" pitchFamily="34" charset="0"/>
              </a:defRPr>
            </a:lvl1pPr>
            <a:lvl2pPr marL="228600" indent="0">
              <a:lnSpc>
                <a:spcPct val="100000"/>
              </a:lnSpc>
              <a:buNone/>
              <a:defRPr sz="3200" b="0" i="0" cap="all" baseline="0">
                <a:latin typeface="Bahnschrift Light" panose="020B0502040204020203" pitchFamily="34" charset="0"/>
              </a:defRPr>
            </a:lvl2pPr>
            <a:lvl3pPr marL="457200" indent="0">
              <a:lnSpc>
                <a:spcPct val="100000"/>
              </a:lnSpc>
              <a:buNone/>
              <a:defRPr sz="2800" b="0" i="0" cap="all" baseline="0">
                <a:latin typeface="Bahnschrift Light" panose="020B0502040204020203" pitchFamily="34" charset="0"/>
              </a:defRPr>
            </a:lvl3pPr>
            <a:lvl4pPr marL="685800" indent="0">
              <a:lnSpc>
                <a:spcPct val="100000"/>
              </a:lnSpc>
              <a:buNone/>
              <a:defRPr sz="2400" b="0" cap="all" baseline="0"/>
            </a:lvl4pPr>
            <a:lvl5pPr marL="914400" indent="0">
              <a:lnSpc>
                <a:spcPct val="100000"/>
              </a:lnSpc>
              <a:buNone/>
              <a:defRPr sz="2000" b="0" cap="all"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0762D9A1-F997-4CCE-B007-8E1943F54374}" type="datetime1">
              <a:rPr lang="en-US" smtClean="0"/>
              <a:t>12/2/2025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244BA861-592C-64C8-21E6-E3A8D2A72C72}"/>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3D8A61F8-CE0C-8929-130C-4B75FB1F9373}"/>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850C77-4C55-0E7C-15E8-B80234EF3D0B}"/>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99978E-99DF-3206-11F9-122473F3CCB5}"/>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18D896-CC55-8FDC-7842-7EAC1DF7DF7E}"/>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30B27C8-C99B-CAB9-24EA-4222A75D3BFC}"/>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E09B5103-0315-C48A-F6CB-70023A60377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A373C0-8904-4E1A-AC77-DB8B14039D33}"/>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58731C-1E1F-4D5A-81CD-F79CD40172A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E29540-9512-0BC0-7BB2-3B7C57B4C11C}"/>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2916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768876" y="-1216560"/>
            <a:ext cx="10652760" cy="1133856"/>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6736" y="1508760"/>
            <a:ext cx="8266176" cy="3840480"/>
          </a:xfrm>
        </p:spPr>
        <p:txBody>
          <a:bodyPr anchor="b" anchorCtr="0">
            <a:noAutofit/>
          </a:bodyPr>
          <a:lstStyle>
            <a:lvl1pPr marL="0" indent="0">
              <a:lnSpc>
                <a:spcPct val="100000"/>
              </a:lnSpc>
              <a:buNone/>
              <a:defRPr sz="4000" b="0" i="0" cap="all" baseline="0">
                <a:latin typeface="Bahnschrift Light" panose="020B0502040204020203" pitchFamily="34" charset="0"/>
              </a:defRPr>
            </a:lvl1pPr>
            <a:lvl2pPr marL="228600" indent="0">
              <a:lnSpc>
                <a:spcPct val="100000"/>
              </a:lnSpc>
              <a:buNone/>
              <a:defRPr sz="3200" b="0" i="0" cap="all" baseline="0">
                <a:latin typeface="Bahnschrift Light" panose="020B0502040204020203" pitchFamily="34" charset="0"/>
              </a:defRPr>
            </a:lvl2pPr>
            <a:lvl3pPr marL="457200" indent="0">
              <a:lnSpc>
                <a:spcPct val="100000"/>
              </a:lnSpc>
              <a:buNone/>
              <a:defRPr sz="2800" b="0" i="0" cap="all" baseline="0">
                <a:latin typeface="Bahnschrift Light" panose="020B0502040204020203" pitchFamily="34" charset="0"/>
              </a:defRPr>
            </a:lvl3pPr>
            <a:lvl4pPr marL="685800" indent="0">
              <a:lnSpc>
                <a:spcPct val="100000"/>
              </a:lnSpc>
              <a:buNone/>
              <a:defRPr sz="2400" b="0" cap="all" baseline="0">
                <a:latin typeface="+mn-lt"/>
              </a:defRPr>
            </a:lvl4pPr>
            <a:lvl5pPr marL="914400" indent="0">
              <a:lnSpc>
                <a:spcPct val="100000"/>
              </a:lnSpc>
              <a:buNone/>
              <a:defRPr sz="2000" b="0" cap="all" baseline="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0756DE8C-2121-49BB-AB8E-C1253271C3F5}" type="datetime1">
              <a:rPr lang="en-US" smtClean="0"/>
              <a:t>12/2/2025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244BA861-592C-64C8-21E6-E3A8D2A72C72}"/>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3D8A61F8-CE0C-8929-130C-4B75FB1F9373}"/>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850C77-4C55-0E7C-15E8-B80234EF3D0B}"/>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99978E-99DF-3206-11F9-122473F3CCB5}"/>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18D896-CC55-8FDC-7842-7EAC1DF7DF7E}"/>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B9E57D8C-399F-3BB4-D3B3-9395E8D16134}"/>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67E0EF0C-412A-ADAE-8DDB-3A86E36BA367}"/>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6CD944-3487-D02F-D76E-6C8CB5BC62E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FB68B7-02B4-42EE-A7A2-E1DD0D7EF7A3}"/>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5998EB-9F08-520A-8AE0-AC842E25266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42552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020C093-E585-447D-B145-C13F5660ED16}"/>
              </a:ext>
            </a:extLst>
          </p:cNvPr>
          <p:cNvSpPr>
            <a:spLocks noGrp="1"/>
          </p:cNvSpPr>
          <p:nvPr>
            <p:ph type="title" hasCustomPrompt="1"/>
          </p:nvPr>
        </p:nvSpPr>
        <p:spPr>
          <a:xfrm>
            <a:off x="1524000" y="4965193"/>
            <a:ext cx="9144000" cy="1105229"/>
          </a:xfrm>
        </p:spPr>
        <p:txBody>
          <a:bodyPr anchor="ctr">
            <a:normAutofit/>
          </a:bodyPr>
          <a:lstStyle>
            <a:lvl1pPr>
              <a:defRPr sz="1600" cap="none" baseline="0">
                <a:solidFill>
                  <a:schemeClr val="bg1"/>
                </a:solidFill>
                <a:latin typeface="+mn-lt"/>
              </a:defRPr>
            </a:lvl1pPr>
          </a:lstStyle>
          <a:p>
            <a:r>
              <a:rPr lang="en-US"/>
              <a:t>Quote Author</a:t>
            </a:r>
          </a:p>
        </p:txBody>
      </p:sp>
      <p:sp>
        <p:nvSpPr>
          <p:cNvPr id="9" name="Footer Placeholder 8">
            <a:extLst>
              <a:ext uri="{FF2B5EF4-FFF2-40B4-BE49-F238E27FC236}">
                <a16:creationId xmlns:a16="http://schemas.microsoft.com/office/drawing/2014/main" id="{6AD2DEB7-F276-E60E-F5A1-0F02C54BDF9C}"/>
              </a:ext>
            </a:extLst>
          </p:cNvPr>
          <p:cNvSpPr>
            <a:spLocks noGrp="1"/>
          </p:cNvSpPr>
          <p:nvPr>
            <p:ph type="ftr" sz="quarter" idx="15"/>
          </p:nvPr>
        </p:nvSpPr>
        <p:spPr/>
        <p:txBody>
          <a:bodyPr/>
          <a:lstStyle>
            <a:lvl1pPr>
              <a:defRPr>
                <a:solidFill>
                  <a:schemeClr val="bg1"/>
                </a:solidFill>
              </a:defRPr>
            </a:lvl1pPr>
          </a:lstStyle>
          <a:p>
            <a:r>
              <a:rPr lang="en-US"/>
              <a:t>SAMPLE FOOTER TEXT</a:t>
            </a:r>
          </a:p>
        </p:txBody>
      </p:sp>
      <p:sp>
        <p:nvSpPr>
          <p:cNvPr id="5" name="Content Placeholder 4">
            <a:extLst>
              <a:ext uri="{FF2B5EF4-FFF2-40B4-BE49-F238E27FC236}">
                <a16:creationId xmlns:a16="http://schemas.microsoft.com/office/drawing/2014/main" id="{CFF91B2D-44E4-C3B1-BD5E-A10AC8543D25}"/>
              </a:ext>
            </a:extLst>
          </p:cNvPr>
          <p:cNvSpPr>
            <a:spLocks noGrp="1"/>
          </p:cNvSpPr>
          <p:nvPr>
            <p:ph sz="quarter" idx="17" hasCustomPrompt="1"/>
          </p:nvPr>
        </p:nvSpPr>
        <p:spPr>
          <a:xfrm>
            <a:off x="1524000" y="1006475"/>
            <a:ext cx="9144000" cy="2925763"/>
          </a:xfrm>
        </p:spPr>
        <p:txBody>
          <a:bodyPr anchor="ctr">
            <a:normAutofit/>
          </a:bodyPr>
          <a:lstStyle>
            <a:lvl1pPr marL="0" indent="0">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Quote</a:t>
            </a:r>
          </a:p>
        </p:txBody>
      </p:sp>
      <p:cxnSp>
        <p:nvCxnSpPr>
          <p:cNvPr id="6" name="Straight Connector 5">
            <a:extLst>
              <a:ext uri="{FF2B5EF4-FFF2-40B4-BE49-F238E27FC236}">
                <a16:creationId xmlns:a16="http://schemas.microsoft.com/office/drawing/2014/main" id="{B94927EC-ED75-B33D-1D89-85EE4258FB86}"/>
              </a:ext>
            </a:extLst>
          </p:cNvPr>
          <p:cNvCxnSpPr>
            <a:cxnSpLocks/>
          </p:cNvCxnSpPr>
          <p:nvPr/>
        </p:nvCxnSpPr>
        <p:spPr>
          <a:xfrm>
            <a:off x="799908" y="4572000"/>
            <a:ext cx="10601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17816284-1868-D968-9C16-5FE2038BC6D8}"/>
              </a:ext>
            </a:extLst>
          </p:cNvPr>
          <p:cNvSpPr>
            <a:spLocks noGrp="1"/>
          </p:cNvSpPr>
          <p:nvPr>
            <p:ph type="dt" sz="half" idx="14"/>
          </p:nvPr>
        </p:nvSpPr>
        <p:spPr/>
        <p:txBody>
          <a:bodyPr/>
          <a:lstStyle>
            <a:lvl1pPr>
              <a:defRPr>
                <a:solidFill>
                  <a:schemeClr val="bg1"/>
                </a:solidFill>
              </a:defRPr>
            </a:lvl1pPr>
          </a:lstStyle>
          <a:p>
            <a:fld id="{92342CCE-AAE1-4428-AAFD-18D6AED5F8E7}" type="datetime1">
              <a:rPr lang="en-US" smtClean="0"/>
              <a:t>12/2/2025</a:t>
            </a:fld>
            <a:endParaRPr lang="en-US"/>
          </a:p>
        </p:txBody>
      </p:sp>
      <p:sp>
        <p:nvSpPr>
          <p:cNvPr id="10" name="Slide Number Placeholder 9">
            <a:extLst>
              <a:ext uri="{FF2B5EF4-FFF2-40B4-BE49-F238E27FC236}">
                <a16:creationId xmlns:a16="http://schemas.microsoft.com/office/drawing/2014/main" id="{764E6AE7-6445-C0E9-7714-3905800EE346}"/>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grpSp>
        <p:nvGrpSpPr>
          <p:cNvPr id="11" name="Group 10">
            <a:extLst>
              <a:ext uri="{FF2B5EF4-FFF2-40B4-BE49-F238E27FC236}">
                <a16:creationId xmlns:a16="http://schemas.microsoft.com/office/drawing/2014/main" id="{DB64FFC6-B9C5-5A14-BCDE-0FACA9EED39A}"/>
              </a:ext>
            </a:extLst>
          </p:cNvPr>
          <p:cNvGrpSpPr/>
          <p:nvPr/>
        </p:nvGrpSpPr>
        <p:grpSpPr>
          <a:xfrm>
            <a:off x="803185" y="0"/>
            <a:ext cx="10585629" cy="6858000"/>
            <a:chOff x="803185" y="0"/>
            <a:chExt cx="10585629" cy="6858000"/>
          </a:xfrm>
        </p:grpSpPr>
        <p:cxnSp>
          <p:nvCxnSpPr>
            <p:cNvPr id="12" name="Straight Connector 11">
              <a:extLst>
                <a:ext uri="{FF2B5EF4-FFF2-40B4-BE49-F238E27FC236}">
                  <a16:creationId xmlns:a16="http://schemas.microsoft.com/office/drawing/2014/main" id="{A45BAA9C-294C-90CA-EE5A-ED75E616517F}"/>
                </a:ext>
              </a:extLst>
            </p:cNvPr>
            <p:cNvCxnSpPr/>
            <p:nvPr/>
          </p:nvCxnSpPr>
          <p:spPr>
            <a:xfrm>
              <a:off x="804672"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127FFD-0227-7A04-CAE1-B0476A186E27}"/>
                </a:ext>
              </a:extLst>
            </p:cNvPr>
            <p:cNvCxnSpPr>
              <a:cxnSpLocks/>
            </p:cNvCxnSpPr>
            <p:nvPr/>
          </p:nvCxnSpPr>
          <p:spPr>
            <a:xfrm>
              <a:off x="803185" y="393192"/>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BB871B-1B46-69D5-1EA9-A5D3125C1745}"/>
                </a:ext>
              </a:extLst>
            </p:cNvPr>
            <p:cNvCxnSpPr>
              <a:cxnSpLocks/>
            </p:cNvCxnSpPr>
            <p:nvPr/>
          </p:nvCxnSpPr>
          <p:spPr>
            <a:xfrm>
              <a:off x="11388814"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9C52E0-6299-124E-DEAC-88A5054BB45E}"/>
                </a:ext>
              </a:extLst>
            </p:cNvPr>
            <p:cNvCxnSpPr>
              <a:cxnSpLocks/>
            </p:cNvCxnSpPr>
            <p:nvPr/>
          </p:nvCxnSpPr>
          <p:spPr>
            <a:xfrm>
              <a:off x="803185" y="6452119"/>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8770557"/>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207008" y="5947574"/>
            <a:ext cx="8805672" cy="466344"/>
          </a:xfrm>
        </p:spPr>
        <p:txBody>
          <a:bodyPr anchor="ctr">
            <a:normAutofit/>
          </a:bodyPr>
          <a:lstStyle>
            <a:lvl1pPr>
              <a:lnSpc>
                <a:spcPct val="120000"/>
              </a:lnSpc>
              <a:defRPr sz="1600" b="0" i="0" cap="none" baseline="0">
                <a:solidFill>
                  <a:schemeClr val="bg1"/>
                </a:solidFill>
                <a:latin typeface="+mn-lt"/>
              </a:defRPr>
            </a:lvl1pPr>
          </a:lstStyle>
          <a:p>
            <a:r>
              <a:rPr lang="en-US"/>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207008" y="822960"/>
            <a:ext cx="8961120" cy="3474720"/>
          </a:xfrm>
        </p:spPr>
        <p:txBody>
          <a:bodyPr anchor="t" anchorCtr="0">
            <a:normAutofit/>
          </a:bodyPr>
          <a:lstStyle>
            <a:lvl1pPr marL="164592" indent="-164592">
              <a:lnSpc>
                <a:spcPct val="100000"/>
              </a:lnSpc>
              <a:spcBef>
                <a:spcPts val="0"/>
              </a:spcBef>
              <a:buNone/>
              <a:defRPr sz="4200" b="0" i="0">
                <a:solidFill>
                  <a:schemeClr val="bg1"/>
                </a:solidFill>
                <a:latin typeface="Bahnschrift Light" panose="020B0502040204020203" pitchFamily="34" charset="0"/>
              </a:defRPr>
            </a:lvl1pPr>
          </a:lstStyle>
          <a:p>
            <a:pPr lvl="0"/>
            <a:r>
              <a:rPr lang="en-US"/>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1051D386-7935-4182-861C-A013C161AEB1}" type="datetime1">
              <a:rPr lang="en-US" smtClean="0"/>
              <a:t>12/2/2025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cxnSp>
        <p:nvCxnSpPr>
          <p:cNvPr id="6" name="Straight Connector 5">
            <a:extLst>
              <a:ext uri="{FF2B5EF4-FFF2-40B4-BE49-F238E27FC236}">
                <a16:creationId xmlns:a16="http://schemas.microsoft.com/office/drawing/2014/main" id="{5F3E5CAD-77F4-3496-0EBB-8BDE29A00533}"/>
              </a:ext>
            </a:extLst>
          </p:cNvPr>
          <p:cNvCxnSpPr>
            <a:cxnSpLocks/>
          </p:cNvCxnSpPr>
          <p:nvPr/>
        </p:nvCxnSpPr>
        <p:spPr>
          <a:xfrm>
            <a:off x="795290" y="5893973"/>
            <a:ext cx="10601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932EDD7-F82C-CAA5-81E3-4DA459BD7BE7}"/>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B23CB67B-9D91-D31D-5E6F-1AFDE722A71A}"/>
                </a:ext>
              </a:extLst>
            </p:cNvPr>
            <p:cNvCxnSpPr/>
            <p:nvPr/>
          </p:nvCxnSpPr>
          <p:spPr>
            <a:xfrm>
              <a:off x="804672"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0B71C7-A49A-A194-9371-8105319095C1}"/>
                </a:ext>
              </a:extLst>
            </p:cNvPr>
            <p:cNvCxnSpPr>
              <a:cxnSpLocks/>
            </p:cNvCxnSpPr>
            <p:nvPr/>
          </p:nvCxnSpPr>
          <p:spPr>
            <a:xfrm>
              <a:off x="803185" y="393192"/>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D85FF8-8A01-4471-2129-9F815C543EB4}"/>
                </a:ext>
              </a:extLst>
            </p:cNvPr>
            <p:cNvCxnSpPr>
              <a:cxnSpLocks/>
            </p:cNvCxnSpPr>
            <p:nvPr/>
          </p:nvCxnSpPr>
          <p:spPr>
            <a:xfrm>
              <a:off x="11388814"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7B839C-7467-0312-FCA6-E719E5B3035E}"/>
                </a:ext>
              </a:extLst>
            </p:cNvPr>
            <p:cNvCxnSpPr>
              <a:cxnSpLocks/>
            </p:cNvCxnSpPr>
            <p:nvPr/>
          </p:nvCxnSpPr>
          <p:spPr>
            <a:xfrm>
              <a:off x="803185" y="6452119"/>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137316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3"/>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E3D082D-5D35-2F9F-90C3-021CD2158B79}"/>
              </a:ext>
            </a:extLst>
          </p:cNvPr>
          <p:cNvSpPr>
            <a:spLocks noGrp="1"/>
          </p:cNvSpPr>
          <p:nvPr>
            <p:ph type="title"/>
          </p:nvPr>
        </p:nvSpPr>
        <p:spPr>
          <a:xfrm>
            <a:off x="1206418" y="782840"/>
            <a:ext cx="4572587" cy="3661142"/>
          </a:xfrm>
        </p:spPr>
        <p:txBody>
          <a:bodyPr>
            <a:normAutofit/>
          </a:bodyPr>
          <a:lstStyle>
            <a:lvl1pPr>
              <a:defRPr sz="4800"/>
            </a:lvl1pPr>
          </a:lstStyle>
          <a:p>
            <a:r>
              <a:rPr lang="en-US"/>
              <a:t>Click to edit Master title style</a:t>
            </a:r>
          </a:p>
        </p:txBody>
      </p:sp>
      <p:sp>
        <p:nvSpPr>
          <p:cNvPr id="5" name="Footer Placeholder 4">
            <a:extLst>
              <a:ext uri="{FF2B5EF4-FFF2-40B4-BE49-F238E27FC236}">
                <a16:creationId xmlns:a16="http://schemas.microsoft.com/office/drawing/2014/main" id="{D68AA1BC-11EF-D28B-C0E1-F2D685AF722E}"/>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6" name="Text Placeholder 12">
            <a:extLst>
              <a:ext uri="{FF2B5EF4-FFF2-40B4-BE49-F238E27FC236}">
                <a16:creationId xmlns:a16="http://schemas.microsoft.com/office/drawing/2014/main" id="{5B07658D-2C15-0859-FC14-231204836C51}"/>
              </a:ext>
            </a:extLst>
          </p:cNvPr>
          <p:cNvSpPr>
            <a:spLocks noGrp="1"/>
          </p:cNvSpPr>
          <p:nvPr>
            <p:ph type="body" sz="quarter" idx="17"/>
          </p:nvPr>
        </p:nvSpPr>
        <p:spPr>
          <a:xfrm>
            <a:off x="1207008" y="4663439"/>
            <a:ext cx="4571996" cy="1380739"/>
          </a:xfrm>
        </p:spPr>
        <p:txBody>
          <a:bodyPr anchor="b">
            <a:normAutofit/>
          </a:bodyPr>
          <a:lstStyle>
            <a:lvl1pPr marL="0" indent="0">
              <a:buNone/>
              <a:defRPr sz="2000"/>
            </a:lvl1pPr>
          </a:lstStyle>
          <a:p>
            <a:pPr lvl="0"/>
            <a:r>
              <a:rPr lang="en-US"/>
              <a:t>Click to edit Master text styles</a:t>
            </a:r>
          </a:p>
        </p:txBody>
      </p:sp>
      <p:sp>
        <p:nvSpPr>
          <p:cNvPr id="10" name="Picture Placeholder 10">
            <a:extLst>
              <a:ext uri="{FF2B5EF4-FFF2-40B4-BE49-F238E27FC236}">
                <a16:creationId xmlns:a16="http://schemas.microsoft.com/office/drawing/2014/main" id="{3565B300-A92A-F114-82AF-D815794F430F}"/>
              </a:ext>
            </a:extLst>
          </p:cNvPr>
          <p:cNvSpPr>
            <a:spLocks noGrp="1"/>
          </p:cNvSpPr>
          <p:nvPr>
            <p:ph type="pic" sz="quarter" idx="13" hasCustomPrompt="1"/>
          </p:nvPr>
        </p:nvSpPr>
        <p:spPr>
          <a:xfrm>
            <a:off x="6099048" y="402336"/>
            <a:ext cx="5289176"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b="1"/>
            </a:stretch>
          </a:blipFill>
        </p:spPr>
        <p:txBody>
          <a:bodyPr/>
          <a:lstStyle>
            <a:lvl1pPr marL="0" indent="0">
              <a:buNone/>
              <a:defRPr/>
            </a:lvl1pPr>
          </a:lstStyle>
          <a:p>
            <a:r>
              <a:rPr lang="en-US"/>
              <a:t> </a:t>
            </a:r>
          </a:p>
        </p:txBody>
      </p:sp>
      <p:sp>
        <p:nvSpPr>
          <p:cNvPr id="4" name="Date Placeholder 3">
            <a:extLst>
              <a:ext uri="{FF2B5EF4-FFF2-40B4-BE49-F238E27FC236}">
                <a16:creationId xmlns:a16="http://schemas.microsoft.com/office/drawing/2014/main" id="{3697B55B-A218-74B5-0BEE-22235E9B8B72}"/>
              </a:ext>
            </a:extLst>
          </p:cNvPr>
          <p:cNvSpPr>
            <a:spLocks noGrp="1"/>
          </p:cNvSpPr>
          <p:nvPr>
            <p:ph type="dt" sz="half" idx="14"/>
          </p:nvPr>
        </p:nvSpPr>
        <p:spPr/>
        <p:txBody>
          <a:bodyPr/>
          <a:lstStyle>
            <a:lvl1pPr>
              <a:defRPr>
                <a:solidFill>
                  <a:schemeClr val="tx1"/>
                </a:solidFill>
              </a:defRPr>
            </a:lvl1pPr>
          </a:lstStyle>
          <a:p>
            <a:fld id="{76332D4F-69DA-447D-8D71-58933F8FE745}" type="datetime1">
              <a:rPr lang="en-US" smtClean="0"/>
              <a:t>12/2/2025</a:t>
            </a:fld>
            <a:endParaRPr lang="en-US"/>
          </a:p>
        </p:txBody>
      </p:sp>
      <p:sp>
        <p:nvSpPr>
          <p:cNvPr id="6" name="Slide Number Placeholder 5">
            <a:extLst>
              <a:ext uri="{FF2B5EF4-FFF2-40B4-BE49-F238E27FC236}">
                <a16:creationId xmlns:a16="http://schemas.microsoft.com/office/drawing/2014/main" id="{90210BF7-333F-24FE-D2DF-7331FF965889}"/>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7" name="Straight Connector 16">
            <a:extLst>
              <a:ext uri="{FF2B5EF4-FFF2-40B4-BE49-F238E27FC236}">
                <a16:creationId xmlns:a16="http://schemas.microsoft.com/office/drawing/2014/main" id="{BCC99E2D-452C-18BB-7BBF-6B7623C54B61}"/>
              </a:ext>
            </a:extLst>
          </p:cNvPr>
          <p:cNvCxnSpPr/>
          <p:nvPr/>
        </p:nvCxnSpPr>
        <p:spPr>
          <a:xfrm>
            <a:off x="609904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EF9994A-73A8-CE11-7B98-7EA7C4CD1EA5}"/>
              </a:ext>
            </a:extLst>
          </p:cNvPr>
          <p:cNvGrpSpPr/>
          <p:nvPr userDrawn="1"/>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C7A9A682-C17C-6F60-46E3-F77E33DAF300}"/>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5C5B78E-1DDD-2C3B-5815-0AA0E821DFC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1B8608-E98C-230E-455F-2EB092A04E7E}"/>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D2C4CF-5F74-8957-6184-413A56C8EDF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36882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93164" y="5891704"/>
            <a:ext cx="8805672" cy="557222"/>
          </a:xfrm>
        </p:spPr>
        <p:txBody>
          <a:bodyPr anchor="ctr">
            <a:normAutofit/>
          </a:bodyPr>
          <a:lstStyle>
            <a:lvl1pPr algn="ctr">
              <a:lnSpc>
                <a:spcPct val="120000"/>
              </a:lnSpc>
              <a:defRPr sz="1600" b="0" i="0" cap="none" baseline="0">
                <a:solidFill>
                  <a:schemeClr val="bg1"/>
                </a:solidFill>
                <a:latin typeface="+mn-lt"/>
              </a:defRPr>
            </a:lvl1pPr>
          </a:lstStyle>
          <a:p>
            <a:r>
              <a:rPr lang="en-US"/>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615440" y="1358007"/>
            <a:ext cx="8961120" cy="3474720"/>
          </a:xfrm>
        </p:spPr>
        <p:txBody>
          <a:bodyPr anchor="ctr">
            <a:normAutofit/>
          </a:bodyPr>
          <a:lstStyle>
            <a:lvl1pPr marL="164592" indent="-164592" algn="ctr">
              <a:lnSpc>
                <a:spcPct val="100000"/>
              </a:lnSpc>
              <a:spcBef>
                <a:spcPts val="0"/>
              </a:spcBef>
              <a:buNone/>
              <a:defRPr sz="4000" b="0" i="0">
                <a:solidFill>
                  <a:schemeClr val="bg1"/>
                </a:solidFill>
                <a:latin typeface="+mn-lt"/>
              </a:defRPr>
            </a:lvl1pPr>
          </a:lstStyle>
          <a:p>
            <a:pPr lvl="0"/>
            <a:r>
              <a:rPr lang="en-US"/>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4F612C1C-64C5-4B50-8744-8314E722E95D}" type="datetime1">
              <a:rPr lang="en-US" smtClean="0"/>
              <a:t>12/2/2025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cxnSp>
        <p:nvCxnSpPr>
          <p:cNvPr id="8" name="Straight Connector 7">
            <a:extLst>
              <a:ext uri="{FF2B5EF4-FFF2-40B4-BE49-F238E27FC236}">
                <a16:creationId xmlns:a16="http://schemas.microsoft.com/office/drawing/2014/main" id="{A8BAF90A-B341-890C-B376-6A16FD3D4D66}"/>
              </a:ext>
            </a:extLst>
          </p:cNvPr>
          <p:cNvCxnSpPr>
            <a:cxnSpLocks/>
          </p:cNvCxnSpPr>
          <p:nvPr/>
        </p:nvCxnSpPr>
        <p:spPr>
          <a:xfrm>
            <a:off x="795290" y="5893973"/>
            <a:ext cx="10601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673DA07-CC58-742F-47C7-DF6C3FC1BB23}"/>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EC520D2A-19A3-39C2-02F5-969FC02F7835}"/>
                </a:ext>
              </a:extLst>
            </p:cNvPr>
            <p:cNvCxnSpPr/>
            <p:nvPr/>
          </p:nvCxnSpPr>
          <p:spPr>
            <a:xfrm>
              <a:off x="804672"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B9DADCD-00F5-6714-A61F-195B94550628}"/>
                </a:ext>
              </a:extLst>
            </p:cNvPr>
            <p:cNvCxnSpPr>
              <a:cxnSpLocks/>
            </p:cNvCxnSpPr>
            <p:nvPr/>
          </p:nvCxnSpPr>
          <p:spPr>
            <a:xfrm>
              <a:off x="803185" y="393192"/>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D759BD-ADDA-3040-A5CB-DAC10D9A2D39}"/>
                </a:ext>
              </a:extLst>
            </p:cNvPr>
            <p:cNvCxnSpPr>
              <a:cxnSpLocks/>
            </p:cNvCxnSpPr>
            <p:nvPr/>
          </p:nvCxnSpPr>
          <p:spPr>
            <a:xfrm>
              <a:off x="11388814"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48BFB7B-8327-08C6-5F9E-BACB47A2C3D2}"/>
                </a:ext>
              </a:extLst>
            </p:cNvPr>
            <p:cNvCxnSpPr>
              <a:cxnSpLocks/>
            </p:cNvCxnSpPr>
            <p:nvPr/>
          </p:nvCxnSpPr>
          <p:spPr>
            <a:xfrm>
              <a:off x="803185" y="6452119"/>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32953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060704" y="603504"/>
            <a:ext cx="10058400" cy="1132258"/>
          </a:xfrm>
        </p:spPr>
        <p:txBody>
          <a:bodyPr/>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Content Placeholder 3">
            <a:extLst>
              <a:ext uri="{FF2B5EF4-FFF2-40B4-BE49-F238E27FC236}">
                <a16:creationId xmlns:a16="http://schemas.microsoft.com/office/drawing/2014/main" id="{F6F508F0-4C97-9A80-2546-BC6EE3D2732B}"/>
              </a:ext>
            </a:extLst>
          </p:cNvPr>
          <p:cNvSpPr>
            <a:spLocks noGrp="1"/>
          </p:cNvSpPr>
          <p:nvPr>
            <p:ph sz="quarter" idx="15"/>
          </p:nvPr>
        </p:nvSpPr>
        <p:spPr>
          <a:xfrm>
            <a:off x="1060450" y="1828800"/>
            <a:ext cx="4768850" cy="43513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9AB0DFB-3813-8899-8844-3F65C902B800}"/>
              </a:ext>
            </a:extLst>
          </p:cNvPr>
          <p:cNvSpPr>
            <a:spLocks noGrp="1"/>
          </p:cNvSpPr>
          <p:nvPr>
            <p:ph sz="quarter" idx="16"/>
          </p:nvPr>
        </p:nvSpPr>
        <p:spPr>
          <a:xfrm>
            <a:off x="6363391" y="1828800"/>
            <a:ext cx="4755712" cy="43513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514802D6-419C-4270-A699-E7031986556C}" type="datetime1">
              <a:rPr lang="en-US" smtClean="0"/>
              <a:t>12/2/2025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3" name="Group 12">
            <a:extLst>
              <a:ext uri="{FF2B5EF4-FFF2-40B4-BE49-F238E27FC236}">
                <a16:creationId xmlns:a16="http://schemas.microsoft.com/office/drawing/2014/main" id="{CB83DEFD-C76A-E192-4470-7F7DCE92CBCE}"/>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0EBF15C6-51A3-0039-7C8E-9F5BC53301CA}"/>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2827DB-A570-B094-5067-79A4F7DA7F3C}"/>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DF52F4-C942-A75F-0F4B-911959D2F300}"/>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944BFA9-C671-8332-EC4C-A56CAAB34AEF}"/>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704049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1058011" y="600148"/>
            <a:ext cx="10058400" cy="1133856"/>
          </a:xfrm>
        </p:spPr>
        <p:txBody>
          <a:bodyPr/>
          <a:lstStyle>
            <a:lvl1pPr>
              <a:defRPr>
                <a:solidFill>
                  <a:schemeClr val="tx1"/>
                </a:solidFill>
              </a:defRPr>
            </a:lvl1pPr>
          </a:lstStyle>
          <a:p>
            <a:r>
              <a:rPr lang="en-US"/>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1058011" y="1828800"/>
            <a:ext cx="4754880" cy="559834"/>
          </a:xfrm>
        </p:spPr>
        <p:txBody>
          <a:bodyPr anchor="b">
            <a:normAutofit/>
          </a:bodyPr>
          <a:lstStyle>
            <a:lvl1pPr marL="0" indent="0">
              <a:lnSpc>
                <a:spcPct val="90000"/>
              </a:lnSpc>
              <a:buNone/>
              <a:defRPr sz="20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35B8AB-C546-6624-5613-679F649D8004}"/>
              </a:ext>
            </a:extLst>
          </p:cNvPr>
          <p:cNvSpPr>
            <a:spLocks noGrp="1"/>
          </p:cNvSpPr>
          <p:nvPr>
            <p:ph sz="quarter" idx="15"/>
          </p:nvPr>
        </p:nvSpPr>
        <p:spPr>
          <a:xfrm>
            <a:off x="1058011" y="2465752"/>
            <a:ext cx="4754880" cy="376396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53436" y="1828800"/>
            <a:ext cx="4754880" cy="559834"/>
          </a:xfrm>
        </p:spPr>
        <p:txBody>
          <a:bodyPr anchor="b">
            <a:normAutofit/>
          </a:bodyPr>
          <a:lstStyle>
            <a:lvl1pPr marL="0" indent="0">
              <a:lnSpc>
                <a:spcPct val="90000"/>
              </a:lnSpc>
              <a:buNone/>
              <a:defRPr sz="20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689131D8-B072-15AB-4C0D-39F0B943B0A9}"/>
              </a:ext>
            </a:extLst>
          </p:cNvPr>
          <p:cNvSpPr>
            <a:spLocks noGrp="1"/>
          </p:cNvSpPr>
          <p:nvPr>
            <p:ph sz="quarter" idx="16"/>
          </p:nvPr>
        </p:nvSpPr>
        <p:spPr>
          <a:xfrm>
            <a:off x="6353436" y="2465752"/>
            <a:ext cx="4754880" cy="376396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lvl1pPr>
              <a:defRPr>
                <a:solidFill>
                  <a:schemeClr val="tx1"/>
                </a:solidFill>
              </a:defRPr>
            </a:lvl1pPr>
          </a:lstStyle>
          <a:p>
            <a:fld id="{B7C0F1DD-38C1-462C-A697-E8DF52FBE341}" type="datetime1">
              <a:rPr lang="en-US" smtClean="0"/>
              <a:t>12/2/2025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5" name="Group 14">
            <a:extLst>
              <a:ext uri="{FF2B5EF4-FFF2-40B4-BE49-F238E27FC236}">
                <a16:creationId xmlns:a16="http://schemas.microsoft.com/office/drawing/2014/main" id="{2E70A967-D43A-531B-AB77-B7D2DE7E4B0F}"/>
              </a:ext>
            </a:extLst>
          </p:cNvPr>
          <p:cNvGrpSpPr/>
          <p:nvPr/>
        </p:nvGrpSpPr>
        <p:grpSpPr>
          <a:xfrm>
            <a:off x="803185" y="0"/>
            <a:ext cx="10585629" cy="6858000"/>
            <a:chOff x="803185" y="0"/>
            <a:chExt cx="10585629" cy="6858000"/>
          </a:xfrm>
        </p:grpSpPr>
        <p:cxnSp>
          <p:nvCxnSpPr>
            <p:cNvPr id="16" name="Straight Connector 15">
              <a:extLst>
                <a:ext uri="{FF2B5EF4-FFF2-40B4-BE49-F238E27FC236}">
                  <a16:creationId xmlns:a16="http://schemas.microsoft.com/office/drawing/2014/main" id="{61B1175E-A767-B7AB-D265-9256ECCA8E8A}"/>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29F5B2-C13B-2102-792E-E51F1738D2A8}"/>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5C2A7D0-2242-BB3D-AC3F-126E076FC3A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0BEB2B-F33C-CFC6-3060-70CD260293D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522492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1060704" y="603504"/>
            <a:ext cx="10058400" cy="1132258"/>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tx1"/>
                </a:solidFill>
              </a:defRPr>
            </a:lvl1pPr>
          </a:lstStyle>
          <a:p>
            <a:fld id="{B15132D0-A4B5-4DFA-9485-CB2E482EE77C}" type="datetime1">
              <a:rPr lang="en-US" smtClean="0"/>
              <a:t>12/2/2025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1" name="Group 10">
            <a:extLst>
              <a:ext uri="{FF2B5EF4-FFF2-40B4-BE49-F238E27FC236}">
                <a16:creationId xmlns:a16="http://schemas.microsoft.com/office/drawing/2014/main" id="{570C8D4F-961C-9DE3-2BE6-ABBC18355BC3}"/>
              </a:ext>
            </a:extLst>
          </p:cNvPr>
          <p:cNvGrpSpPr/>
          <p:nvPr/>
        </p:nvGrpSpPr>
        <p:grpSpPr>
          <a:xfrm>
            <a:off x="803185" y="0"/>
            <a:ext cx="10585629" cy="6858000"/>
            <a:chOff x="803185" y="0"/>
            <a:chExt cx="10585629" cy="6858000"/>
          </a:xfrm>
        </p:grpSpPr>
        <p:cxnSp>
          <p:nvCxnSpPr>
            <p:cNvPr id="12" name="Straight Connector 11">
              <a:extLst>
                <a:ext uri="{FF2B5EF4-FFF2-40B4-BE49-F238E27FC236}">
                  <a16:creationId xmlns:a16="http://schemas.microsoft.com/office/drawing/2014/main" id="{E145383D-28A9-C0D3-8E3D-AA7533D29252}"/>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B585A5-22BA-F43D-07BD-3BB57145B24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437C88-1694-66DE-88F2-5F80E4367732}"/>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75A774-D186-6B8B-F966-423BE24E466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626805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accent3"/>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tx1"/>
                </a:solidFill>
              </a:defRPr>
            </a:lvl1pPr>
          </a:lstStyle>
          <a:p>
            <a:fld id="{2EC83663-489C-4B0C-BB79-FC178A8643C9}" type="datetime1">
              <a:rPr lang="en-US" smtClean="0"/>
              <a:t>12/2/2025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0" name="Group 9">
            <a:extLst>
              <a:ext uri="{FF2B5EF4-FFF2-40B4-BE49-F238E27FC236}">
                <a16:creationId xmlns:a16="http://schemas.microsoft.com/office/drawing/2014/main" id="{A5ECB350-6B4D-5D25-5FB0-D995BE7D095F}"/>
              </a:ext>
            </a:extLst>
          </p:cNvPr>
          <p:cNvGrpSpPr/>
          <p:nvPr/>
        </p:nvGrpSpPr>
        <p:grpSpPr>
          <a:xfrm>
            <a:off x="803185" y="0"/>
            <a:ext cx="10585629" cy="6858000"/>
            <a:chOff x="803185" y="0"/>
            <a:chExt cx="10585629" cy="6858000"/>
          </a:xfrm>
        </p:grpSpPr>
        <p:cxnSp>
          <p:nvCxnSpPr>
            <p:cNvPr id="11" name="Straight Connector 10">
              <a:extLst>
                <a:ext uri="{FF2B5EF4-FFF2-40B4-BE49-F238E27FC236}">
                  <a16:creationId xmlns:a16="http://schemas.microsoft.com/office/drawing/2014/main" id="{614889B8-EF0E-CC96-E345-4814F56ED6D9}"/>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0EF97A-5CED-BE43-C066-ED89AE049BD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CB1FB5-CA0E-AFAB-5607-844D9592A240}"/>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BAA5556-E509-ED49-F4BE-6F664377F5B7}"/>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35831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1207008" y="786384"/>
            <a:ext cx="2926080" cy="1737360"/>
          </a:xfrm>
        </p:spPr>
        <p:txBody>
          <a:bodyPr anchor="t">
            <a:normAutofit/>
          </a:bodyPr>
          <a:lstStyle>
            <a:lvl1pPr>
              <a:defRPr sz="3200">
                <a:solidFill>
                  <a:schemeClr val="tx1"/>
                </a:solidFill>
              </a:defRPr>
            </a:lvl1pPr>
          </a:lstStyle>
          <a:p>
            <a:r>
              <a:rPr lang="en-US"/>
              <a:t>Click to edit Master title style</a:t>
            </a:r>
          </a:p>
        </p:txBody>
      </p:sp>
      <p:sp>
        <p:nvSpPr>
          <p:cNvPr id="14" name="Footer Placeholder 13">
            <a:extLst>
              <a:ext uri="{FF2B5EF4-FFF2-40B4-BE49-F238E27FC236}">
                <a16:creationId xmlns:a16="http://schemas.microsoft.com/office/drawing/2014/main" id="{06EDF8B4-9629-39C1-DDBF-A5485B241DB4}"/>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1207008" y="2651760"/>
            <a:ext cx="2926080" cy="3383280"/>
          </a:xfrm>
        </p:spPr>
        <p:txBody>
          <a:bodyPr anchor="t">
            <a:norm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297680" y="786382"/>
            <a:ext cx="6766560" cy="548640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b="0">
                <a:solidFill>
                  <a:schemeClr val="tx1"/>
                </a:solidFill>
              </a:defRPr>
            </a:lvl4pPr>
            <a:lvl5pPr marL="1200150" indent="-285750">
              <a:buFont typeface="Arial" panose="020B0604020202020204" pitchFamily="34" charset="0"/>
              <a:buChar char="•"/>
              <a:defRPr sz="1400" b="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a:extLst>
              <a:ext uri="{FF2B5EF4-FFF2-40B4-BE49-F238E27FC236}">
                <a16:creationId xmlns:a16="http://schemas.microsoft.com/office/drawing/2014/main" id="{2EAB326A-0996-8BBC-BFAF-29A228B198CC}"/>
              </a:ext>
            </a:extLst>
          </p:cNvPr>
          <p:cNvSpPr>
            <a:spLocks noGrp="1"/>
          </p:cNvSpPr>
          <p:nvPr>
            <p:ph type="dt" sz="half" idx="10"/>
          </p:nvPr>
        </p:nvSpPr>
        <p:spPr/>
        <p:txBody>
          <a:bodyPr/>
          <a:lstStyle>
            <a:lvl1pPr>
              <a:defRPr>
                <a:solidFill>
                  <a:schemeClr val="tx1"/>
                </a:solidFill>
              </a:defRPr>
            </a:lvl1pPr>
          </a:lstStyle>
          <a:p>
            <a:fld id="{C41BEF89-672A-4E25-926B-58E382525C3F}" type="datetime1">
              <a:rPr lang="en-US" smtClean="0"/>
              <a:t>12/2/2025</a:t>
            </a:fld>
            <a:endParaRPr lang="en-US"/>
          </a:p>
        </p:txBody>
      </p:sp>
      <p:sp>
        <p:nvSpPr>
          <p:cNvPr id="15" name="Slide Number Placeholder 14">
            <a:extLst>
              <a:ext uri="{FF2B5EF4-FFF2-40B4-BE49-F238E27FC236}">
                <a16:creationId xmlns:a16="http://schemas.microsoft.com/office/drawing/2014/main" id="{3AE9EB23-C42E-AFD9-410F-5D3A9B4737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8" name="Group 7">
            <a:extLst>
              <a:ext uri="{FF2B5EF4-FFF2-40B4-BE49-F238E27FC236}">
                <a16:creationId xmlns:a16="http://schemas.microsoft.com/office/drawing/2014/main" id="{8179AB9D-F8E4-DA67-2113-2CB4FAAA3FE3}"/>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4D1AF63C-58A3-D664-0F8A-2F866DE99229}"/>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353FA6-146A-25CD-A52A-50A0DBA7C44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D17F74-4821-8F53-7E3E-BD10714CA13A}"/>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CBD083B-641D-8442-0510-78BC3BDFF82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645178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1207008" y="786384"/>
            <a:ext cx="3595634" cy="1920240"/>
          </a:xfrm>
        </p:spPr>
        <p:txBody>
          <a:bodyPr anchor="t">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1207008" y="2752344"/>
            <a:ext cx="3585586" cy="3291840"/>
          </a:xfrm>
        </p:spPr>
        <p:txBody>
          <a:bodyPr anchor="b"/>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063318" y="402336"/>
            <a:ext cx="6328768"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lvl1pPr>
              <a:defRPr>
                <a:solidFill>
                  <a:schemeClr val="tx1"/>
                </a:solidFill>
              </a:defRPr>
            </a:lvl1pPr>
          </a:lstStyle>
          <a:p>
            <a:fld id="{9931E9BD-2556-46EE-BDF5-EE03A42C0687}" type="datetime1">
              <a:rPr lang="en-US" smtClean="0"/>
              <a:t>12/2/2025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8" name="Straight Connector 7">
            <a:extLst>
              <a:ext uri="{FF2B5EF4-FFF2-40B4-BE49-F238E27FC236}">
                <a16:creationId xmlns:a16="http://schemas.microsoft.com/office/drawing/2014/main" id="{DF475923-C72A-59CC-2F27-3B42DE9E23C1}"/>
              </a:ext>
            </a:extLst>
          </p:cNvPr>
          <p:cNvCxnSpPr/>
          <p:nvPr/>
        </p:nvCxnSpPr>
        <p:spPr>
          <a:xfrm>
            <a:off x="5044948" y="402336"/>
            <a:ext cx="0" cy="60533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44E6E6F-31C5-280B-B965-1DCA584FB10B}"/>
              </a:ext>
            </a:extLst>
          </p:cNvPr>
          <p:cNvGrpSpPr/>
          <p:nvPr/>
        </p:nvGrpSpPr>
        <p:grpSpPr>
          <a:xfrm>
            <a:off x="803185" y="0"/>
            <a:ext cx="10585629" cy="6858000"/>
            <a:chOff x="803185" y="0"/>
            <a:chExt cx="10585629" cy="6858000"/>
          </a:xfrm>
        </p:grpSpPr>
        <p:cxnSp>
          <p:nvCxnSpPr>
            <p:cNvPr id="10" name="Straight Connector 9">
              <a:extLst>
                <a:ext uri="{FF2B5EF4-FFF2-40B4-BE49-F238E27FC236}">
                  <a16:creationId xmlns:a16="http://schemas.microsoft.com/office/drawing/2014/main" id="{E46DD8FB-C3C8-02D7-0EEC-1FA8A0E72EE2}"/>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87276-FB86-B497-EB85-08D57647FCBA}"/>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AFABFB-CCBD-F586-5A5B-F739C98FEB06}"/>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33A7C7-3944-5EFF-0F5A-CD13C776DD13}"/>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740000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07008" y="786384"/>
            <a:ext cx="7342307" cy="2085339"/>
          </a:xfrm>
        </p:spPr>
        <p:txBody>
          <a:bodyPr anchor="b">
            <a:noAutofit/>
          </a:bodyPr>
          <a:lstStyle>
            <a:lvl1pPr>
              <a:defRPr sz="6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207008" y="3594099"/>
            <a:ext cx="9601200" cy="237744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C89BE370-40DD-429A-ADED-41858713F7D9}" type="datetime1">
              <a:rPr lang="en-US" smtClean="0"/>
              <a:t>12/2/2025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3" name="Group 2">
            <a:extLst>
              <a:ext uri="{FF2B5EF4-FFF2-40B4-BE49-F238E27FC236}">
                <a16:creationId xmlns:a16="http://schemas.microsoft.com/office/drawing/2014/main" id="{CFF997AB-1CB0-F155-5BD6-8AD0DF5F9C8C}"/>
              </a:ext>
            </a:extLst>
          </p:cNvPr>
          <p:cNvGrpSpPr/>
          <p:nvPr/>
        </p:nvGrpSpPr>
        <p:grpSpPr>
          <a:xfrm>
            <a:off x="803185" y="0"/>
            <a:ext cx="10585629" cy="6858000"/>
            <a:chOff x="803185" y="0"/>
            <a:chExt cx="10585629" cy="6858000"/>
          </a:xfrm>
        </p:grpSpPr>
        <p:cxnSp>
          <p:nvCxnSpPr>
            <p:cNvPr id="7" name="Straight Connector 6">
              <a:extLst>
                <a:ext uri="{FF2B5EF4-FFF2-40B4-BE49-F238E27FC236}">
                  <a16:creationId xmlns:a16="http://schemas.microsoft.com/office/drawing/2014/main" id="{5CD1A663-8D32-81FC-CF0E-3943276FC5BD}"/>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88FB5FE-FF71-6B7B-03A4-B78EA9E50FE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4967FC-68C7-FF99-F0D4-F11F22519D8E}"/>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0437DFC-E04A-54B1-CFEA-8D9349D6EB77}"/>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111387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07008" y="786384"/>
            <a:ext cx="8430767" cy="2520011"/>
          </a:xfrm>
        </p:spPr>
        <p:txBody>
          <a:bodyPr anchor="b">
            <a:noAutofit/>
          </a:bodyPr>
          <a:lstStyle>
            <a:lvl1pPr>
              <a:defRPr sz="6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1207008" y="3622673"/>
            <a:ext cx="8430639" cy="1609344"/>
          </a:xfrm>
        </p:spPr>
        <p:txBody>
          <a:bodyPr>
            <a:no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B744B83-DEC6-42A9-90ED-B3D6C76A8643}" type="datetime1">
              <a:rPr lang="en-US" smtClean="0"/>
              <a:t>12/2/2025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3" name="Group 2">
            <a:extLst>
              <a:ext uri="{FF2B5EF4-FFF2-40B4-BE49-F238E27FC236}">
                <a16:creationId xmlns:a16="http://schemas.microsoft.com/office/drawing/2014/main" id="{F4604B72-3E24-1723-74C9-C1E295269A19}"/>
              </a:ext>
            </a:extLst>
          </p:cNvPr>
          <p:cNvGrpSpPr/>
          <p:nvPr/>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2CEF3A60-0DC4-008A-49C8-C3FD46FA3B85}"/>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618110-A634-DE8C-5B6D-35477E47ED2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8E21D7-A780-C513-5EB6-4A6C625665CC}"/>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2C4757-1CA9-394F-33BF-C5A9D77182F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373742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accent3"/>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C0D6AF0-B6F6-A093-A469-888C617C34D0}"/>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D46E95A7-955E-FC5B-D104-EC6701D6FA60}"/>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5FC1A-7536-FA20-E5DC-2D810097554F}"/>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B12FF6-F32F-DFCA-9885-6FE91F1A8A3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E863DC-51BC-8D1D-3164-799EBBDAD6F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58922217-2748-2314-B47E-D795069B2538}"/>
              </a:ext>
            </a:extLst>
          </p:cNvPr>
          <p:cNvCxnSpPr>
            <a:cxnSpLocks/>
          </p:cNvCxnSpPr>
          <p:nvPr/>
        </p:nvCxnSpPr>
        <p:spPr>
          <a:xfrm>
            <a:off x="609904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DB7B0F2-3D52-79E2-8444-B82E34B568BA}"/>
              </a:ext>
            </a:extLst>
          </p:cNvPr>
          <p:cNvSpPr>
            <a:spLocks noGrp="1"/>
          </p:cNvSpPr>
          <p:nvPr>
            <p:ph type="title"/>
          </p:nvPr>
        </p:nvSpPr>
        <p:spPr>
          <a:xfrm>
            <a:off x="6400800" y="786384"/>
            <a:ext cx="4668637" cy="3460492"/>
          </a:xfrm>
        </p:spPr>
        <p:txBody>
          <a:bodyPr>
            <a:normAutofit/>
          </a:bodyPr>
          <a:lstStyle>
            <a:lvl1pPr>
              <a:defRPr sz="4800"/>
            </a:lvl1pPr>
          </a:lstStyle>
          <a:p>
            <a:r>
              <a:rPr lang="en-US"/>
              <a:t>Click to edit Master title style</a:t>
            </a:r>
          </a:p>
        </p:txBody>
      </p:sp>
      <p:sp>
        <p:nvSpPr>
          <p:cNvPr id="8" name="Footer Placeholder 7">
            <a:extLst>
              <a:ext uri="{FF2B5EF4-FFF2-40B4-BE49-F238E27FC236}">
                <a16:creationId xmlns:a16="http://schemas.microsoft.com/office/drawing/2014/main" id="{94E97102-355A-91BC-FF97-2F2F544144E1}"/>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0" name="Picture Placeholder 10">
            <a:extLst>
              <a:ext uri="{FF2B5EF4-FFF2-40B4-BE49-F238E27FC236}">
                <a16:creationId xmlns:a16="http://schemas.microsoft.com/office/drawing/2014/main" id="{391879C3-FF15-5DBC-60E1-15862E523659}"/>
              </a:ext>
            </a:extLst>
          </p:cNvPr>
          <p:cNvSpPr>
            <a:spLocks noGrp="1"/>
          </p:cNvSpPr>
          <p:nvPr>
            <p:ph type="pic" sz="quarter" idx="13" hasCustomPrompt="1"/>
          </p:nvPr>
        </p:nvSpPr>
        <p:spPr>
          <a:xfrm>
            <a:off x="804672" y="397791"/>
            <a:ext cx="5289176"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52" t="75" r="1"/>
            </a:stretch>
          </a:blipFill>
        </p:spPr>
        <p:txBody>
          <a:bodyPr/>
          <a:lstStyle>
            <a:lvl1pPr marL="0" indent="0">
              <a:buNone/>
              <a:defRPr/>
            </a:lvl1pPr>
          </a:lstStyle>
          <a:p>
            <a:r>
              <a:rPr lang="en-US"/>
              <a:t>   </a:t>
            </a:r>
          </a:p>
        </p:txBody>
      </p:sp>
      <p:sp>
        <p:nvSpPr>
          <p:cNvPr id="6" name="Text Placeholder 12">
            <a:extLst>
              <a:ext uri="{FF2B5EF4-FFF2-40B4-BE49-F238E27FC236}">
                <a16:creationId xmlns:a16="http://schemas.microsoft.com/office/drawing/2014/main" id="{944F125D-7632-1E4B-E35B-4A1B552FC872}"/>
              </a:ext>
            </a:extLst>
          </p:cNvPr>
          <p:cNvSpPr>
            <a:spLocks noGrp="1"/>
          </p:cNvSpPr>
          <p:nvPr>
            <p:ph type="body" sz="quarter" idx="17"/>
          </p:nvPr>
        </p:nvSpPr>
        <p:spPr>
          <a:xfrm>
            <a:off x="6395599" y="4663439"/>
            <a:ext cx="4668641" cy="1380744"/>
          </a:xfrm>
        </p:spPr>
        <p:txBody>
          <a:bodyPr anchor="b">
            <a:normAutofit/>
          </a:bodyPr>
          <a:lstStyle>
            <a:lvl1pPr marL="0" indent="0">
              <a:buNone/>
              <a:defRPr sz="2000"/>
            </a:lvl1pPr>
          </a:lstStyle>
          <a:p>
            <a:pPr lvl="0"/>
            <a:r>
              <a:rPr lang="en-US"/>
              <a:t>Click to edit Master text styles</a:t>
            </a:r>
          </a:p>
        </p:txBody>
      </p:sp>
      <p:sp>
        <p:nvSpPr>
          <p:cNvPr id="7" name="Date Placeholder 6">
            <a:extLst>
              <a:ext uri="{FF2B5EF4-FFF2-40B4-BE49-F238E27FC236}">
                <a16:creationId xmlns:a16="http://schemas.microsoft.com/office/drawing/2014/main" id="{EEF24230-5D44-0E0B-741C-23E5B8A5067D}"/>
              </a:ext>
            </a:extLst>
          </p:cNvPr>
          <p:cNvSpPr>
            <a:spLocks noGrp="1"/>
          </p:cNvSpPr>
          <p:nvPr>
            <p:ph type="dt" sz="half" idx="14"/>
          </p:nvPr>
        </p:nvSpPr>
        <p:spPr/>
        <p:txBody>
          <a:bodyPr/>
          <a:lstStyle>
            <a:lvl1pPr>
              <a:defRPr>
                <a:solidFill>
                  <a:schemeClr val="tx1"/>
                </a:solidFill>
              </a:defRPr>
            </a:lvl1pPr>
          </a:lstStyle>
          <a:p>
            <a:fld id="{2F8211FF-1EED-4E40-908A-D3076C331B06}" type="datetime1">
              <a:rPr lang="en-US" smtClean="0"/>
              <a:t>12/2/2025</a:t>
            </a:fld>
            <a:endParaRPr lang="en-US"/>
          </a:p>
        </p:txBody>
      </p:sp>
      <p:sp>
        <p:nvSpPr>
          <p:cNvPr id="9" name="Slide Number Placeholder 8">
            <a:extLst>
              <a:ext uri="{FF2B5EF4-FFF2-40B4-BE49-F238E27FC236}">
                <a16:creationId xmlns:a16="http://schemas.microsoft.com/office/drawing/2014/main" id="{59DF417E-29EA-8AA4-1FB6-094EEC6C1C1D}"/>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5803573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E949C-4552-505B-2374-1AD98378AB98}"/>
              </a:ext>
            </a:extLst>
          </p:cNvPr>
          <p:cNvSpPr>
            <a:spLocks noGrp="1"/>
          </p:cNvSpPr>
          <p:nvPr>
            <p:ph type="title"/>
          </p:nvPr>
        </p:nvSpPr>
        <p:spPr>
          <a:xfrm>
            <a:off x="1207007" y="786382"/>
            <a:ext cx="7589520" cy="3474721"/>
          </a:xfrm>
        </p:spPr>
        <p:txBody>
          <a:bodyPr>
            <a:noAutofit/>
          </a:bodyPr>
          <a:lstStyle>
            <a:lvl1pPr>
              <a:defRPr sz="700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0" name="Text Placeholder 12">
            <a:extLst>
              <a:ext uri="{FF2B5EF4-FFF2-40B4-BE49-F238E27FC236}">
                <a16:creationId xmlns:a16="http://schemas.microsoft.com/office/drawing/2014/main" id="{96AD6200-A62D-83E5-67FF-7C9D21BC40D3}"/>
              </a:ext>
            </a:extLst>
          </p:cNvPr>
          <p:cNvSpPr>
            <a:spLocks noGrp="1"/>
          </p:cNvSpPr>
          <p:nvPr>
            <p:ph type="body" sz="quarter" idx="17"/>
          </p:nvPr>
        </p:nvSpPr>
        <p:spPr>
          <a:xfrm>
            <a:off x="1207007" y="4480561"/>
            <a:ext cx="6655519" cy="1563618"/>
          </a:xfrm>
        </p:spPr>
        <p:txBody>
          <a:bodyPr anchor="b">
            <a:normAutofit/>
          </a:bodyPr>
          <a:lstStyle>
            <a:lvl1pPr marL="0" indent="0">
              <a:buNone/>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D804AD26-BCB3-4DA6-A1C8-F71900B8E385}" type="datetime1">
              <a:rPr lang="en-US" smtClean="0"/>
              <a:t>12/2/2025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2" name="Group 11">
            <a:extLst>
              <a:ext uri="{FF2B5EF4-FFF2-40B4-BE49-F238E27FC236}">
                <a16:creationId xmlns:a16="http://schemas.microsoft.com/office/drawing/2014/main" id="{FFF68E49-FB2F-EE46-BBC5-687EFFAC5B44}"/>
              </a:ext>
            </a:extLst>
          </p:cNvPr>
          <p:cNvGrpSpPr/>
          <p:nvPr userDrawn="1"/>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3A684535-D8D6-3C5C-2F48-CF561A535894}"/>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53CEFA-651F-E217-0B0C-E52881B35E2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1F9794-829E-FFF3-35B9-FBE57045076F}"/>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C86891-1380-AD13-7BB7-52F437FF17F5}"/>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93156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Ref idx="1001">
        <a:schemeClr val="bg1"/>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9E9313-4D10-F4B7-8D91-79EDA5D77209}"/>
              </a:ext>
            </a:extLst>
          </p:cNvPr>
          <p:cNvSpPr>
            <a:spLocks noGrp="1"/>
          </p:cNvSpPr>
          <p:nvPr>
            <p:ph type="title"/>
          </p:nvPr>
        </p:nvSpPr>
        <p:spPr>
          <a:xfrm>
            <a:off x="1207004" y="1073329"/>
            <a:ext cx="7876287" cy="3592629"/>
          </a:xfrm>
        </p:spPr>
        <p:txBody>
          <a:bodyPr anchor="b">
            <a:normAutofit/>
          </a:bodyPr>
          <a:lstStyle>
            <a:lvl1pPr>
              <a:defRPr sz="720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10" name="Text Placeholder 12">
            <a:extLst>
              <a:ext uri="{FF2B5EF4-FFF2-40B4-BE49-F238E27FC236}">
                <a16:creationId xmlns:a16="http://schemas.microsoft.com/office/drawing/2014/main" id="{9CF64426-6D11-A40D-4E5E-20B779D81EA7}"/>
              </a:ext>
            </a:extLst>
          </p:cNvPr>
          <p:cNvSpPr>
            <a:spLocks noGrp="1"/>
          </p:cNvSpPr>
          <p:nvPr>
            <p:ph type="body" sz="quarter" idx="17"/>
          </p:nvPr>
        </p:nvSpPr>
        <p:spPr>
          <a:xfrm>
            <a:off x="1207007" y="4715111"/>
            <a:ext cx="7375466" cy="1014984"/>
          </a:xfrm>
        </p:spPr>
        <p:txBody>
          <a:bodyPr anchor="t">
            <a:normAutofit/>
          </a:bodyPr>
          <a:lstStyle>
            <a:lvl1pPr marL="0" indent="0">
              <a:buNone/>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53632C9C-9A8F-446B-8187-09132D1A46A0}" type="datetime1">
              <a:rPr lang="en-US" smtClean="0"/>
              <a:t>12/2/2025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grpSp>
        <p:nvGrpSpPr>
          <p:cNvPr id="12" name="Group 11">
            <a:extLst>
              <a:ext uri="{FF2B5EF4-FFF2-40B4-BE49-F238E27FC236}">
                <a16:creationId xmlns:a16="http://schemas.microsoft.com/office/drawing/2014/main" id="{54162085-B82B-D70C-0D7A-22C4D7233FBB}"/>
              </a:ext>
            </a:extLst>
          </p:cNvPr>
          <p:cNvGrpSpPr/>
          <p:nvPr userDrawn="1"/>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9B9AC621-2F3F-131D-52E8-A49842375418}"/>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C01039-2702-D6CF-0CAF-7BDB73F1657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6C98EB-F220-E16C-9F07-94D78E1A08D0}"/>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F953B0C-5FF3-5CCF-848F-BB45DDA545A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03002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295400" y="1005840"/>
            <a:ext cx="9601200" cy="2621154"/>
          </a:xfrm>
        </p:spPr>
        <p:txBody>
          <a:bodyPr anchor="b" anchorCtr="0">
            <a:normAutofit/>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295400" y="3749039"/>
            <a:ext cx="9601200" cy="2103120"/>
          </a:xfrm>
        </p:spPr>
        <p:txBody>
          <a:bodyPr anchor="t" anchorCtr="0">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8C6F82F-1CA0-4CF2-91A1-388896177AD5}" type="datetime1">
              <a:rPr lang="en-US" smtClean="0"/>
              <a:t>12/2/2025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grpSp>
        <p:nvGrpSpPr>
          <p:cNvPr id="12" name="Group 11">
            <a:extLst>
              <a:ext uri="{FF2B5EF4-FFF2-40B4-BE49-F238E27FC236}">
                <a16:creationId xmlns:a16="http://schemas.microsoft.com/office/drawing/2014/main" id="{E52FAD7B-9B0A-857E-5CD0-3E3F44C18648}"/>
              </a:ext>
            </a:extLst>
          </p:cNvPr>
          <p:cNvGrpSpPr/>
          <p:nvPr userDrawn="1"/>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C00D7A0C-A4FC-D6C3-FB54-CEA8FB8E5330}"/>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4A9338F-57CD-1C5E-080E-1648C5C9F92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DEB5BD-7064-53F1-55A5-85BC50666D0B}"/>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43BB38-B6FB-D943-9359-FE7ED3ABB291}"/>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266204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066800" y="685800"/>
            <a:ext cx="10058400" cy="1132258"/>
          </a:xfrm>
          <a:prstGeom prst="rect">
            <a:avLst/>
          </a:prstGeom>
        </p:spPr>
        <p:txBody>
          <a:bodyPr vert="horz" lIns="91440" tIns="45720" rIns="91440" bIns="45720" rtlCol="0" anchor="t">
            <a:normAutofit/>
          </a:bodyPr>
          <a:lstStyle/>
          <a:p>
            <a:r>
              <a:rPr lang="en-US"/>
              <a:t>Click to edit Master title style</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16200000">
            <a:off x="-1005840" y="1525384"/>
            <a:ext cx="2805405" cy="365125"/>
          </a:xfrm>
          <a:prstGeom prst="rect">
            <a:avLst/>
          </a:prstGeom>
        </p:spPr>
        <p:txBody>
          <a:bodyPr vert="horz" lIns="91440" tIns="45720" rIns="91440" bIns="45720" rtlCol="0" anchor="ctr"/>
          <a:lstStyle>
            <a:lvl1pPr algn="r" rtl="0">
              <a:defRPr sz="900" b="0" i="0">
                <a:solidFill>
                  <a:schemeClr val="tx1"/>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73385" y="6229552"/>
            <a:ext cx="429207" cy="365125"/>
          </a:xfrm>
          <a:prstGeom prst="rect">
            <a:avLst/>
          </a:prstGeom>
        </p:spPr>
        <p:txBody>
          <a:bodyPr vert="horz" lIns="91440" tIns="45720" rIns="91440" bIns="45720" rtlCol="0" anchor="ctr"/>
          <a:lstStyle>
            <a:lvl1pPr algn="ctr" rtl="0">
              <a:defRPr sz="900" b="0" i="0">
                <a:solidFill>
                  <a:schemeClr val="tx1"/>
                </a:solidFill>
                <a:latin typeface="+mn-lt"/>
              </a:defRPr>
            </a:lvl1pPr>
          </a:lstStyle>
          <a:p>
            <a:fld id="{CC057153-B650-4DEB-B370-79DDCFDCE934}" type="slidenum">
              <a:rPr lang="en-US" smtClean="0"/>
              <a:pPr/>
              <a:t>‹#›</a:t>
            </a:fld>
            <a:endParaRPr lang="en-US"/>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066800" y="1920240"/>
            <a:ext cx="10058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rot="5400000">
            <a:off x="10040831" y="4206240"/>
            <a:ext cx="3494314" cy="365125"/>
          </a:xfrm>
          <a:prstGeom prst="rect">
            <a:avLst/>
          </a:prstGeom>
        </p:spPr>
        <p:txBody>
          <a:bodyPr vert="horz" lIns="91440" tIns="45720" rIns="91440" bIns="45720" rtlCol="0" anchor="ctr"/>
          <a:lstStyle>
            <a:lvl1pPr algn="r" rtl="0">
              <a:defRPr sz="900" b="0" i="0">
                <a:solidFill>
                  <a:schemeClr val="tx1"/>
                </a:solidFill>
                <a:latin typeface="+mn-lt"/>
              </a:defRPr>
            </a:lvl1pPr>
          </a:lstStyle>
          <a:p>
            <a:fld id="{5D94B1B5-61D9-4408-A2B5-CA06F768CAB1}" type="datetime1">
              <a:rPr lang="en-US" smtClean="0"/>
              <a:t>12/2/2025</a:t>
            </a:fld>
            <a:endParaRPr lang="en-US"/>
          </a:p>
        </p:txBody>
      </p:sp>
      <p:sp>
        <p:nvSpPr>
          <p:cNvPr id="12" name="Freeform 11" hidden="1">
            <a:extLst>
              <a:ext uri="{FF2B5EF4-FFF2-40B4-BE49-F238E27FC236}">
                <a16:creationId xmlns:a16="http://schemas.microsoft.com/office/drawing/2014/main" id="{918C00E2-AFB8-E789-01F1-47EC64846D95}"/>
              </a:ext>
            </a:extLst>
          </p:cNvPr>
          <p:cNvSpPr/>
          <p:nvPr/>
        </p:nvSpPr>
        <p:spPr>
          <a:xfrm>
            <a:off x="812559" y="393189"/>
            <a:ext cx="10579798" cy="6071619"/>
          </a:xfrm>
          <a:custGeom>
            <a:avLst/>
            <a:gdLst>
              <a:gd name="connsiteX0" fmla="*/ 10186606 w 10579798"/>
              <a:gd name="connsiteY0" fmla="*/ 0 h 6071619"/>
              <a:gd name="connsiteX1" fmla="*/ 10579798 w 10579798"/>
              <a:gd name="connsiteY1" fmla="*/ 0 h 6071619"/>
              <a:gd name="connsiteX2" fmla="*/ 10579798 w 10579798"/>
              <a:gd name="connsiteY2" fmla="*/ 6071619 h 6071619"/>
              <a:gd name="connsiteX3" fmla="*/ 10186606 w 10579798"/>
              <a:gd name="connsiteY3" fmla="*/ 6071619 h 6071619"/>
              <a:gd name="connsiteX4" fmla="*/ 10186606 w 10579798"/>
              <a:gd name="connsiteY4" fmla="*/ 393194 h 6071619"/>
              <a:gd name="connsiteX5" fmla="*/ 393192 w 10579798"/>
              <a:gd name="connsiteY5" fmla="*/ 393194 h 6071619"/>
              <a:gd name="connsiteX6" fmla="*/ 393192 w 10579798"/>
              <a:gd name="connsiteY6" fmla="*/ 5870339 h 6071619"/>
              <a:gd name="connsiteX7" fmla="*/ 0 w 10579798"/>
              <a:gd name="connsiteY7" fmla="*/ 5870339 h 6071619"/>
              <a:gd name="connsiteX8" fmla="*/ 0 w 10579798"/>
              <a:gd name="connsiteY8" fmla="*/ 2 h 6071619"/>
              <a:gd name="connsiteX9" fmla="*/ 157401 w 10579798"/>
              <a:gd name="connsiteY9" fmla="*/ 2 h 6071619"/>
              <a:gd name="connsiteX10" fmla="*/ 393192 w 10579798"/>
              <a:gd name="connsiteY10" fmla="*/ 2 h 6071619"/>
              <a:gd name="connsiteX11" fmla="*/ 10186606 w 10579798"/>
              <a:gd name="connsiteY11" fmla="*/ 2 h 607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9798" h="6071619">
                <a:moveTo>
                  <a:pt x="10186606" y="0"/>
                </a:moveTo>
                <a:lnTo>
                  <a:pt x="10579798" y="0"/>
                </a:lnTo>
                <a:lnTo>
                  <a:pt x="10579798" y="6071619"/>
                </a:lnTo>
                <a:lnTo>
                  <a:pt x="10186606" y="6071619"/>
                </a:lnTo>
                <a:lnTo>
                  <a:pt x="10186606" y="393194"/>
                </a:lnTo>
                <a:lnTo>
                  <a:pt x="393192" y="393194"/>
                </a:lnTo>
                <a:lnTo>
                  <a:pt x="393192" y="5870339"/>
                </a:lnTo>
                <a:lnTo>
                  <a:pt x="0" y="5870339"/>
                </a:lnTo>
                <a:lnTo>
                  <a:pt x="0" y="2"/>
                </a:lnTo>
                <a:lnTo>
                  <a:pt x="157401" y="2"/>
                </a:lnTo>
                <a:lnTo>
                  <a:pt x="393192" y="2"/>
                </a:lnTo>
                <a:lnTo>
                  <a:pt x="10186606" y="2"/>
                </a:lnTo>
                <a:close/>
              </a:path>
            </a:pathLst>
          </a:custGeom>
          <a:solidFill>
            <a:schemeClr val="accent5">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hidden="1">
            <a:extLst>
              <a:ext uri="{FF2B5EF4-FFF2-40B4-BE49-F238E27FC236}">
                <a16:creationId xmlns:a16="http://schemas.microsoft.com/office/drawing/2014/main" id="{6A6CDCAD-B761-0A5F-55A7-CE79AB3802A7}"/>
              </a:ext>
            </a:extLst>
          </p:cNvPr>
          <p:cNvSpPr/>
          <p:nvPr userDrawn="1"/>
        </p:nvSpPr>
        <p:spPr>
          <a:xfrm>
            <a:off x="812559" y="393189"/>
            <a:ext cx="10579798" cy="6071619"/>
          </a:xfrm>
          <a:custGeom>
            <a:avLst/>
            <a:gdLst>
              <a:gd name="connsiteX0" fmla="*/ 10186606 w 10579798"/>
              <a:gd name="connsiteY0" fmla="*/ 0 h 6071619"/>
              <a:gd name="connsiteX1" fmla="*/ 10579798 w 10579798"/>
              <a:gd name="connsiteY1" fmla="*/ 0 h 6071619"/>
              <a:gd name="connsiteX2" fmla="*/ 10579798 w 10579798"/>
              <a:gd name="connsiteY2" fmla="*/ 6071619 h 6071619"/>
              <a:gd name="connsiteX3" fmla="*/ 10186606 w 10579798"/>
              <a:gd name="connsiteY3" fmla="*/ 6071619 h 6071619"/>
              <a:gd name="connsiteX4" fmla="*/ 10186606 w 10579798"/>
              <a:gd name="connsiteY4" fmla="*/ 393194 h 6071619"/>
              <a:gd name="connsiteX5" fmla="*/ 393192 w 10579798"/>
              <a:gd name="connsiteY5" fmla="*/ 393194 h 6071619"/>
              <a:gd name="connsiteX6" fmla="*/ 393192 w 10579798"/>
              <a:gd name="connsiteY6" fmla="*/ 5870339 h 6071619"/>
              <a:gd name="connsiteX7" fmla="*/ 0 w 10579798"/>
              <a:gd name="connsiteY7" fmla="*/ 5870339 h 6071619"/>
              <a:gd name="connsiteX8" fmla="*/ 0 w 10579798"/>
              <a:gd name="connsiteY8" fmla="*/ 2 h 6071619"/>
              <a:gd name="connsiteX9" fmla="*/ 157401 w 10579798"/>
              <a:gd name="connsiteY9" fmla="*/ 2 h 6071619"/>
              <a:gd name="connsiteX10" fmla="*/ 393192 w 10579798"/>
              <a:gd name="connsiteY10" fmla="*/ 2 h 6071619"/>
              <a:gd name="connsiteX11" fmla="*/ 10186606 w 10579798"/>
              <a:gd name="connsiteY11" fmla="*/ 2 h 607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9798" h="6071619">
                <a:moveTo>
                  <a:pt x="10186606" y="0"/>
                </a:moveTo>
                <a:lnTo>
                  <a:pt x="10579798" y="0"/>
                </a:lnTo>
                <a:lnTo>
                  <a:pt x="10579798" y="6071619"/>
                </a:lnTo>
                <a:lnTo>
                  <a:pt x="10186606" y="6071619"/>
                </a:lnTo>
                <a:lnTo>
                  <a:pt x="10186606" y="393194"/>
                </a:lnTo>
                <a:lnTo>
                  <a:pt x="393192" y="393194"/>
                </a:lnTo>
                <a:lnTo>
                  <a:pt x="393192" y="5870339"/>
                </a:lnTo>
                <a:lnTo>
                  <a:pt x="0" y="5870339"/>
                </a:lnTo>
                <a:lnTo>
                  <a:pt x="0" y="2"/>
                </a:lnTo>
                <a:lnTo>
                  <a:pt x="157401" y="2"/>
                </a:lnTo>
                <a:lnTo>
                  <a:pt x="393192" y="2"/>
                </a:lnTo>
                <a:lnTo>
                  <a:pt x="10186606" y="2"/>
                </a:lnTo>
                <a:close/>
              </a:path>
            </a:pathLst>
          </a:custGeom>
          <a:solidFill>
            <a:schemeClr val="accent5">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56564892"/>
      </p:ext>
    </p:extLst>
  </p:cSld>
  <p:clrMap bg1="dk1" tx1="lt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76"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 id="2147483939" r:id="rId23"/>
    <p:sldLayoutId id="2147483940" r:id="rId24"/>
    <p:sldLayoutId id="2147483941" r:id="rId25"/>
    <p:sldLayoutId id="2147483942" r:id="rId26"/>
    <p:sldLayoutId id="2147483943" r:id="rId27"/>
    <p:sldLayoutId id="2147483944" r:id="rId28"/>
    <p:sldLayoutId id="2147483945" r:id="rId29"/>
    <p:sldLayoutId id="2147483946" r:id="rId30"/>
    <p:sldLayoutId id="2147483947" r:id="rId31"/>
    <p:sldLayoutId id="2147483948" r:id="rId32"/>
    <p:sldLayoutId id="2147483949" r:id="rId33"/>
    <p:sldLayoutId id="2147483950" r:id="rId34"/>
    <p:sldLayoutId id="2147483951" r:id="rId35"/>
    <p:sldLayoutId id="2147483952" r:id="rId36"/>
    <p:sldLayoutId id="2147483953" r:id="rId37"/>
    <p:sldLayoutId id="2147483954" r:id="rId38"/>
    <p:sldLayoutId id="2147483955" r:id="rId39"/>
    <p:sldLayoutId id="2147483956" r:id="rId40"/>
    <p:sldLayoutId id="2147483957" r:id="rId41"/>
    <p:sldLayoutId id="2147483958" r:id="rId42"/>
    <p:sldLayoutId id="2147483959" r:id="rId43"/>
    <p:sldLayoutId id="2147483960" r:id="rId44"/>
    <p:sldLayoutId id="2147483961" r:id="rId45"/>
    <p:sldLayoutId id="2147483962" r:id="rId46"/>
    <p:sldLayoutId id="2147483963" r:id="rId47"/>
    <p:sldLayoutId id="2147483964" r:id="rId48"/>
    <p:sldLayoutId id="2147483965" r:id="rId49"/>
    <p:sldLayoutId id="2147483966" r:id="rId50"/>
    <p:sldLayoutId id="2147483967" r:id="rId51"/>
    <p:sldLayoutId id="2147483969" r:id="rId52"/>
    <p:sldLayoutId id="2147483970" r:id="rId53"/>
    <p:sldLayoutId id="2147483971" r:id="rId54"/>
    <p:sldLayoutId id="2147483972" r:id="rId55"/>
    <p:sldLayoutId id="2147483973" r:id="rId56"/>
    <p:sldLayoutId id="2147483974" r:id="rId57"/>
    <p:sldLayoutId id="2147483975" r:id="rId58"/>
  </p:sldLayoutIdLst>
  <p:hf hdr="0" dt="0"/>
  <p:txStyles>
    <p:titleStyle>
      <a:lvl1pPr algn="l" defTabSz="914400" rtl="0" eaLnBrk="1" latinLnBrk="0" hangingPunct="1">
        <a:lnSpc>
          <a:spcPct val="100000"/>
        </a:lnSpc>
        <a:spcBef>
          <a:spcPct val="0"/>
        </a:spcBef>
        <a:buNone/>
        <a:defRPr sz="4000" b="0" i="0" kern="1200" cap="all" baseline="0">
          <a:solidFill>
            <a:schemeClr val="tx1"/>
          </a:solidFill>
          <a:latin typeface="+mj-lt"/>
          <a:ea typeface="+mj-ea"/>
          <a:cs typeface="+mj-cs"/>
        </a:defRPr>
      </a:lvl1pPr>
    </p:titleStyle>
    <p:bodyStyle>
      <a:lvl1pPr marL="285750" indent="-28575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mn-lt"/>
          <a:ea typeface="+mn-ea"/>
          <a:cs typeface="+mn-cs"/>
        </a:defRPr>
      </a:lvl1pPr>
      <a:lvl2pPr marL="514350" indent="-28575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mn-lt"/>
          <a:ea typeface="+mn-ea"/>
          <a:cs typeface="+mn-cs"/>
        </a:defRPr>
      </a:lvl2pPr>
      <a:lvl3pPr marL="742950" indent="-28575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971550" indent="-28575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200150" indent="-28575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A076-D631-8173-A2C6-69479C2EE704}"/>
              </a:ext>
            </a:extLst>
          </p:cNvPr>
          <p:cNvSpPr>
            <a:spLocks noGrp="1"/>
          </p:cNvSpPr>
          <p:nvPr>
            <p:ph type="title"/>
          </p:nvPr>
        </p:nvSpPr>
        <p:spPr>
          <a:xfrm>
            <a:off x="1207004" y="1073329"/>
            <a:ext cx="7876287" cy="3592629"/>
          </a:xfrm>
        </p:spPr>
        <p:txBody>
          <a:bodyPr anchor="b">
            <a:normAutofit/>
          </a:bodyPr>
          <a:lstStyle/>
          <a:p>
            <a:pPr>
              <a:lnSpc>
                <a:spcPct val="90000"/>
              </a:lnSpc>
            </a:pPr>
            <a:r>
              <a:rPr lang="en-US" sz="6100"/>
              <a:t>Structure of a Research Paper in Civil Engineering</a:t>
            </a:r>
          </a:p>
        </p:txBody>
      </p:sp>
      <p:sp>
        <p:nvSpPr>
          <p:cNvPr id="3" name="Subtitle 2">
            <a:extLst>
              <a:ext uri="{FF2B5EF4-FFF2-40B4-BE49-F238E27FC236}">
                <a16:creationId xmlns:a16="http://schemas.microsoft.com/office/drawing/2014/main" id="{A3D7B5DC-4A3E-32AF-11A2-B7E8015B43C8}"/>
              </a:ext>
            </a:extLst>
          </p:cNvPr>
          <p:cNvSpPr>
            <a:spLocks noGrp="1"/>
          </p:cNvSpPr>
          <p:nvPr>
            <p:ph type="body" sz="quarter" idx="17"/>
          </p:nvPr>
        </p:nvSpPr>
        <p:spPr>
          <a:xfrm>
            <a:off x="1207007" y="4715111"/>
            <a:ext cx="7375466" cy="1014984"/>
          </a:xfrm>
        </p:spPr>
        <p:txBody>
          <a:bodyPr anchor="t">
            <a:normAutofit fontScale="92500"/>
          </a:bodyPr>
          <a:lstStyle/>
          <a:p>
            <a:r>
              <a:rPr lang="en-US"/>
              <a:t>Key components and organization of engineering research papers</a:t>
            </a:r>
          </a:p>
          <a:p>
            <a:r>
              <a:rPr lang="en-US"/>
              <a:t>University of Patras – Civil Engineering – Semester 1</a:t>
            </a:r>
          </a:p>
        </p:txBody>
      </p:sp>
      <p:sp>
        <p:nvSpPr>
          <p:cNvPr id="5" name="Slide Number Placeholder 4">
            <a:extLst>
              <a:ext uri="{FF2B5EF4-FFF2-40B4-BE49-F238E27FC236}">
                <a16:creationId xmlns:a16="http://schemas.microsoft.com/office/drawing/2014/main" id="{F9295A9E-16CB-FAA4-7585-3F8E45283528}"/>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1</a:t>
            </a:fld>
            <a:endParaRPr lang="en-US"/>
          </a:p>
        </p:txBody>
      </p:sp>
    </p:spTree>
    <p:extLst>
      <p:ext uri="{BB962C8B-B14F-4D97-AF65-F5344CB8AC3E}">
        <p14:creationId xmlns:p14="http://schemas.microsoft.com/office/powerpoint/2010/main" val="343828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3432-F4B6-A33C-06A2-B1E58F81F3AD}"/>
              </a:ext>
            </a:extLst>
          </p:cNvPr>
          <p:cNvSpPr>
            <a:spLocks noGrp="1"/>
          </p:cNvSpPr>
          <p:nvPr>
            <p:ph type="title"/>
          </p:nvPr>
        </p:nvSpPr>
        <p:spPr>
          <a:xfrm>
            <a:off x="1060704" y="603504"/>
            <a:ext cx="10058400" cy="1132258"/>
          </a:xfrm>
        </p:spPr>
        <p:txBody>
          <a:bodyPr anchor="t">
            <a:normAutofit/>
          </a:bodyPr>
          <a:lstStyle/>
          <a:p>
            <a:r>
              <a:rPr lang="en-US"/>
              <a:t>Results &amp; Discussion</a:t>
            </a:r>
          </a:p>
        </p:txBody>
      </p:sp>
      <p:pic>
        <p:nvPicPr>
          <p:cNvPr id="7" name="Content Placeholder 6" descr="graphs and charts  Financial data analyzingPlease see some similar pictures from my lightbox:">
            <a:extLst>
              <a:ext uri="{FF2B5EF4-FFF2-40B4-BE49-F238E27FC236}">
                <a16:creationId xmlns:a16="http://schemas.microsoft.com/office/drawing/2014/main" id="{1EC7AAFF-8DC2-4654-8231-278B239332A6}"/>
              </a:ext>
            </a:extLst>
          </p:cNvPr>
          <p:cNvPicPr>
            <a:picLocks noGrp="1" noChangeAspect="1"/>
          </p:cNvPicPr>
          <p:nvPr>
            <p:ph sz="quarter" idx="15"/>
          </p:nvPr>
        </p:nvPicPr>
        <p:blipFill>
          <a:blip r:embed="rId3"/>
          <a:srcRect l="9284" r="17561" b="-1"/>
          <a:stretch>
            <a:fillRect/>
          </a:stretch>
        </p:blipFill>
        <p:spPr>
          <a:xfrm>
            <a:off x="1060450" y="1828800"/>
            <a:ext cx="4768850" cy="4351338"/>
          </a:xfrm>
          <a:prstGeom prst="rect">
            <a:avLst/>
          </a:prstGeom>
          <a:noFill/>
        </p:spPr>
      </p:pic>
      <p:sp>
        <p:nvSpPr>
          <p:cNvPr id="5" name="Content Placeholder 4">
            <a:extLst>
              <a:ext uri="{FF2B5EF4-FFF2-40B4-BE49-F238E27FC236}">
                <a16:creationId xmlns:a16="http://schemas.microsoft.com/office/drawing/2014/main" id="{EADE419F-45A4-6A48-80AC-1012405287EC}"/>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63391" y="1828800"/>
            <a:ext cx="4755712" cy="4351338"/>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sz="1800" b="1" dirty="0"/>
              <a:t>Data Presentation</a:t>
            </a:r>
          </a:p>
          <a:p>
            <a:pPr marL="0" lvl="1" indent="0">
              <a:buFont typeface="Arial" panose="020B0604020202020204" pitchFamily="34" charset="0"/>
              <a:buNone/>
            </a:pPr>
            <a:r>
              <a:rPr sz="1800" dirty="0"/>
              <a:t>Effective data presentation uses tables, charts, and graphs for clear visualization of research results.</a:t>
            </a:r>
            <a:endParaRPr lang="en-US" sz="1800" dirty="0"/>
          </a:p>
          <a:p>
            <a:pPr marL="0" indent="0">
              <a:spcBef>
                <a:spcPts val="2500"/>
              </a:spcBef>
              <a:buFont typeface="Arial" panose="020B0604020202020204" pitchFamily="34" charset="0"/>
              <a:buNone/>
            </a:pPr>
            <a:r>
              <a:rPr lang="en-US" sz="1800" b="1" dirty="0"/>
              <a:t>Interpretation of Findings</a:t>
            </a:r>
          </a:p>
          <a:p>
            <a:pPr marL="0" lvl="1" indent="0">
              <a:buFont typeface="Arial" panose="020B0604020202020204" pitchFamily="34" charset="0"/>
              <a:buNone/>
            </a:pPr>
            <a:r>
              <a:rPr sz="1800" dirty="0"/>
              <a:t>Discussion interprets results by linking them to research goals, existing studies, and explaining anomalies.</a:t>
            </a:r>
            <a:endParaRPr lang="en-US" sz="1800" dirty="0"/>
          </a:p>
          <a:p>
            <a:pPr marL="0" indent="0">
              <a:spcBef>
                <a:spcPts val="2500"/>
              </a:spcBef>
              <a:buFont typeface="Arial" panose="020B0604020202020204" pitchFamily="34" charset="0"/>
              <a:buNone/>
            </a:pPr>
            <a:r>
              <a:rPr lang="en-US" sz="1800" b="1" dirty="0"/>
              <a:t>Limitations and Applications</a:t>
            </a:r>
          </a:p>
          <a:p>
            <a:pPr marL="0" lvl="1" indent="0">
              <a:buFont typeface="Arial" panose="020B0604020202020204" pitchFamily="34" charset="0"/>
              <a:buNone/>
            </a:pPr>
            <a:r>
              <a:rPr sz="1800" dirty="0"/>
              <a:t>Acknowledging study limitations and suggesting practical applications enhances research relevance and future studies.</a:t>
            </a:r>
            <a:endParaRPr lang="en-US" sz="1800" dirty="0"/>
          </a:p>
        </p:txBody>
      </p:sp>
      <p:sp>
        <p:nvSpPr>
          <p:cNvPr id="6" name="Slide Number Placeholder 5">
            <a:extLst>
              <a:ext uri="{FF2B5EF4-FFF2-40B4-BE49-F238E27FC236}">
                <a16:creationId xmlns:a16="http://schemas.microsoft.com/office/drawing/2014/main" id="{B1868ED7-B661-2701-01BD-338290FF7CC2}"/>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10</a:t>
            </a:fld>
            <a:endParaRPr lang="en-US"/>
          </a:p>
        </p:txBody>
      </p:sp>
    </p:spTree>
    <p:extLst>
      <p:ext uri="{BB962C8B-B14F-4D97-AF65-F5344CB8AC3E}">
        <p14:creationId xmlns:p14="http://schemas.microsoft.com/office/powerpoint/2010/main" val="651139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0403-6E48-E24C-F10B-F60AADDC63FA}"/>
              </a:ext>
            </a:extLst>
          </p:cNvPr>
          <p:cNvSpPr>
            <a:spLocks noGrp="1"/>
          </p:cNvSpPr>
          <p:nvPr>
            <p:ph type="title"/>
          </p:nvPr>
        </p:nvSpPr>
        <p:spPr>
          <a:xfrm>
            <a:off x="1207008" y="786384"/>
            <a:ext cx="7772400" cy="914400"/>
          </a:xfrm>
        </p:spPr>
        <p:txBody>
          <a:bodyPr anchor="b">
            <a:normAutofit/>
          </a:bodyPr>
          <a:lstStyle/>
          <a:p>
            <a:r>
              <a:rPr lang="en-US"/>
              <a:t>Conclusion Section</a:t>
            </a:r>
          </a:p>
        </p:txBody>
      </p:sp>
      <p:sp>
        <p:nvSpPr>
          <p:cNvPr id="5" name="Content Placeholder 4">
            <a:extLst>
              <a:ext uri="{FF2B5EF4-FFF2-40B4-BE49-F238E27FC236}">
                <a16:creationId xmlns:a16="http://schemas.microsoft.com/office/drawing/2014/main" id="{66F1ECAE-26E2-8B92-4B36-F806B0E6756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207008" y="1828800"/>
            <a:ext cx="7772400" cy="4206240"/>
          </a:xfrm>
        </p:spPr>
        <p:txBody>
          <a:bodyPr vert="horz" lIns="91440" tIns="45720" rIns="91440" bIns="45720" rtlCol="0" anchor="t">
            <a:noAutofit/>
          </a:bodyPr>
          <a:lstStyle/>
          <a:p>
            <a:pPr marL="0" indent="0">
              <a:spcBef>
                <a:spcPts val="2500"/>
              </a:spcBef>
              <a:buFont typeface="Arial" panose="020B0604020202020204" pitchFamily="34" charset="0"/>
              <a:buNone/>
            </a:pPr>
            <a:r>
              <a:rPr lang="en-US" sz="1800" b="1" dirty="0"/>
              <a:t>Purpose of Conclusion</a:t>
            </a:r>
          </a:p>
          <a:p>
            <a:pPr marL="0" lvl="1" indent="0">
              <a:buFont typeface="Arial" panose="020B0604020202020204" pitchFamily="34" charset="0"/>
              <a:buNone/>
            </a:pPr>
            <a:r>
              <a:rPr sz="1800" dirty="0"/>
              <a:t>Summarizes key findings and highlights the importance of the study's results without introducing new information.</a:t>
            </a:r>
            <a:endParaRPr lang="en-US" sz="1800" dirty="0"/>
          </a:p>
          <a:p>
            <a:pPr marL="0" indent="0">
              <a:spcBef>
                <a:spcPts val="2500"/>
              </a:spcBef>
              <a:buFont typeface="Arial" panose="020B0604020202020204" pitchFamily="34" charset="0"/>
              <a:buNone/>
            </a:pPr>
            <a:r>
              <a:rPr lang="en-US" sz="1800" b="1" dirty="0"/>
              <a:t>Restate Objectives</a:t>
            </a:r>
          </a:p>
          <a:p>
            <a:pPr marL="0" lvl="1" indent="0">
              <a:buFont typeface="Arial" panose="020B0604020202020204" pitchFamily="34" charset="0"/>
              <a:buNone/>
            </a:pPr>
            <a:r>
              <a:rPr sz="1800" dirty="0"/>
              <a:t>Reiterate the study's original goals to remind the audience of the research focus and context.</a:t>
            </a:r>
            <a:endParaRPr lang="en-US" sz="1800" dirty="0"/>
          </a:p>
          <a:p>
            <a:pPr marL="0" indent="0">
              <a:spcBef>
                <a:spcPts val="2500"/>
              </a:spcBef>
              <a:buFont typeface="Arial" panose="020B0604020202020204" pitchFamily="34" charset="0"/>
              <a:buNone/>
            </a:pPr>
            <a:r>
              <a:rPr lang="en-US" sz="1800" b="1" dirty="0"/>
              <a:t>Highlight Major Results</a:t>
            </a:r>
          </a:p>
          <a:p>
            <a:pPr marL="0" lvl="1" indent="0">
              <a:buFont typeface="Arial" panose="020B0604020202020204" pitchFamily="34" charset="0"/>
              <a:buNone/>
            </a:pPr>
            <a:r>
              <a:rPr sz="1800" dirty="0"/>
              <a:t>Emphasize important findings such as improvements or innovations discovered during the study.</a:t>
            </a:r>
            <a:endParaRPr lang="en-US" sz="1800" dirty="0"/>
          </a:p>
          <a:p>
            <a:pPr marL="0" indent="0">
              <a:spcBef>
                <a:spcPts val="2500"/>
              </a:spcBef>
              <a:buFont typeface="Arial" panose="020B0604020202020204" pitchFamily="34" charset="0"/>
              <a:buNone/>
            </a:pPr>
            <a:r>
              <a:rPr lang="en-US" sz="1800" b="1" dirty="0"/>
              <a:t>Future Research Directions</a:t>
            </a:r>
          </a:p>
          <a:p>
            <a:pPr marL="0" lvl="1" indent="0">
              <a:buFont typeface="Arial" panose="020B0604020202020204" pitchFamily="34" charset="0"/>
              <a:buNone/>
            </a:pPr>
            <a:r>
              <a:rPr sz="1800" dirty="0"/>
              <a:t>Suggest areas for further investigation to build on current findings and advance the field.</a:t>
            </a:r>
            <a:endParaRPr lang="en-US" sz="1800" dirty="0"/>
          </a:p>
        </p:txBody>
      </p:sp>
      <p:pic>
        <p:nvPicPr>
          <p:cNvPr id="7" name="Content Placeholder 6" descr="Traffic crossing a busy road junction, blurred by motion, close to Taipei 101. Taipei, Taiwan. ">
            <a:extLst>
              <a:ext uri="{FF2B5EF4-FFF2-40B4-BE49-F238E27FC236}">
                <a16:creationId xmlns:a16="http://schemas.microsoft.com/office/drawing/2014/main" id="{F8700762-D8FF-45FC-AB05-E7AF46D26D90}"/>
              </a:ext>
            </a:extLst>
          </p:cNvPr>
          <p:cNvPicPr>
            <a:picLocks noGrp="1" noChangeAspect="1"/>
          </p:cNvPicPr>
          <p:nvPr>
            <p:ph type="pic" sz="quarter" idx="13"/>
          </p:nvPr>
        </p:nvPicPr>
        <p:blipFill>
          <a:blip r:embed="rId3"/>
          <a:srcRect l="41819" r="35189" b="-1"/>
          <a:stretch>
            <a:fillRect/>
          </a:stretch>
        </p:blipFill>
        <p:spPr>
          <a:xfrm>
            <a:off x="9287478" y="393289"/>
            <a:ext cx="2084255" cy="6051054"/>
          </a:xfrm>
          <a:prstGeom prst="rect">
            <a:avLst/>
          </a:prstGeom>
          <a:noFill/>
        </p:spPr>
      </p:pic>
      <p:sp>
        <p:nvSpPr>
          <p:cNvPr id="6" name="Slide Number Placeholder 5">
            <a:extLst>
              <a:ext uri="{FF2B5EF4-FFF2-40B4-BE49-F238E27FC236}">
                <a16:creationId xmlns:a16="http://schemas.microsoft.com/office/drawing/2014/main" id="{BC66A9D9-ACFA-8989-2728-02DB42D21601}"/>
              </a:ext>
            </a:extLst>
          </p:cNvPr>
          <p:cNvSpPr>
            <a:spLocks noGrp="1"/>
          </p:cNvSpPr>
          <p:nvPr>
            <p:ph type="sldNum" sz="quarter" idx="17"/>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11</a:t>
            </a:fld>
            <a:endParaRPr lang="en-US"/>
          </a:p>
        </p:txBody>
      </p:sp>
    </p:spTree>
    <p:extLst>
      <p:ext uri="{BB962C8B-B14F-4D97-AF65-F5344CB8AC3E}">
        <p14:creationId xmlns:p14="http://schemas.microsoft.com/office/powerpoint/2010/main" val="1027529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2177-95B3-FC41-C87F-D5B5E9D98F4F}"/>
              </a:ext>
            </a:extLst>
          </p:cNvPr>
          <p:cNvSpPr>
            <a:spLocks noGrp="1"/>
          </p:cNvSpPr>
          <p:nvPr>
            <p:ph type="ctrTitle"/>
          </p:nvPr>
        </p:nvSpPr>
        <p:spPr>
          <a:xfrm>
            <a:off x="4130040" y="1645920"/>
            <a:ext cx="3931920" cy="3566160"/>
          </a:xfrm>
        </p:spPr>
        <p:txBody>
          <a:bodyPr anchor="ctr">
            <a:normAutofit/>
          </a:bodyPr>
          <a:lstStyle/>
          <a:p>
            <a:r>
              <a:rPr lang="en-US"/>
              <a:t>Final Thoughts</a:t>
            </a:r>
          </a:p>
        </p:txBody>
      </p:sp>
      <p:sp>
        <p:nvSpPr>
          <p:cNvPr id="5" name="Slide Number Placeholder 4">
            <a:extLst>
              <a:ext uri="{FF2B5EF4-FFF2-40B4-BE49-F238E27FC236}">
                <a16:creationId xmlns:a16="http://schemas.microsoft.com/office/drawing/2014/main" id="{45E6B32E-6947-D670-805A-60C34994B25D}"/>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12</a:t>
            </a:fld>
            <a:endParaRPr lang="en-US"/>
          </a:p>
        </p:txBody>
      </p:sp>
    </p:spTree>
    <p:extLst>
      <p:ext uri="{BB962C8B-B14F-4D97-AF65-F5344CB8AC3E}">
        <p14:creationId xmlns:p14="http://schemas.microsoft.com/office/powerpoint/2010/main" val="2993247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894D-57ED-2E55-EEAC-D82A79C67547}"/>
              </a:ext>
            </a:extLst>
          </p:cNvPr>
          <p:cNvSpPr>
            <a:spLocks noGrp="1"/>
          </p:cNvSpPr>
          <p:nvPr>
            <p:ph type="title"/>
          </p:nvPr>
        </p:nvSpPr>
        <p:spPr>
          <a:xfrm>
            <a:off x="1245108" y="786384"/>
            <a:ext cx="4023360" cy="1280160"/>
          </a:xfrm>
        </p:spPr>
        <p:txBody>
          <a:bodyPr anchor="t">
            <a:normAutofit/>
          </a:bodyPr>
          <a:lstStyle/>
          <a:p>
            <a:r>
              <a:rPr lang="en-US"/>
              <a:t>Key Takeaways</a:t>
            </a:r>
            <a:br>
              <a:rPr lang="en-US"/>
            </a:br>
            <a:r>
              <a:rPr lang="en-US" sz="1800"/>
              <a:t>Thank you for your attention!</a:t>
            </a:r>
          </a:p>
        </p:txBody>
      </p:sp>
      <p:pic>
        <p:nvPicPr>
          <p:cNvPr id="7" name="Content Placeholder 6" descr="Architect's hand holding pen, sketching the plan of a house">
            <a:extLst>
              <a:ext uri="{FF2B5EF4-FFF2-40B4-BE49-F238E27FC236}">
                <a16:creationId xmlns:a16="http://schemas.microsoft.com/office/drawing/2014/main" id="{F410C081-AAEA-43D1-8709-19C9E3554DFB}"/>
              </a:ext>
            </a:extLst>
          </p:cNvPr>
          <p:cNvPicPr>
            <a:picLocks noGrp="1" noChangeAspect="1"/>
          </p:cNvPicPr>
          <p:nvPr>
            <p:ph type="pic" sz="quarter" idx="13"/>
          </p:nvPr>
        </p:nvPicPr>
        <p:blipFill>
          <a:blip r:embed="rId3"/>
          <a:srcRect l="16045" r="9260" b="1"/>
          <a:stretch>
            <a:fillRect/>
          </a:stretch>
        </p:blipFill>
        <p:spPr>
          <a:xfrm>
            <a:off x="1220455" y="2396086"/>
            <a:ext cx="4070907" cy="3637825"/>
          </a:xfrm>
          <a:prstGeom prst="rect">
            <a:avLst/>
          </a:prstGeom>
          <a:noFill/>
        </p:spPr>
      </p:pic>
      <p:sp>
        <p:nvSpPr>
          <p:cNvPr id="5" name="Content Placeholder 4">
            <a:extLst>
              <a:ext uri="{FF2B5EF4-FFF2-40B4-BE49-F238E27FC236}">
                <a16:creationId xmlns:a16="http://schemas.microsoft.com/office/drawing/2014/main" id="{929064E6-6805-3A65-E371-F7AE84A7524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69280" y="786384"/>
            <a:ext cx="5303520" cy="5303520"/>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sz="1800" b="1" dirty="0"/>
              <a:t>Importance of Structure</a:t>
            </a:r>
          </a:p>
          <a:p>
            <a:pPr marL="0" lvl="1" indent="0">
              <a:buFont typeface="Arial" panose="020B0604020202020204" pitchFamily="34" charset="0"/>
              <a:buNone/>
            </a:pPr>
            <a:r>
              <a:rPr sz="1800" dirty="0"/>
              <a:t>A clear structure improves both readability and credibility of research papers across disciplines.</a:t>
            </a:r>
            <a:endParaRPr lang="en-US" sz="1800" dirty="0"/>
          </a:p>
          <a:p>
            <a:pPr marL="0" indent="0">
              <a:spcBef>
                <a:spcPts val="2500"/>
              </a:spcBef>
              <a:buNone/>
            </a:pPr>
            <a:r>
              <a:rPr lang="en-US" sz="1800" b="1" dirty="0"/>
              <a:t>Role of Examples</a:t>
            </a:r>
          </a:p>
          <a:p>
            <a:pPr marL="0" lvl="1" indent="0">
              <a:buFont typeface="Arial" panose="020B0604020202020204" pitchFamily="34" charset="0"/>
              <a:buNone/>
            </a:pPr>
            <a:r>
              <a:rPr sz="1800" dirty="0"/>
              <a:t>Practical civil engineering examples connect theory to real-world problems, enhancing engagement.</a:t>
            </a:r>
            <a:endParaRPr lang="en-US" sz="1800" dirty="0"/>
          </a:p>
          <a:p>
            <a:pPr marL="0" indent="0">
              <a:spcBef>
                <a:spcPts val="2500"/>
              </a:spcBef>
              <a:buFont typeface="Arial" panose="020B0604020202020204" pitchFamily="34" charset="0"/>
              <a:buNone/>
            </a:pPr>
            <a:r>
              <a:rPr lang="en-US" sz="1800" b="1" dirty="0"/>
              <a:t>Effective Academic Communication</a:t>
            </a:r>
          </a:p>
          <a:p>
            <a:pPr marL="0" lvl="1" indent="0">
              <a:buFont typeface="Arial" panose="020B0604020202020204" pitchFamily="34" charset="0"/>
              <a:buNone/>
            </a:pPr>
            <a:r>
              <a:rPr sz="1800" dirty="0"/>
              <a:t>Mastering research paper structure enables clear communication and influence in engineering fields.</a:t>
            </a:r>
            <a:endParaRPr lang="en-US" sz="1800" dirty="0"/>
          </a:p>
        </p:txBody>
      </p:sp>
      <p:sp>
        <p:nvSpPr>
          <p:cNvPr id="6" name="Slide Number Placeholder 5">
            <a:extLst>
              <a:ext uri="{FF2B5EF4-FFF2-40B4-BE49-F238E27FC236}">
                <a16:creationId xmlns:a16="http://schemas.microsoft.com/office/drawing/2014/main" id="{72448107-32E0-A366-0882-9E4337274928}"/>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13</a:t>
            </a:fld>
            <a:endParaRPr lang="en-US"/>
          </a:p>
        </p:txBody>
      </p:sp>
    </p:spTree>
    <p:extLst>
      <p:ext uri="{BB962C8B-B14F-4D97-AF65-F5344CB8AC3E}">
        <p14:creationId xmlns:p14="http://schemas.microsoft.com/office/powerpoint/2010/main" val="1170305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C8CF-7541-60F4-1BC0-2D6DFDE1874E}"/>
              </a:ext>
            </a:extLst>
          </p:cNvPr>
          <p:cNvSpPr>
            <a:spLocks noGrp="1"/>
          </p:cNvSpPr>
          <p:nvPr>
            <p:ph type="ctrTitle"/>
          </p:nvPr>
        </p:nvSpPr>
        <p:spPr>
          <a:xfrm>
            <a:off x="3947160" y="1463040"/>
            <a:ext cx="4297680" cy="3931920"/>
          </a:xfrm>
        </p:spPr>
        <p:txBody>
          <a:bodyPr anchor="ctr">
            <a:normAutofit/>
          </a:bodyPr>
          <a:lstStyle/>
          <a:p>
            <a:r>
              <a:rPr lang="en-US" sz="4600"/>
              <a:t>Introduction to Research in Civil Engineering</a:t>
            </a:r>
          </a:p>
        </p:txBody>
      </p:sp>
      <p:sp>
        <p:nvSpPr>
          <p:cNvPr id="5" name="Slide Number Placeholder 4">
            <a:extLst>
              <a:ext uri="{FF2B5EF4-FFF2-40B4-BE49-F238E27FC236}">
                <a16:creationId xmlns:a16="http://schemas.microsoft.com/office/drawing/2014/main" id="{D5810349-A71A-9BFD-45AA-A6DBC12F1C24}"/>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2</a:t>
            </a:fld>
            <a:endParaRPr lang="en-US"/>
          </a:p>
        </p:txBody>
      </p:sp>
    </p:spTree>
    <p:extLst>
      <p:ext uri="{BB962C8B-B14F-4D97-AF65-F5344CB8AC3E}">
        <p14:creationId xmlns:p14="http://schemas.microsoft.com/office/powerpoint/2010/main" val="3152858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FA3B-C2E5-1164-5B67-FDF91AD89F5D}"/>
              </a:ext>
            </a:extLst>
          </p:cNvPr>
          <p:cNvSpPr>
            <a:spLocks noGrp="1"/>
          </p:cNvSpPr>
          <p:nvPr>
            <p:ph type="title"/>
          </p:nvPr>
        </p:nvSpPr>
        <p:spPr>
          <a:xfrm>
            <a:off x="1245108" y="786384"/>
            <a:ext cx="4023360" cy="1280160"/>
          </a:xfrm>
        </p:spPr>
        <p:txBody>
          <a:bodyPr anchor="t">
            <a:normAutofit/>
          </a:bodyPr>
          <a:lstStyle/>
          <a:p>
            <a:r>
              <a:rPr lang="en-US"/>
              <a:t>Why Do We Research?</a:t>
            </a:r>
          </a:p>
        </p:txBody>
      </p:sp>
      <p:pic>
        <p:nvPicPr>
          <p:cNvPr id="7" name="Content Placeholder 6" descr="Multiple exposure businessman architect engineer holding a safety helmet">
            <a:extLst>
              <a:ext uri="{FF2B5EF4-FFF2-40B4-BE49-F238E27FC236}">
                <a16:creationId xmlns:a16="http://schemas.microsoft.com/office/drawing/2014/main" id="{259B549B-F967-4CAE-A176-A2C257AB5120}"/>
              </a:ext>
            </a:extLst>
          </p:cNvPr>
          <p:cNvPicPr>
            <a:picLocks noGrp="1" noChangeAspect="1"/>
          </p:cNvPicPr>
          <p:nvPr>
            <p:ph type="pic" sz="quarter" idx="13"/>
          </p:nvPr>
        </p:nvPicPr>
        <p:blipFill>
          <a:blip r:embed="rId3"/>
          <a:srcRect l="11432" r="13873" b="1"/>
          <a:stretch>
            <a:fillRect/>
          </a:stretch>
        </p:blipFill>
        <p:spPr>
          <a:xfrm>
            <a:off x="1220455" y="2396086"/>
            <a:ext cx="4070907" cy="3637825"/>
          </a:xfrm>
          <a:prstGeom prst="rect">
            <a:avLst/>
          </a:prstGeom>
          <a:noFill/>
        </p:spPr>
      </p:pic>
      <p:sp>
        <p:nvSpPr>
          <p:cNvPr id="5" name="Content Placeholder 4">
            <a:extLst>
              <a:ext uri="{FF2B5EF4-FFF2-40B4-BE49-F238E27FC236}">
                <a16:creationId xmlns:a16="http://schemas.microsoft.com/office/drawing/2014/main" id="{960F66BA-D783-C193-EF2E-183CFE24490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69280" y="786384"/>
            <a:ext cx="5303520" cy="5303520"/>
          </a:xfrm>
        </p:spPr>
        <p:txBody>
          <a:bodyPr vert="horz" lIns="91440" tIns="45720" rIns="91440" bIns="45720" rtlCol="0" anchor="t">
            <a:noAutofit/>
          </a:bodyPr>
          <a:lstStyle/>
          <a:p>
            <a:pPr marL="0" indent="0">
              <a:spcBef>
                <a:spcPts val="2500"/>
              </a:spcBef>
              <a:buFont typeface="Arial" panose="020B0604020202020204" pitchFamily="34" charset="0"/>
              <a:buNone/>
            </a:pPr>
            <a:r>
              <a:rPr lang="en-US" sz="1800" b="1"/>
              <a:t>Advancing Infrastructure Design</a:t>
            </a:r>
          </a:p>
          <a:p>
            <a:pPr marL="0" lvl="1" indent="0">
              <a:buFont typeface="Arial" panose="020B0604020202020204" pitchFamily="34" charset="0"/>
              <a:buNone/>
            </a:pPr>
            <a:r>
              <a:rPr sz="1800"/>
              <a:t>Research improves infrastructure design by developing innovative solutions for urbanization and climate challenges.</a:t>
            </a:r>
            <a:endParaRPr lang="en-US" sz="1800"/>
          </a:p>
          <a:p>
            <a:pPr marL="0" indent="0">
              <a:spcBef>
                <a:spcPts val="2500"/>
              </a:spcBef>
              <a:buFont typeface="Arial" panose="020B0604020202020204" pitchFamily="34" charset="0"/>
              <a:buNone/>
            </a:pPr>
            <a:r>
              <a:rPr lang="en-US" sz="1800" b="1"/>
              <a:t>Enhancing Safety Measures</a:t>
            </a:r>
          </a:p>
          <a:p>
            <a:pPr marL="0" lvl="1" indent="0">
              <a:buFont typeface="Arial" panose="020B0604020202020204" pitchFamily="34" charset="0"/>
              <a:buNone/>
            </a:pPr>
            <a:r>
              <a:rPr sz="1800"/>
              <a:t>Studies on earthquake-resistant structures have reduced casualties and improved construction safety standards.</a:t>
            </a:r>
            <a:endParaRPr lang="en-US" sz="1800"/>
          </a:p>
          <a:p>
            <a:pPr marL="0" indent="0">
              <a:spcBef>
                <a:spcPts val="2500"/>
              </a:spcBef>
              <a:buFont typeface="Arial" panose="020B0604020202020204" pitchFamily="34" charset="0"/>
              <a:buNone/>
            </a:pPr>
            <a:r>
              <a:rPr lang="en-US" sz="1800" b="1"/>
              <a:t>Promoting Sustainability</a:t>
            </a:r>
          </a:p>
          <a:p>
            <a:pPr marL="0" lvl="1" indent="0">
              <a:buFont typeface="Arial" panose="020B0604020202020204" pitchFamily="34" charset="0"/>
              <a:buNone/>
            </a:pPr>
            <a:r>
              <a:rPr sz="1800"/>
              <a:t>Research in sustainable materials like recycled aggregates helps minimize environmental impact in construction.</a:t>
            </a:r>
            <a:endParaRPr lang="en-US" sz="1800"/>
          </a:p>
          <a:p>
            <a:pPr marL="0" indent="0">
              <a:spcBef>
                <a:spcPts val="2500"/>
              </a:spcBef>
              <a:buFont typeface="Arial" panose="020B0604020202020204" pitchFamily="34" charset="0"/>
              <a:buNone/>
            </a:pPr>
            <a:r>
              <a:rPr lang="en-US" sz="1800" b="1"/>
              <a:t>Fostering Critical Skills</a:t>
            </a:r>
          </a:p>
          <a:p>
            <a:pPr marL="0" lvl="1" indent="0">
              <a:buFont typeface="Arial" panose="020B0604020202020204" pitchFamily="34" charset="0"/>
              <a:buNone/>
            </a:pPr>
            <a:r>
              <a:rPr sz="1800"/>
              <a:t>Research fosters critical thinking and problem-solving skills essential for complex engineering challenges.</a:t>
            </a:r>
            <a:endParaRPr lang="en-US" sz="1800"/>
          </a:p>
        </p:txBody>
      </p:sp>
      <p:sp>
        <p:nvSpPr>
          <p:cNvPr id="6" name="Slide Number Placeholder 5">
            <a:extLst>
              <a:ext uri="{FF2B5EF4-FFF2-40B4-BE49-F238E27FC236}">
                <a16:creationId xmlns:a16="http://schemas.microsoft.com/office/drawing/2014/main" id="{9284A808-26D6-127A-BEC3-33DE6D5772EB}"/>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3</a:t>
            </a:fld>
            <a:endParaRPr lang="en-US"/>
          </a:p>
        </p:txBody>
      </p:sp>
    </p:spTree>
    <p:extLst>
      <p:ext uri="{BB962C8B-B14F-4D97-AF65-F5344CB8AC3E}">
        <p14:creationId xmlns:p14="http://schemas.microsoft.com/office/powerpoint/2010/main" val="2374309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F31A-643B-4086-2FD1-BAB578FC82CA}"/>
              </a:ext>
            </a:extLst>
          </p:cNvPr>
          <p:cNvSpPr>
            <a:spLocks noGrp="1"/>
          </p:cNvSpPr>
          <p:nvPr>
            <p:ph type="ctrTitle"/>
          </p:nvPr>
        </p:nvSpPr>
        <p:spPr>
          <a:xfrm>
            <a:off x="4130040" y="1645920"/>
            <a:ext cx="3931920" cy="3566160"/>
          </a:xfrm>
        </p:spPr>
        <p:txBody>
          <a:bodyPr anchor="ctr">
            <a:normAutofit/>
          </a:bodyPr>
          <a:lstStyle/>
          <a:p>
            <a:r>
              <a:rPr lang="en-US"/>
              <a:t>Structure of a Research Paper</a:t>
            </a:r>
          </a:p>
        </p:txBody>
      </p:sp>
      <p:sp>
        <p:nvSpPr>
          <p:cNvPr id="5" name="Slide Number Placeholder 4">
            <a:extLst>
              <a:ext uri="{FF2B5EF4-FFF2-40B4-BE49-F238E27FC236}">
                <a16:creationId xmlns:a16="http://schemas.microsoft.com/office/drawing/2014/main" id="{4997BD09-41F3-C31B-E8EE-583CBA9351C1}"/>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4</a:t>
            </a:fld>
            <a:endParaRPr lang="en-US"/>
          </a:p>
        </p:txBody>
      </p:sp>
    </p:spTree>
    <p:extLst>
      <p:ext uri="{BB962C8B-B14F-4D97-AF65-F5344CB8AC3E}">
        <p14:creationId xmlns:p14="http://schemas.microsoft.com/office/powerpoint/2010/main" val="3440934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1953-0F28-8FC0-CABA-68959F2651E8}"/>
              </a:ext>
            </a:extLst>
          </p:cNvPr>
          <p:cNvSpPr>
            <a:spLocks noGrp="1"/>
          </p:cNvSpPr>
          <p:nvPr>
            <p:ph type="title"/>
          </p:nvPr>
        </p:nvSpPr>
        <p:spPr>
          <a:xfrm>
            <a:off x="1245108" y="786384"/>
            <a:ext cx="4023360" cy="1280160"/>
          </a:xfrm>
        </p:spPr>
        <p:txBody>
          <a:bodyPr anchor="t">
            <a:normAutofit/>
          </a:bodyPr>
          <a:lstStyle/>
          <a:p>
            <a:r>
              <a:rPr lang="en-US"/>
              <a:t>Overview of Sections</a:t>
            </a:r>
          </a:p>
        </p:txBody>
      </p:sp>
      <p:pic>
        <p:nvPicPr>
          <p:cNvPr id="7" name="Content Placeholder 6" descr="A magnifying glass rests on top of a thick stack of bank statements. Photographed with a very shallow depth of field.">
            <a:extLst>
              <a:ext uri="{FF2B5EF4-FFF2-40B4-BE49-F238E27FC236}">
                <a16:creationId xmlns:a16="http://schemas.microsoft.com/office/drawing/2014/main" id="{278550B7-DDA9-49A1-9DBA-CBB28B2AFA36}"/>
              </a:ext>
            </a:extLst>
          </p:cNvPr>
          <p:cNvPicPr>
            <a:picLocks noGrp="1" noChangeAspect="1"/>
          </p:cNvPicPr>
          <p:nvPr>
            <p:ph type="pic" sz="quarter" idx="13"/>
          </p:nvPr>
        </p:nvPicPr>
        <p:blipFill>
          <a:blip r:embed="rId3"/>
          <a:srcRect l="25303" r="1" b="1"/>
          <a:stretch>
            <a:fillRect/>
          </a:stretch>
        </p:blipFill>
        <p:spPr>
          <a:xfrm>
            <a:off x="1220455" y="2396086"/>
            <a:ext cx="4070907" cy="3637825"/>
          </a:xfrm>
          <a:prstGeom prst="rect">
            <a:avLst/>
          </a:prstGeom>
          <a:noFill/>
        </p:spPr>
      </p:pic>
      <p:sp>
        <p:nvSpPr>
          <p:cNvPr id="5" name="Content Placeholder 4">
            <a:extLst>
              <a:ext uri="{FF2B5EF4-FFF2-40B4-BE49-F238E27FC236}">
                <a16:creationId xmlns:a16="http://schemas.microsoft.com/office/drawing/2014/main" id="{61F41CF9-F99C-B1C7-981E-522BF9C0D69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69280" y="786384"/>
            <a:ext cx="5303520" cy="5303520"/>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sz="1800" b="1"/>
              <a:t>Purpose of Paper Sections</a:t>
            </a:r>
          </a:p>
          <a:p>
            <a:pPr marL="0" lvl="1" indent="0">
              <a:buFont typeface="Arial" panose="020B0604020202020204" pitchFamily="34" charset="0"/>
              <a:buNone/>
            </a:pPr>
            <a:r>
              <a:rPr sz="1800"/>
              <a:t>Each research paper section has a distinct role to organize ideas and information effectively.</a:t>
            </a:r>
            <a:endParaRPr lang="en-US" sz="1800"/>
          </a:p>
          <a:p>
            <a:pPr marL="0" indent="0">
              <a:spcBef>
                <a:spcPts val="2500"/>
              </a:spcBef>
              <a:buFont typeface="Arial" panose="020B0604020202020204" pitchFamily="34" charset="0"/>
              <a:buNone/>
            </a:pPr>
            <a:r>
              <a:rPr lang="en-US" sz="1800" b="1"/>
              <a:t>Summary and Context</a:t>
            </a:r>
          </a:p>
          <a:p>
            <a:pPr marL="0" lvl="1" indent="0">
              <a:buFont typeface="Arial" panose="020B0604020202020204" pitchFamily="34" charset="0"/>
              <a:buNone/>
            </a:pPr>
            <a:r>
              <a:rPr sz="1800"/>
              <a:t>The Abstract summarizes the paper, while the Introduction sets the research context and objectives.</a:t>
            </a:r>
            <a:endParaRPr lang="en-US" sz="1800"/>
          </a:p>
          <a:p>
            <a:pPr marL="0" indent="0">
              <a:spcBef>
                <a:spcPts val="2500"/>
              </a:spcBef>
              <a:buFont typeface="Arial" panose="020B0604020202020204" pitchFamily="34" charset="0"/>
              <a:buNone/>
            </a:pPr>
            <a:r>
              <a:rPr lang="en-US" sz="1800" b="1"/>
              <a:t>Research and Methodology</a:t>
            </a:r>
          </a:p>
          <a:p>
            <a:pPr marL="0" lvl="1" indent="0">
              <a:buFont typeface="Arial" panose="020B0604020202020204" pitchFamily="34" charset="0"/>
              <a:buNone/>
            </a:pPr>
            <a:r>
              <a:rPr sz="1800"/>
              <a:t>Literature Review reviews existing studies; Methodology details how research is conducted.</a:t>
            </a:r>
            <a:endParaRPr lang="en-US" sz="1800"/>
          </a:p>
          <a:p>
            <a:pPr marL="0" indent="0">
              <a:spcBef>
                <a:spcPts val="2500"/>
              </a:spcBef>
              <a:buFont typeface="Arial" panose="020B0604020202020204" pitchFamily="34" charset="0"/>
              <a:buNone/>
            </a:pPr>
            <a:r>
              <a:rPr lang="en-US" sz="1800" b="1"/>
              <a:t>Results, Conclusion, References</a:t>
            </a:r>
          </a:p>
          <a:p>
            <a:pPr marL="0" lvl="1" indent="0">
              <a:buFont typeface="Arial" panose="020B0604020202020204" pitchFamily="34" charset="0"/>
              <a:buNone/>
            </a:pPr>
            <a:r>
              <a:rPr sz="1800"/>
              <a:t>Results &amp; Discussion explain findings; Conclusion summarizes insights; References cite sources.</a:t>
            </a:r>
            <a:endParaRPr lang="en-US" sz="1800"/>
          </a:p>
        </p:txBody>
      </p:sp>
      <p:sp>
        <p:nvSpPr>
          <p:cNvPr id="6" name="Slide Number Placeholder 5">
            <a:extLst>
              <a:ext uri="{FF2B5EF4-FFF2-40B4-BE49-F238E27FC236}">
                <a16:creationId xmlns:a16="http://schemas.microsoft.com/office/drawing/2014/main" id="{7F91A34F-F691-44EB-E89A-6B0D4C99A260}"/>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5</a:t>
            </a:fld>
            <a:endParaRPr lang="en-US"/>
          </a:p>
        </p:txBody>
      </p:sp>
    </p:spTree>
    <p:extLst>
      <p:ext uri="{BB962C8B-B14F-4D97-AF65-F5344CB8AC3E}">
        <p14:creationId xmlns:p14="http://schemas.microsoft.com/office/powerpoint/2010/main" val="4199048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11F2-438A-1355-1756-9BE029B930D4}"/>
              </a:ext>
            </a:extLst>
          </p:cNvPr>
          <p:cNvSpPr>
            <a:spLocks noGrp="1"/>
          </p:cNvSpPr>
          <p:nvPr>
            <p:ph type="ctrTitle"/>
          </p:nvPr>
        </p:nvSpPr>
        <p:spPr>
          <a:xfrm>
            <a:off x="3947160" y="1463040"/>
            <a:ext cx="4297680" cy="3931920"/>
          </a:xfrm>
        </p:spPr>
        <p:txBody>
          <a:bodyPr anchor="ctr">
            <a:normAutofit/>
          </a:bodyPr>
          <a:lstStyle/>
          <a:p>
            <a:r>
              <a:rPr lang="en-US"/>
              <a:t>Detailed Sections with Examples</a:t>
            </a:r>
          </a:p>
        </p:txBody>
      </p:sp>
      <p:sp>
        <p:nvSpPr>
          <p:cNvPr id="5" name="Slide Number Placeholder 4">
            <a:extLst>
              <a:ext uri="{FF2B5EF4-FFF2-40B4-BE49-F238E27FC236}">
                <a16:creationId xmlns:a16="http://schemas.microsoft.com/office/drawing/2014/main" id="{6117987C-26CD-3976-77DF-A8793A37BBE0}"/>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6</a:t>
            </a:fld>
            <a:endParaRPr lang="en-US"/>
          </a:p>
        </p:txBody>
      </p:sp>
    </p:spTree>
    <p:extLst>
      <p:ext uri="{BB962C8B-B14F-4D97-AF65-F5344CB8AC3E}">
        <p14:creationId xmlns:p14="http://schemas.microsoft.com/office/powerpoint/2010/main" val="3924974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0DE3E-E1AB-8174-E898-68C7A50ACA87}"/>
              </a:ext>
            </a:extLst>
          </p:cNvPr>
          <p:cNvSpPr>
            <a:spLocks noGrp="1"/>
          </p:cNvSpPr>
          <p:nvPr>
            <p:ph type="title"/>
          </p:nvPr>
        </p:nvSpPr>
        <p:spPr>
          <a:xfrm>
            <a:off x="1245108" y="786384"/>
            <a:ext cx="4023360" cy="1280160"/>
          </a:xfrm>
        </p:spPr>
        <p:txBody>
          <a:bodyPr anchor="t">
            <a:normAutofit/>
          </a:bodyPr>
          <a:lstStyle/>
          <a:p>
            <a:r>
              <a:rPr lang="en-US"/>
              <a:t>Introduction Section</a:t>
            </a:r>
          </a:p>
        </p:txBody>
      </p:sp>
      <p:pic>
        <p:nvPicPr>
          <p:cNvPr id="7" name="Content Placeholder 6" descr="Edmonton Skyline in Pastel Colors and dark of night">
            <a:extLst>
              <a:ext uri="{FF2B5EF4-FFF2-40B4-BE49-F238E27FC236}">
                <a16:creationId xmlns:a16="http://schemas.microsoft.com/office/drawing/2014/main" id="{8D4A7245-7B4B-4B50-A19B-8DFA7719FD94}"/>
              </a:ext>
            </a:extLst>
          </p:cNvPr>
          <p:cNvPicPr>
            <a:picLocks noGrp="1" noChangeAspect="1"/>
          </p:cNvPicPr>
          <p:nvPr>
            <p:ph type="pic" sz="quarter" idx="13"/>
          </p:nvPr>
        </p:nvPicPr>
        <p:blipFill>
          <a:blip r:embed="rId3"/>
          <a:srcRect l="8111" r="29221" b="-2"/>
          <a:stretch>
            <a:fillRect/>
          </a:stretch>
        </p:blipFill>
        <p:spPr>
          <a:xfrm>
            <a:off x="1220455" y="2396086"/>
            <a:ext cx="4070907" cy="3637825"/>
          </a:xfrm>
          <a:prstGeom prst="rect">
            <a:avLst/>
          </a:prstGeom>
          <a:noFill/>
        </p:spPr>
      </p:pic>
      <p:sp>
        <p:nvSpPr>
          <p:cNvPr id="5" name="Content Placeholder 4">
            <a:extLst>
              <a:ext uri="{FF2B5EF4-FFF2-40B4-BE49-F238E27FC236}">
                <a16:creationId xmlns:a16="http://schemas.microsoft.com/office/drawing/2014/main" id="{4F369CD1-011A-3524-CF8F-3D7146BEC11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69280" y="786384"/>
            <a:ext cx="5303520" cy="5303520"/>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sz="1800" b="1"/>
              <a:t>Purpose of Introduction</a:t>
            </a:r>
          </a:p>
          <a:p>
            <a:pPr marL="0" lvl="1" indent="0">
              <a:buFont typeface="Arial" panose="020B0604020202020204" pitchFamily="34" charset="0"/>
              <a:buNone/>
            </a:pPr>
            <a:r>
              <a:rPr sz="1800"/>
              <a:t>The introduction sets context, defines problems, and outlines research objectives clearly.</a:t>
            </a:r>
            <a:endParaRPr lang="en-US" sz="1800"/>
          </a:p>
          <a:p>
            <a:pPr marL="0" indent="0">
              <a:spcBef>
                <a:spcPts val="2500"/>
              </a:spcBef>
              <a:buFont typeface="Arial" panose="020B0604020202020204" pitchFamily="34" charset="0"/>
              <a:buNone/>
            </a:pPr>
            <a:r>
              <a:rPr lang="en-US" sz="1800" b="1"/>
              <a:t>Example: Pavement Design</a:t>
            </a:r>
          </a:p>
          <a:p>
            <a:pPr marL="0" lvl="1" indent="0">
              <a:buFont typeface="Arial" panose="020B0604020202020204" pitchFamily="34" charset="0"/>
              <a:buNone/>
            </a:pPr>
            <a:r>
              <a:rPr sz="1800"/>
              <a:t>Example explains cracking issues in asphalt and proposes polymer-modified asphalt as a solution.</a:t>
            </a:r>
            <a:endParaRPr lang="en-US" sz="1800"/>
          </a:p>
          <a:p>
            <a:pPr marL="0" indent="0">
              <a:spcBef>
                <a:spcPts val="2500"/>
              </a:spcBef>
              <a:buFont typeface="Arial" panose="020B0604020202020204" pitchFamily="34" charset="0"/>
              <a:buNone/>
            </a:pPr>
            <a:r>
              <a:rPr lang="en-US" sz="1800" b="1"/>
              <a:t>Significance and Impact</a:t>
            </a:r>
          </a:p>
          <a:p>
            <a:pPr marL="0" lvl="1" indent="0">
              <a:buFont typeface="Arial" panose="020B0604020202020204" pitchFamily="34" charset="0"/>
              <a:buNone/>
            </a:pPr>
            <a:r>
              <a:rPr sz="1800"/>
              <a:t>Introduction highlights the research's importance and potential impact on engineering practice.</a:t>
            </a:r>
            <a:endParaRPr lang="en-US" sz="1800"/>
          </a:p>
          <a:p>
            <a:pPr marL="0" indent="0">
              <a:spcBef>
                <a:spcPts val="2500"/>
              </a:spcBef>
              <a:buFont typeface="Arial" panose="020B0604020202020204" pitchFamily="34" charset="0"/>
              <a:buNone/>
            </a:pPr>
            <a:r>
              <a:rPr lang="en-US" sz="1800" b="1"/>
              <a:t>Exercise Prompt</a:t>
            </a:r>
          </a:p>
          <a:p>
            <a:pPr marL="0" lvl="1" indent="0">
              <a:buFont typeface="Arial" panose="020B0604020202020204" pitchFamily="34" charset="0"/>
              <a:buNone/>
            </a:pPr>
            <a:r>
              <a:rPr sz="1800"/>
              <a:t>Encourages writing an introduction on rainwater harvesting impacts in urban infrastructure.</a:t>
            </a:r>
            <a:endParaRPr lang="en-US" sz="1800"/>
          </a:p>
        </p:txBody>
      </p:sp>
      <p:sp>
        <p:nvSpPr>
          <p:cNvPr id="6" name="Slide Number Placeholder 5">
            <a:extLst>
              <a:ext uri="{FF2B5EF4-FFF2-40B4-BE49-F238E27FC236}">
                <a16:creationId xmlns:a16="http://schemas.microsoft.com/office/drawing/2014/main" id="{7368CE6A-58E2-9235-1A8D-38238A47B7B7}"/>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7</a:t>
            </a:fld>
            <a:endParaRPr lang="en-US"/>
          </a:p>
        </p:txBody>
      </p:sp>
    </p:spTree>
    <p:extLst>
      <p:ext uri="{BB962C8B-B14F-4D97-AF65-F5344CB8AC3E}">
        <p14:creationId xmlns:p14="http://schemas.microsoft.com/office/powerpoint/2010/main" val="521437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D724-5460-5E8F-EB58-7F9FA5C471BD}"/>
              </a:ext>
            </a:extLst>
          </p:cNvPr>
          <p:cNvSpPr>
            <a:spLocks noGrp="1"/>
          </p:cNvSpPr>
          <p:nvPr>
            <p:ph type="title"/>
          </p:nvPr>
        </p:nvSpPr>
        <p:spPr>
          <a:xfrm>
            <a:off x="1060704" y="603504"/>
            <a:ext cx="10058400" cy="1132258"/>
          </a:xfrm>
        </p:spPr>
        <p:txBody>
          <a:bodyPr anchor="t">
            <a:normAutofit/>
          </a:bodyPr>
          <a:lstStyle/>
          <a:p>
            <a:r>
              <a:rPr lang="en-US"/>
              <a:t>Literature Review</a:t>
            </a:r>
          </a:p>
        </p:txBody>
      </p:sp>
      <p:pic>
        <p:nvPicPr>
          <p:cNvPr id="7" name="Content Placeholder 6" descr="Open book with magnifying glass on white background.">
            <a:extLst>
              <a:ext uri="{FF2B5EF4-FFF2-40B4-BE49-F238E27FC236}">
                <a16:creationId xmlns:a16="http://schemas.microsoft.com/office/drawing/2014/main" id="{FE00603F-65B8-4A26-8BF4-2D62682F01AE}"/>
              </a:ext>
            </a:extLst>
          </p:cNvPr>
          <p:cNvPicPr>
            <a:picLocks noGrp="1" noChangeAspect="1"/>
          </p:cNvPicPr>
          <p:nvPr>
            <p:ph sz="quarter" idx="15"/>
          </p:nvPr>
        </p:nvPicPr>
        <p:blipFill>
          <a:blip r:embed="rId3"/>
          <a:srcRect l="13806" r="13312" b="-3"/>
          <a:stretch>
            <a:fillRect/>
          </a:stretch>
        </p:blipFill>
        <p:spPr>
          <a:xfrm>
            <a:off x="1060450" y="1828800"/>
            <a:ext cx="4768850" cy="4351338"/>
          </a:xfrm>
          <a:prstGeom prst="rect">
            <a:avLst/>
          </a:prstGeom>
          <a:noFill/>
        </p:spPr>
      </p:pic>
      <p:sp>
        <p:nvSpPr>
          <p:cNvPr id="5" name="Content Placeholder 4">
            <a:extLst>
              <a:ext uri="{FF2B5EF4-FFF2-40B4-BE49-F238E27FC236}">
                <a16:creationId xmlns:a16="http://schemas.microsoft.com/office/drawing/2014/main" id="{DC7E6169-D8FE-08D4-7C3C-78BB45FF8563}"/>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63391" y="1828800"/>
            <a:ext cx="4755712" cy="4351338"/>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sz="1800" b="1"/>
              <a:t>Purpose of Literature Review</a:t>
            </a:r>
          </a:p>
          <a:p>
            <a:pPr marL="0" lvl="1" indent="0">
              <a:buFont typeface="Arial" panose="020B0604020202020204" pitchFamily="34" charset="0"/>
              <a:buNone/>
            </a:pPr>
            <a:r>
              <a:rPr sz="1800"/>
              <a:t>Synthesizes previous research to build a foundation and justify the current study's need.</a:t>
            </a:r>
            <a:endParaRPr lang="en-US" sz="1800"/>
          </a:p>
          <a:p>
            <a:pPr marL="0" indent="0">
              <a:spcBef>
                <a:spcPts val="2500"/>
              </a:spcBef>
              <a:buFont typeface="Arial" panose="020B0604020202020204" pitchFamily="34" charset="0"/>
              <a:buNone/>
            </a:pPr>
            <a:r>
              <a:rPr lang="en-US" sz="1800" b="1"/>
              <a:t>Identifying Gaps and Trends</a:t>
            </a:r>
          </a:p>
          <a:p>
            <a:pPr marL="0" lvl="1" indent="0">
              <a:buFont typeface="Arial" panose="020B0604020202020204" pitchFamily="34" charset="0"/>
              <a:buNone/>
            </a:pPr>
            <a:r>
              <a:rPr sz="1800"/>
              <a:t>Highlights inconsistencies and areas for improvement by analyzing trends and gaps in existing work.</a:t>
            </a:r>
            <a:endParaRPr lang="en-US" sz="1800"/>
          </a:p>
          <a:p>
            <a:pPr marL="0" indent="0">
              <a:spcBef>
                <a:spcPts val="2500"/>
              </a:spcBef>
              <a:buFont typeface="Arial" panose="020B0604020202020204" pitchFamily="34" charset="0"/>
              <a:buNone/>
            </a:pPr>
            <a:r>
              <a:rPr lang="en-US" sz="1800" b="1"/>
              <a:t>Organization and Citation</a:t>
            </a:r>
          </a:p>
          <a:p>
            <a:pPr marL="0" lvl="1" indent="0">
              <a:buFont typeface="Arial" panose="020B0604020202020204" pitchFamily="34" charset="0"/>
              <a:buNone/>
            </a:pPr>
            <a:r>
              <a:rPr sz="1800"/>
              <a:t>Organizes review thematically or chronologically and emphasizes proper citation for academic integrity.</a:t>
            </a:r>
            <a:endParaRPr lang="en-US" sz="1800"/>
          </a:p>
        </p:txBody>
      </p:sp>
      <p:sp>
        <p:nvSpPr>
          <p:cNvPr id="6" name="Slide Number Placeholder 5">
            <a:extLst>
              <a:ext uri="{FF2B5EF4-FFF2-40B4-BE49-F238E27FC236}">
                <a16:creationId xmlns:a16="http://schemas.microsoft.com/office/drawing/2014/main" id="{2F068649-8288-26AE-DFD7-1346A8CAD09D}"/>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8</a:t>
            </a:fld>
            <a:endParaRPr lang="en-US"/>
          </a:p>
        </p:txBody>
      </p:sp>
    </p:spTree>
    <p:extLst>
      <p:ext uri="{BB962C8B-B14F-4D97-AF65-F5344CB8AC3E}">
        <p14:creationId xmlns:p14="http://schemas.microsoft.com/office/powerpoint/2010/main" val="1638050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6E4D6-E04E-591F-60EE-DEADCF3E7E0C}"/>
              </a:ext>
            </a:extLst>
          </p:cNvPr>
          <p:cNvSpPr>
            <a:spLocks noGrp="1"/>
          </p:cNvSpPr>
          <p:nvPr>
            <p:ph type="title"/>
          </p:nvPr>
        </p:nvSpPr>
        <p:spPr>
          <a:xfrm>
            <a:off x="1245108" y="786384"/>
            <a:ext cx="4023360" cy="1280160"/>
          </a:xfrm>
        </p:spPr>
        <p:txBody>
          <a:bodyPr anchor="t">
            <a:normAutofit/>
          </a:bodyPr>
          <a:lstStyle/>
          <a:p>
            <a:r>
              <a:rPr lang="en-US"/>
              <a:t>Methodology</a:t>
            </a:r>
          </a:p>
        </p:txBody>
      </p:sp>
      <p:pic>
        <p:nvPicPr>
          <p:cNvPr id="7" name="Content Placeholder 6" descr="Green energy">
            <a:extLst>
              <a:ext uri="{FF2B5EF4-FFF2-40B4-BE49-F238E27FC236}">
                <a16:creationId xmlns:a16="http://schemas.microsoft.com/office/drawing/2014/main" id="{10BD6D71-4155-4F31-A556-14E2289C6C57}"/>
              </a:ext>
            </a:extLst>
          </p:cNvPr>
          <p:cNvPicPr>
            <a:picLocks noGrp="1" noChangeAspect="1"/>
          </p:cNvPicPr>
          <p:nvPr>
            <p:ph type="pic" sz="quarter" idx="13"/>
          </p:nvPr>
        </p:nvPicPr>
        <p:blipFill>
          <a:blip r:embed="rId3"/>
          <a:srcRect l="6382" r="18922" b="1"/>
          <a:stretch>
            <a:fillRect/>
          </a:stretch>
        </p:blipFill>
        <p:spPr>
          <a:xfrm>
            <a:off x="1220455" y="2396086"/>
            <a:ext cx="4070907" cy="3637825"/>
          </a:xfrm>
          <a:prstGeom prst="rect">
            <a:avLst/>
          </a:prstGeom>
          <a:noFill/>
        </p:spPr>
      </p:pic>
      <p:sp>
        <p:nvSpPr>
          <p:cNvPr id="5" name="Content Placeholder 4">
            <a:extLst>
              <a:ext uri="{FF2B5EF4-FFF2-40B4-BE49-F238E27FC236}">
                <a16:creationId xmlns:a16="http://schemas.microsoft.com/office/drawing/2014/main" id="{5B78A2D3-F52D-2DE7-5353-02A32DD338A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69280" y="786384"/>
            <a:ext cx="5303520" cy="5303520"/>
          </a:xfrm>
        </p:spPr>
        <p:txBody>
          <a:bodyPr vert="horz" lIns="91440" tIns="45720" rIns="91440" bIns="45720" rtlCol="0" anchor="t">
            <a:noAutofit/>
          </a:bodyPr>
          <a:lstStyle/>
          <a:p>
            <a:pPr marL="0" indent="0">
              <a:spcBef>
                <a:spcPts val="2500"/>
              </a:spcBef>
              <a:buFont typeface="Arial" panose="020B0604020202020204" pitchFamily="34" charset="0"/>
              <a:buNone/>
            </a:pPr>
            <a:r>
              <a:rPr lang="en-US" sz="1800" b="1"/>
              <a:t>Experimental Setup</a:t>
            </a:r>
          </a:p>
          <a:p>
            <a:pPr marL="0" lvl="1" indent="0">
              <a:buFont typeface="Arial" panose="020B0604020202020204" pitchFamily="34" charset="0"/>
              <a:buNone/>
            </a:pPr>
            <a:r>
              <a:rPr sz="1800"/>
              <a:t>Describes preparation of samples including water-cement ratios and curing conditions for concrete testing.</a:t>
            </a:r>
            <a:endParaRPr lang="en-US" sz="1800"/>
          </a:p>
          <a:p>
            <a:pPr marL="0" indent="0">
              <a:spcBef>
                <a:spcPts val="2500"/>
              </a:spcBef>
              <a:buFont typeface="Arial" panose="020B0604020202020204" pitchFamily="34" charset="0"/>
              <a:buNone/>
            </a:pPr>
            <a:r>
              <a:rPr lang="en-US" sz="1800" b="1"/>
              <a:t>Data Collection Techniques</a:t>
            </a:r>
          </a:p>
          <a:p>
            <a:pPr marL="0" lvl="1" indent="0">
              <a:buFont typeface="Arial" panose="020B0604020202020204" pitchFamily="34" charset="0"/>
              <a:buNone/>
            </a:pPr>
            <a:r>
              <a:rPr sz="1800"/>
              <a:t>Details the procedures used to collect data ensuring accuracy and consistency in measurements.</a:t>
            </a:r>
            <a:endParaRPr lang="en-US" sz="1800"/>
          </a:p>
          <a:p>
            <a:pPr marL="0" indent="0">
              <a:spcBef>
                <a:spcPts val="2500"/>
              </a:spcBef>
              <a:buFont typeface="Arial" panose="020B0604020202020204" pitchFamily="34" charset="0"/>
              <a:buNone/>
            </a:pPr>
            <a:r>
              <a:rPr lang="en-US" sz="1800" b="1"/>
              <a:t>Analytical Methods</a:t>
            </a:r>
          </a:p>
          <a:p>
            <a:pPr marL="0" lvl="1" indent="0">
              <a:buFont typeface="Arial" panose="020B0604020202020204" pitchFamily="34" charset="0"/>
              <a:buNone/>
            </a:pPr>
            <a:r>
              <a:rPr sz="1800"/>
              <a:t>Explains methods used to analyze data for results interpretation and validation of research findings.</a:t>
            </a:r>
            <a:endParaRPr lang="en-US" sz="1800"/>
          </a:p>
          <a:p>
            <a:pPr marL="0" indent="0">
              <a:spcBef>
                <a:spcPts val="2500"/>
              </a:spcBef>
              <a:buFont typeface="Arial" panose="020B0604020202020204" pitchFamily="34" charset="0"/>
              <a:buNone/>
            </a:pPr>
            <a:r>
              <a:rPr lang="en-US" sz="1800" b="1"/>
              <a:t>Transparency and Replication</a:t>
            </a:r>
          </a:p>
          <a:p>
            <a:pPr marL="0" lvl="1" indent="0">
              <a:buFont typeface="Arial" panose="020B0604020202020204" pitchFamily="34" charset="0"/>
              <a:buNone/>
            </a:pPr>
            <a:r>
              <a:rPr sz="1800"/>
              <a:t>Provides detailed explanations and justifications to ensure research can be replicated reliably.</a:t>
            </a:r>
            <a:endParaRPr lang="en-US" sz="1800"/>
          </a:p>
        </p:txBody>
      </p:sp>
      <p:sp>
        <p:nvSpPr>
          <p:cNvPr id="6" name="Slide Number Placeholder 5">
            <a:extLst>
              <a:ext uri="{FF2B5EF4-FFF2-40B4-BE49-F238E27FC236}">
                <a16:creationId xmlns:a16="http://schemas.microsoft.com/office/drawing/2014/main" id="{19BCBFDA-6790-5FC4-F452-088D29CEFE05}"/>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9</a:t>
            </a:fld>
            <a:endParaRPr lang="en-US"/>
          </a:p>
        </p:txBody>
      </p:sp>
    </p:spTree>
    <p:extLst>
      <p:ext uri="{BB962C8B-B14F-4D97-AF65-F5344CB8AC3E}">
        <p14:creationId xmlns:p14="http://schemas.microsoft.com/office/powerpoint/2010/main" val="613442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ircinate">
  <a:themeElements>
    <a:clrScheme name="Custom 9">
      <a:dk1>
        <a:srgbClr val="2C2F21"/>
      </a:dk1>
      <a:lt1>
        <a:srgbClr val="EBE3D8"/>
      </a:lt1>
      <a:dk2>
        <a:srgbClr val="000000"/>
      </a:dk2>
      <a:lt2>
        <a:srgbClr val="FFFFFF"/>
      </a:lt2>
      <a:accent1>
        <a:srgbClr val="625D3F"/>
      </a:accent1>
      <a:accent2>
        <a:srgbClr val="0E273F"/>
      </a:accent2>
      <a:accent3>
        <a:srgbClr val="C9C4BE"/>
      </a:accent3>
      <a:accent4>
        <a:srgbClr val="A39481"/>
      </a:accent4>
      <a:accent5>
        <a:srgbClr val="2C1E20"/>
      </a:accent5>
      <a:accent6>
        <a:srgbClr val="E8E8E8"/>
      </a:accent6>
      <a:hlink>
        <a:srgbClr val="467886"/>
      </a:hlink>
      <a:folHlink>
        <a:srgbClr val="96607D"/>
      </a:folHlink>
    </a:clrScheme>
    <a:fontScheme name="Custom 22">
      <a:majorFont>
        <a:latin typeface="Bahnschrift Light"/>
        <a:ea typeface=""/>
        <a:cs typeface=""/>
      </a:majorFont>
      <a:minorFont>
        <a:latin typeface="Bahnschrif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rcinate_CoPilot Layouts_win32_EF_v10" id="{57103A69-FC02-49FB-8E53-10BABFFCD93C}" vid="{B3D2483F-31ED-465D-9D6C-68F8665CCF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301439-688F-4D19-B908-B48B62C56078}">
  <ds:schemaRefs>
    <ds:schemaRef ds:uri="http://schemas.microsoft.com/sharepoint/v3/contenttype/forms"/>
  </ds:schemaRefs>
</ds:datastoreItem>
</file>

<file path=customXml/itemProps2.xml><?xml version="1.0" encoding="utf-8"?>
<ds:datastoreItem xmlns:ds="http://schemas.openxmlformats.org/officeDocument/2006/customXml" ds:itemID="{D1CEDABF-7176-4A42-8EF9-E5D4DD31FF6C}">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EEC3793-C1BC-496C-A03C-202DFFC513D6}">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Circinate</vt:lpstr>
      <vt:lpstr>Structure of a Research Paper in Civil Engineering</vt:lpstr>
      <vt:lpstr>Introduction to Research in Civil Engineering</vt:lpstr>
      <vt:lpstr>Why Do We Research?</vt:lpstr>
      <vt:lpstr>Structure of a Research Paper</vt:lpstr>
      <vt:lpstr>Overview of Sections</vt:lpstr>
      <vt:lpstr>Detailed Sections with Examples</vt:lpstr>
      <vt:lpstr>Introduction Section</vt:lpstr>
      <vt:lpstr>Literature Review</vt:lpstr>
      <vt:lpstr>Methodology</vt:lpstr>
      <vt:lpstr>Results &amp; Discussion</vt:lpstr>
      <vt:lpstr>Conclusion Section</vt:lpstr>
      <vt:lpstr>Final Thoughts</vt:lpstr>
      <vt:lpstr>Key Takeaways 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5</cp:revision>
  <dcterms:created xsi:type="dcterms:W3CDTF">2024-06-26T20:20:27Z</dcterms:created>
  <dcterms:modified xsi:type="dcterms:W3CDTF">2025-12-02T14:57:55Z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