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63"/>
  </p:notesMasterIdLst>
  <p:handoutMasterIdLst>
    <p:handoutMasterId r:id="rId64"/>
  </p:handoutMasterIdLst>
  <p:sldIdLst>
    <p:sldId id="256" r:id="rId2"/>
    <p:sldId id="683" r:id="rId3"/>
    <p:sldId id="684" r:id="rId4"/>
    <p:sldId id="685" r:id="rId5"/>
    <p:sldId id="686" r:id="rId6"/>
    <p:sldId id="687" r:id="rId7"/>
    <p:sldId id="688" r:id="rId8"/>
    <p:sldId id="692" r:id="rId9"/>
    <p:sldId id="691" r:id="rId10"/>
    <p:sldId id="690" r:id="rId11"/>
    <p:sldId id="693" r:id="rId12"/>
    <p:sldId id="694" r:id="rId13"/>
    <p:sldId id="695" r:id="rId14"/>
    <p:sldId id="696" r:id="rId15"/>
    <p:sldId id="697" r:id="rId16"/>
    <p:sldId id="700" r:id="rId17"/>
    <p:sldId id="698" r:id="rId18"/>
    <p:sldId id="699" r:id="rId19"/>
    <p:sldId id="701" r:id="rId20"/>
    <p:sldId id="702" r:id="rId21"/>
    <p:sldId id="703" r:id="rId22"/>
    <p:sldId id="704" r:id="rId23"/>
    <p:sldId id="427" r:id="rId24"/>
    <p:sldId id="385" r:id="rId25"/>
    <p:sldId id="397" r:id="rId26"/>
    <p:sldId id="639" r:id="rId27"/>
    <p:sldId id="640" r:id="rId28"/>
    <p:sldId id="649" r:id="rId29"/>
    <p:sldId id="650" r:id="rId30"/>
    <p:sldId id="651" r:id="rId31"/>
    <p:sldId id="652" r:id="rId32"/>
    <p:sldId id="657" r:id="rId33"/>
    <p:sldId id="653" r:id="rId34"/>
    <p:sldId id="654" r:id="rId35"/>
    <p:sldId id="655" r:id="rId36"/>
    <p:sldId id="656" r:id="rId37"/>
    <p:sldId id="658" r:id="rId38"/>
    <p:sldId id="659" r:id="rId39"/>
    <p:sldId id="660" r:id="rId40"/>
    <p:sldId id="661" r:id="rId41"/>
    <p:sldId id="662" r:id="rId42"/>
    <p:sldId id="665" r:id="rId43"/>
    <p:sldId id="666" r:id="rId44"/>
    <p:sldId id="667" r:id="rId45"/>
    <p:sldId id="668" r:id="rId46"/>
    <p:sldId id="669" r:id="rId47"/>
    <p:sldId id="663" r:id="rId48"/>
    <p:sldId id="670" r:id="rId49"/>
    <p:sldId id="673" r:id="rId50"/>
    <p:sldId id="671" r:id="rId51"/>
    <p:sldId id="676" r:id="rId52"/>
    <p:sldId id="672" r:id="rId53"/>
    <p:sldId id="674" r:id="rId54"/>
    <p:sldId id="675" r:id="rId55"/>
    <p:sldId id="664" r:id="rId56"/>
    <p:sldId id="677" r:id="rId57"/>
    <p:sldId id="680" r:id="rId58"/>
    <p:sldId id="681" r:id="rId59"/>
    <p:sldId id="678" r:id="rId60"/>
    <p:sldId id="682" r:id="rId61"/>
    <p:sldId id="596" r:id="rId62"/>
  </p:sldIdLst>
  <p:sldSz cx="9144000" cy="6858000" type="screen4x3"/>
  <p:notesSz cx="6797675" cy="9926638"/>
  <p:custDataLst>
    <p:tags r:id="rId6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AFF"/>
    <a:srgbClr val="FF0066"/>
    <a:srgbClr val="CC0000"/>
    <a:srgbClr val="220F93"/>
    <a:srgbClr val="990099"/>
    <a:srgbClr val="008000"/>
    <a:srgbClr val="FF0000"/>
    <a:srgbClr val="B2ECDD"/>
    <a:srgbClr val="FFCC66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8" autoAdjust="0"/>
    <p:restoredTop sz="88039" autoAdjust="0"/>
  </p:normalViewPr>
  <p:slideViewPr>
    <p:cSldViewPr snapToGrid="0">
      <p:cViewPr varScale="1">
        <p:scale>
          <a:sx n="99" d="100"/>
          <a:sy n="99" d="100"/>
        </p:scale>
        <p:origin x="882" y="90"/>
      </p:cViewPr>
      <p:guideLst>
        <p:guide orient="horz" pos="2158"/>
        <p:guide pos="2887"/>
      </p:guideLst>
    </p:cSldViewPr>
  </p:slideViewPr>
  <p:outlineViewPr>
    <p:cViewPr>
      <p:scale>
        <a:sx n="33" d="100"/>
        <a:sy n="33" d="100"/>
      </p:scale>
      <p:origin x="0" y="-486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646"/>
    </p:cViewPr>
  </p:sorterViewPr>
  <p:notesViewPr>
    <p:cSldViewPr snapToGrid="0">
      <p:cViewPr>
        <p:scale>
          <a:sx n="80" d="100"/>
          <a:sy n="80" d="100"/>
        </p:scale>
        <p:origin x="4014" y="138"/>
      </p:cViewPr>
      <p:guideLst>
        <p:guide orient="horz" pos="3224"/>
        <p:guide pos="2238"/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ndis Marinakis" userId="ffdd748388b35624" providerId="LiveId" clId="{F42A4B4A-5336-4F2E-B885-69879EEB71B2}"/>
    <pc:docChg chg="undo custSel addSld delSld modSld sldOrd">
      <pc:chgData name="Sarandis Marinakis" userId="ffdd748388b35624" providerId="LiveId" clId="{F42A4B4A-5336-4F2E-B885-69879EEB71B2}" dt="2020-09-30T15:39:54.172" v="2896" actId="6549"/>
      <pc:docMkLst>
        <pc:docMk/>
      </pc:docMkLst>
      <pc:sldChg chg="modSp mod">
        <pc:chgData name="Sarandis Marinakis" userId="ffdd748388b35624" providerId="LiveId" clId="{F42A4B4A-5336-4F2E-B885-69879EEB71B2}" dt="2020-09-30T14:23:06.109" v="342" actId="20577"/>
        <pc:sldMkLst>
          <pc:docMk/>
          <pc:sldMk cId="0" sldId="256"/>
        </pc:sldMkLst>
        <pc:spChg chg="mod">
          <ac:chgData name="Sarandis Marinakis" userId="ffdd748388b35624" providerId="LiveId" clId="{F42A4B4A-5336-4F2E-B885-69879EEB71B2}" dt="2020-09-30T14:20:00.299" v="98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Sarandis Marinakis" userId="ffdd748388b35624" providerId="LiveId" clId="{F42A4B4A-5336-4F2E-B885-69879EEB71B2}" dt="2020-09-30T14:22:22.099" v="314" actId="6549"/>
          <ac:spMkLst>
            <pc:docMk/>
            <pc:sldMk cId="0" sldId="256"/>
            <ac:spMk id="6147" creationId="{00000000-0000-0000-0000-000000000000}"/>
          </ac:spMkLst>
        </pc:spChg>
        <pc:spChg chg="mod">
          <ac:chgData name="Sarandis Marinakis" userId="ffdd748388b35624" providerId="LiveId" clId="{F42A4B4A-5336-4F2E-B885-69879EEB71B2}" dt="2020-09-30T14:23:06.109" v="342" actId="20577"/>
          <ac:spMkLst>
            <pc:docMk/>
            <pc:sldMk cId="0" sldId="256"/>
            <ac:spMk id="6149" creationId="{00000000-0000-0000-0000-000000000000}"/>
          </ac:spMkLst>
        </pc:spChg>
      </pc:sldChg>
      <pc:sldChg chg="modSp mod">
        <pc:chgData name="Sarandis Marinakis" userId="ffdd748388b35624" providerId="LiveId" clId="{F42A4B4A-5336-4F2E-B885-69879EEB71B2}" dt="2020-09-30T14:26:47.280" v="649" actId="20577"/>
        <pc:sldMkLst>
          <pc:docMk/>
          <pc:sldMk cId="3124132305" sldId="385"/>
        </pc:sldMkLst>
        <pc:spChg chg="mod">
          <ac:chgData name="Sarandis Marinakis" userId="ffdd748388b35624" providerId="LiveId" clId="{F42A4B4A-5336-4F2E-B885-69879EEB71B2}" dt="2020-09-30T14:24:10.019" v="388" actId="6549"/>
          <ac:spMkLst>
            <pc:docMk/>
            <pc:sldMk cId="3124132305" sldId="385"/>
            <ac:spMk id="9" creationId="{00000000-0000-0000-0000-000000000000}"/>
          </ac:spMkLst>
        </pc:spChg>
        <pc:spChg chg="mod">
          <ac:chgData name="Sarandis Marinakis" userId="ffdd748388b35624" providerId="LiveId" clId="{F42A4B4A-5336-4F2E-B885-69879EEB71B2}" dt="2020-09-30T14:26:47.280" v="649" actId="20577"/>
          <ac:spMkLst>
            <pc:docMk/>
            <pc:sldMk cId="3124132305" sldId="385"/>
            <ac:spMk id="10" creationId="{00000000-0000-0000-0000-000000000000}"/>
          </ac:spMkLst>
        </pc:spChg>
      </pc:sldChg>
      <pc:sldChg chg="modSp mod">
        <pc:chgData name="Sarandis Marinakis" userId="ffdd748388b35624" providerId="LiveId" clId="{F42A4B4A-5336-4F2E-B885-69879EEB71B2}" dt="2020-09-30T14:52:21.945" v="2268" actId="5793"/>
        <pc:sldMkLst>
          <pc:docMk/>
          <pc:sldMk cId="3495705775" sldId="397"/>
        </pc:sldMkLst>
        <pc:spChg chg="mod">
          <ac:chgData name="Sarandis Marinakis" userId="ffdd748388b35624" providerId="LiveId" clId="{F42A4B4A-5336-4F2E-B885-69879EEB71B2}" dt="2020-09-30T14:52:21.945" v="2268" actId="5793"/>
          <ac:spMkLst>
            <pc:docMk/>
            <pc:sldMk cId="3495705775" sldId="397"/>
            <ac:spMk id="3" creationId="{5EF48037-C241-4F48-863E-BC952334293B}"/>
          </ac:spMkLst>
        </pc:spChg>
        <pc:spChg chg="mod">
          <ac:chgData name="Sarandis Marinakis" userId="ffdd748388b35624" providerId="LiveId" clId="{F42A4B4A-5336-4F2E-B885-69879EEB71B2}" dt="2020-09-30T14:27:56.390" v="806" actId="6549"/>
          <ac:spMkLst>
            <pc:docMk/>
            <pc:sldMk cId="3495705775" sldId="397"/>
            <ac:spMk id="9" creationId="{00000000-0000-0000-0000-000000000000}"/>
          </ac:spMkLst>
        </pc:spChg>
      </pc:sldChg>
      <pc:sldChg chg="delSp modSp mod">
        <pc:chgData name="Sarandis Marinakis" userId="ffdd748388b35624" providerId="LiveId" clId="{F42A4B4A-5336-4F2E-B885-69879EEB71B2}" dt="2020-09-30T15:33:51.021" v="2515" actId="114"/>
        <pc:sldMkLst>
          <pc:docMk/>
          <pc:sldMk cId="833795139" sldId="398"/>
        </pc:sldMkLst>
        <pc:spChg chg="mod">
          <ac:chgData name="Sarandis Marinakis" userId="ffdd748388b35624" providerId="LiveId" clId="{F42A4B4A-5336-4F2E-B885-69879EEB71B2}" dt="2020-09-30T15:33:51.021" v="2515" actId="114"/>
          <ac:spMkLst>
            <pc:docMk/>
            <pc:sldMk cId="833795139" sldId="398"/>
            <ac:spMk id="10" creationId="{00000000-0000-0000-0000-000000000000}"/>
          </ac:spMkLst>
        </pc:spChg>
        <pc:picChg chg="del">
          <ac:chgData name="Sarandis Marinakis" userId="ffdd748388b35624" providerId="LiveId" clId="{F42A4B4A-5336-4F2E-B885-69879EEB71B2}" dt="2020-09-30T15:31:33.763" v="2269" actId="478"/>
          <ac:picMkLst>
            <pc:docMk/>
            <pc:sldMk cId="833795139" sldId="398"/>
            <ac:picMk id="4" creationId="{8DA493AD-E1AB-4E0F-BCA3-1E87EFE6F8E0}"/>
          </ac:picMkLst>
        </pc:picChg>
      </pc:sldChg>
      <pc:sldChg chg="del">
        <pc:chgData name="Sarandis Marinakis" userId="ffdd748388b35624" providerId="LiveId" clId="{F42A4B4A-5336-4F2E-B885-69879EEB71B2}" dt="2020-09-30T15:36:59.806" v="2595" actId="47"/>
        <pc:sldMkLst>
          <pc:docMk/>
          <pc:sldMk cId="1341596733" sldId="409"/>
        </pc:sldMkLst>
      </pc:sldChg>
      <pc:sldChg chg="del">
        <pc:chgData name="Sarandis Marinakis" userId="ffdd748388b35624" providerId="LiveId" clId="{F42A4B4A-5336-4F2E-B885-69879EEB71B2}" dt="2020-09-30T15:36:24.368" v="2585" actId="47"/>
        <pc:sldMkLst>
          <pc:docMk/>
          <pc:sldMk cId="2910313388" sldId="425"/>
        </pc:sldMkLst>
      </pc:sldChg>
      <pc:sldChg chg="modSp mod">
        <pc:chgData name="Sarandis Marinakis" userId="ffdd748388b35624" providerId="LiveId" clId="{F42A4B4A-5336-4F2E-B885-69879EEB71B2}" dt="2020-09-30T14:27:30.539" v="737" actId="20577"/>
        <pc:sldMkLst>
          <pc:docMk/>
          <pc:sldMk cId="3692605333" sldId="427"/>
        </pc:sldMkLst>
        <pc:spChg chg="mod">
          <ac:chgData name="Sarandis Marinakis" userId="ffdd748388b35624" providerId="LiveId" clId="{F42A4B4A-5336-4F2E-B885-69879EEB71B2}" dt="2020-09-30T14:27:30.539" v="737" actId="20577"/>
          <ac:spMkLst>
            <pc:docMk/>
            <pc:sldMk cId="3692605333" sldId="427"/>
            <ac:spMk id="8" creationId="{00000000-0000-0000-0000-000000000000}"/>
          </ac:spMkLst>
        </pc:spChg>
      </pc:sldChg>
      <pc:sldChg chg="add del ord">
        <pc:chgData name="Sarandis Marinakis" userId="ffdd748388b35624" providerId="LiveId" clId="{F42A4B4A-5336-4F2E-B885-69879EEB71B2}" dt="2020-09-30T15:39:21.060" v="2881"/>
        <pc:sldMkLst>
          <pc:docMk/>
          <pc:sldMk cId="3134940680" sldId="443"/>
        </pc:sldMkLst>
      </pc:sldChg>
      <pc:sldChg chg="del">
        <pc:chgData name="Sarandis Marinakis" userId="ffdd748388b35624" providerId="LiveId" clId="{F42A4B4A-5336-4F2E-B885-69879EEB71B2}" dt="2020-09-30T15:36:31.992" v="2587" actId="47"/>
        <pc:sldMkLst>
          <pc:docMk/>
          <pc:sldMk cId="1437597998" sldId="444"/>
        </pc:sldMkLst>
      </pc:sldChg>
      <pc:sldChg chg="del">
        <pc:chgData name="Sarandis Marinakis" userId="ffdd748388b35624" providerId="LiveId" clId="{F42A4B4A-5336-4F2E-B885-69879EEB71B2}" dt="2020-09-30T15:36:24.368" v="2585" actId="47"/>
        <pc:sldMkLst>
          <pc:docMk/>
          <pc:sldMk cId="3698496559" sldId="482"/>
        </pc:sldMkLst>
      </pc:sldChg>
      <pc:sldChg chg="del">
        <pc:chgData name="Sarandis Marinakis" userId="ffdd748388b35624" providerId="LiveId" clId="{F42A4B4A-5336-4F2E-B885-69879EEB71B2}" dt="2020-09-30T15:36:24.368" v="2585" actId="47"/>
        <pc:sldMkLst>
          <pc:docMk/>
          <pc:sldMk cId="2358836305" sldId="483"/>
        </pc:sldMkLst>
      </pc:sldChg>
      <pc:sldChg chg="del">
        <pc:chgData name="Sarandis Marinakis" userId="ffdd748388b35624" providerId="LiveId" clId="{F42A4B4A-5336-4F2E-B885-69879EEB71B2}" dt="2020-09-30T15:36:27.759" v="2586" actId="47"/>
        <pc:sldMkLst>
          <pc:docMk/>
          <pc:sldMk cId="616339590" sldId="484"/>
        </pc:sldMkLst>
      </pc:sldChg>
      <pc:sldChg chg="del">
        <pc:chgData name="Sarandis Marinakis" userId="ffdd748388b35624" providerId="LiveId" clId="{F42A4B4A-5336-4F2E-B885-69879EEB71B2}" dt="2020-09-30T15:36:27.759" v="2586" actId="47"/>
        <pc:sldMkLst>
          <pc:docMk/>
          <pc:sldMk cId="2848787835" sldId="485"/>
        </pc:sldMkLst>
      </pc:sldChg>
      <pc:sldChg chg="del">
        <pc:chgData name="Sarandis Marinakis" userId="ffdd748388b35624" providerId="LiveId" clId="{F42A4B4A-5336-4F2E-B885-69879EEB71B2}" dt="2020-09-30T15:36:27.759" v="2586" actId="47"/>
        <pc:sldMkLst>
          <pc:docMk/>
          <pc:sldMk cId="3100692255" sldId="486"/>
        </pc:sldMkLst>
      </pc:sldChg>
      <pc:sldChg chg="del">
        <pc:chgData name="Sarandis Marinakis" userId="ffdd748388b35624" providerId="LiveId" clId="{F42A4B4A-5336-4F2E-B885-69879EEB71B2}" dt="2020-09-30T15:36:27.759" v="2586" actId="47"/>
        <pc:sldMkLst>
          <pc:docMk/>
          <pc:sldMk cId="54507461" sldId="487"/>
        </pc:sldMkLst>
      </pc:sldChg>
      <pc:sldChg chg="modSp mod ord">
        <pc:chgData name="Sarandis Marinakis" userId="ffdd748388b35624" providerId="LiveId" clId="{F42A4B4A-5336-4F2E-B885-69879EEB71B2}" dt="2020-09-30T15:39:27.468" v="2883"/>
        <pc:sldMkLst>
          <pc:docMk/>
          <pc:sldMk cId="2608376827" sldId="488"/>
        </pc:sldMkLst>
        <pc:spChg chg="mod">
          <ac:chgData name="Sarandis Marinakis" userId="ffdd748388b35624" providerId="LiveId" clId="{F42A4B4A-5336-4F2E-B885-69879EEB71B2}" dt="2020-09-30T15:35:01.555" v="2576" actId="20577"/>
          <ac:spMkLst>
            <pc:docMk/>
            <pc:sldMk cId="2608376827" sldId="488"/>
            <ac:spMk id="3" creationId="{5EF48037-C241-4F48-863E-BC952334293B}"/>
          </ac:spMkLst>
        </pc:spChg>
        <pc:spChg chg="mod">
          <ac:chgData name="Sarandis Marinakis" userId="ffdd748388b35624" providerId="LiveId" clId="{F42A4B4A-5336-4F2E-B885-69879EEB71B2}" dt="2020-09-30T15:34:35.988" v="2561" actId="6549"/>
          <ac:spMkLst>
            <pc:docMk/>
            <pc:sldMk cId="2608376827" sldId="488"/>
            <ac:spMk id="9" creationId="{00000000-0000-0000-0000-000000000000}"/>
          </ac:spMkLst>
        </pc:spChg>
      </pc:sldChg>
      <pc:sldChg chg="modSp mod ord">
        <pc:chgData name="Sarandis Marinakis" userId="ffdd748388b35624" providerId="LiveId" clId="{F42A4B4A-5336-4F2E-B885-69879EEB71B2}" dt="2020-09-30T15:39:54.172" v="2896" actId="6549"/>
        <pc:sldMkLst>
          <pc:docMk/>
          <pc:sldMk cId="4013148846" sldId="490"/>
        </pc:sldMkLst>
        <pc:spChg chg="mod">
          <ac:chgData name="Sarandis Marinakis" userId="ffdd748388b35624" providerId="LiveId" clId="{F42A4B4A-5336-4F2E-B885-69879EEB71B2}" dt="2020-09-30T15:39:54.172" v="2896" actId="6549"/>
          <ac:spMkLst>
            <pc:docMk/>
            <pc:sldMk cId="4013148846" sldId="490"/>
            <ac:spMk id="9" creationId="{00000000-0000-0000-0000-000000000000}"/>
          </ac:spMkLst>
        </pc:spChg>
      </pc:sldChg>
      <pc:sldChg chg="del">
        <pc:chgData name="Sarandis Marinakis" userId="ffdd748388b35624" providerId="LiveId" clId="{F42A4B4A-5336-4F2E-B885-69879EEB71B2}" dt="2020-09-30T15:39:03.680" v="2876" actId="47"/>
        <pc:sldMkLst>
          <pc:docMk/>
          <pc:sldMk cId="480547789" sldId="491"/>
        </pc:sldMkLst>
      </pc:sldChg>
      <pc:sldChg chg="del">
        <pc:chgData name="Sarandis Marinakis" userId="ffdd748388b35624" providerId="LiveId" clId="{F42A4B4A-5336-4F2E-B885-69879EEB71B2}" dt="2020-09-30T15:39:14.185" v="2877" actId="47"/>
        <pc:sldMkLst>
          <pc:docMk/>
          <pc:sldMk cId="4116411174" sldId="492"/>
        </pc:sldMkLst>
      </pc:sldChg>
      <pc:sldChg chg="ord">
        <pc:chgData name="Sarandis Marinakis" userId="ffdd748388b35624" providerId="LiveId" clId="{F42A4B4A-5336-4F2E-B885-69879EEB71B2}" dt="2020-09-30T15:39:18.612" v="2879"/>
        <pc:sldMkLst>
          <pc:docMk/>
          <pc:sldMk cId="1263005314" sldId="493"/>
        </pc:sldMkLst>
      </pc:sldChg>
      <pc:sldChg chg="del">
        <pc:chgData name="Sarandis Marinakis" userId="ffdd748388b35624" providerId="LiveId" clId="{F42A4B4A-5336-4F2E-B885-69879EEB71B2}" dt="2020-09-30T15:34:08.542" v="2516" actId="47"/>
        <pc:sldMkLst>
          <pc:docMk/>
          <pc:sldMk cId="1002350774" sldId="494"/>
        </pc:sldMkLst>
      </pc:sldChg>
      <pc:sldChg chg="del">
        <pc:chgData name="Sarandis Marinakis" userId="ffdd748388b35624" providerId="LiveId" clId="{F42A4B4A-5336-4F2E-B885-69879EEB71B2}" dt="2020-09-30T15:38:26.050" v="2865" actId="47"/>
        <pc:sldMkLst>
          <pc:docMk/>
          <pc:sldMk cId="1941313182" sldId="495"/>
        </pc:sldMkLst>
      </pc:sldChg>
      <pc:sldChg chg="del">
        <pc:chgData name="Sarandis Marinakis" userId="ffdd748388b35624" providerId="LiveId" clId="{F42A4B4A-5336-4F2E-B885-69879EEB71B2}" dt="2020-09-30T15:38:25.018" v="2864" actId="47"/>
        <pc:sldMkLst>
          <pc:docMk/>
          <pc:sldMk cId="3258595300" sldId="496"/>
        </pc:sldMkLst>
      </pc:sldChg>
      <pc:sldChg chg="del">
        <pc:chgData name="Sarandis Marinakis" userId="ffdd748388b35624" providerId="LiveId" clId="{F42A4B4A-5336-4F2E-B885-69879EEB71B2}" dt="2020-09-30T15:38:23.934" v="2863" actId="47"/>
        <pc:sldMkLst>
          <pc:docMk/>
          <pc:sldMk cId="4017948465" sldId="497"/>
        </pc:sldMkLst>
      </pc:sldChg>
      <pc:sldChg chg="del">
        <pc:chgData name="Sarandis Marinakis" userId="ffdd748388b35624" providerId="LiveId" clId="{F42A4B4A-5336-4F2E-B885-69879EEB71B2}" dt="2020-09-30T15:36:12.040" v="2583" actId="47"/>
        <pc:sldMkLst>
          <pc:docMk/>
          <pc:sldMk cId="3596458785" sldId="498"/>
        </pc:sldMkLst>
      </pc:sldChg>
      <pc:sldChg chg="del">
        <pc:chgData name="Sarandis Marinakis" userId="ffdd748388b35624" providerId="LiveId" clId="{F42A4B4A-5336-4F2E-B885-69879EEB71B2}" dt="2020-09-30T15:36:09.742" v="2581" actId="47"/>
        <pc:sldMkLst>
          <pc:docMk/>
          <pc:sldMk cId="4224223040" sldId="499"/>
        </pc:sldMkLst>
      </pc:sldChg>
      <pc:sldChg chg="del">
        <pc:chgData name="Sarandis Marinakis" userId="ffdd748388b35624" providerId="LiveId" clId="{F42A4B4A-5336-4F2E-B885-69879EEB71B2}" dt="2020-09-30T15:35:54.453" v="2577" actId="47"/>
        <pc:sldMkLst>
          <pc:docMk/>
          <pc:sldMk cId="1917051196" sldId="500"/>
        </pc:sldMkLst>
      </pc:sldChg>
      <pc:sldChg chg="del">
        <pc:chgData name="Sarandis Marinakis" userId="ffdd748388b35624" providerId="LiveId" clId="{F42A4B4A-5336-4F2E-B885-69879EEB71B2}" dt="2020-09-30T15:35:54.453" v="2577" actId="47"/>
        <pc:sldMkLst>
          <pc:docMk/>
          <pc:sldMk cId="2483622740" sldId="501"/>
        </pc:sldMkLst>
      </pc:sldChg>
      <pc:sldChg chg="del">
        <pc:chgData name="Sarandis Marinakis" userId="ffdd748388b35624" providerId="LiveId" clId="{F42A4B4A-5336-4F2E-B885-69879EEB71B2}" dt="2020-09-30T15:35:54.453" v="2577" actId="47"/>
        <pc:sldMkLst>
          <pc:docMk/>
          <pc:sldMk cId="4062757046" sldId="502"/>
        </pc:sldMkLst>
      </pc:sldChg>
      <pc:sldChg chg="del">
        <pc:chgData name="Sarandis Marinakis" userId="ffdd748388b35624" providerId="LiveId" clId="{F42A4B4A-5336-4F2E-B885-69879EEB71B2}" dt="2020-09-30T15:36:01.055" v="2578" actId="47"/>
        <pc:sldMkLst>
          <pc:docMk/>
          <pc:sldMk cId="1751294494" sldId="503"/>
        </pc:sldMkLst>
      </pc:sldChg>
      <pc:sldChg chg="del">
        <pc:chgData name="Sarandis Marinakis" userId="ffdd748388b35624" providerId="LiveId" clId="{F42A4B4A-5336-4F2E-B885-69879EEB71B2}" dt="2020-09-30T15:36:01.055" v="2578" actId="47"/>
        <pc:sldMkLst>
          <pc:docMk/>
          <pc:sldMk cId="901051724" sldId="504"/>
        </pc:sldMkLst>
      </pc:sldChg>
      <pc:sldChg chg="del">
        <pc:chgData name="Sarandis Marinakis" userId="ffdd748388b35624" providerId="LiveId" clId="{F42A4B4A-5336-4F2E-B885-69879EEB71B2}" dt="2020-09-30T15:36:01.055" v="2578" actId="47"/>
        <pc:sldMkLst>
          <pc:docMk/>
          <pc:sldMk cId="1408706339" sldId="505"/>
        </pc:sldMkLst>
      </pc:sldChg>
      <pc:sldChg chg="del">
        <pc:chgData name="Sarandis Marinakis" userId="ffdd748388b35624" providerId="LiveId" clId="{F42A4B4A-5336-4F2E-B885-69879EEB71B2}" dt="2020-09-30T15:36:01.055" v="2578" actId="47"/>
        <pc:sldMkLst>
          <pc:docMk/>
          <pc:sldMk cId="1749711543" sldId="506"/>
        </pc:sldMkLst>
      </pc:sldChg>
      <pc:sldChg chg="del">
        <pc:chgData name="Sarandis Marinakis" userId="ffdd748388b35624" providerId="LiveId" clId="{F42A4B4A-5336-4F2E-B885-69879EEB71B2}" dt="2020-09-30T15:36:01.055" v="2578" actId="47"/>
        <pc:sldMkLst>
          <pc:docMk/>
          <pc:sldMk cId="802979028" sldId="507"/>
        </pc:sldMkLst>
      </pc:sldChg>
      <pc:sldChg chg="del">
        <pc:chgData name="Sarandis Marinakis" userId="ffdd748388b35624" providerId="LiveId" clId="{F42A4B4A-5336-4F2E-B885-69879EEB71B2}" dt="2020-09-30T15:36:07.634" v="2580" actId="47"/>
        <pc:sldMkLst>
          <pc:docMk/>
          <pc:sldMk cId="628621804" sldId="508"/>
        </pc:sldMkLst>
      </pc:sldChg>
      <pc:sldChg chg="del">
        <pc:chgData name="Sarandis Marinakis" userId="ffdd748388b35624" providerId="LiveId" clId="{F42A4B4A-5336-4F2E-B885-69879EEB71B2}" dt="2020-09-30T15:36:07.634" v="2580" actId="47"/>
        <pc:sldMkLst>
          <pc:docMk/>
          <pc:sldMk cId="4130609368" sldId="509"/>
        </pc:sldMkLst>
      </pc:sldChg>
      <pc:sldChg chg="del">
        <pc:chgData name="Sarandis Marinakis" userId="ffdd748388b35624" providerId="LiveId" clId="{F42A4B4A-5336-4F2E-B885-69879EEB71B2}" dt="2020-09-30T15:36:07.634" v="2580" actId="47"/>
        <pc:sldMkLst>
          <pc:docMk/>
          <pc:sldMk cId="2303883580" sldId="510"/>
        </pc:sldMkLst>
      </pc:sldChg>
      <pc:sldChg chg="del">
        <pc:chgData name="Sarandis Marinakis" userId="ffdd748388b35624" providerId="LiveId" clId="{F42A4B4A-5336-4F2E-B885-69879EEB71B2}" dt="2020-09-30T15:36:10.746" v="2582" actId="47"/>
        <pc:sldMkLst>
          <pc:docMk/>
          <pc:sldMk cId="1331335864" sldId="511"/>
        </pc:sldMkLst>
      </pc:sldChg>
      <pc:sldChg chg="del">
        <pc:chgData name="Sarandis Marinakis" userId="ffdd748388b35624" providerId="LiveId" clId="{F42A4B4A-5336-4F2E-B885-69879EEB71B2}" dt="2020-09-30T15:35:54.453" v="2577" actId="47"/>
        <pc:sldMkLst>
          <pc:docMk/>
          <pc:sldMk cId="2254944184" sldId="554"/>
        </pc:sldMkLst>
      </pc:sldChg>
      <pc:sldChg chg="del">
        <pc:chgData name="Sarandis Marinakis" userId="ffdd748388b35624" providerId="LiveId" clId="{F42A4B4A-5336-4F2E-B885-69879EEB71B2}" dt="2020-09-30T15:35:54.453" v="2577" actId="47"/>
        <pc:sldMkLst>
          <pc:docMk/>
          <pc:sldMk cId="1807873585" sldId="555"/>
        </pc:sldMkLst>
      </pc:sldChg>
      <pc:sldChg chg="del">
        <pc:chgData name="Sarandis Marinakis" userId="ffdd748388b35624" providerId="LiveId" clId="{F42A4B4A-5336-4F2E-B885-69879EEB71B2}" dt="2020-09-30T15:36:04.580" v="2579" actId="47"/>
        <pc:sldMkLst>
          <pc:docMk/>
          <pc:sldMk cId="3311687825" sldId="556"/>
        </pc:sldMkLst>
      </pc:sldChg>
      <pc:sldChg chg="del">
        <pc:chgData name="Sarandis Marinakis" userId="ffdd748388b35624" providerId="LiveId" clId="{F42A4B4A-5336-4F2E-B885-69879EEB71B2}" dt="2020-09-30T15:36:04.580" v="2579" actId="47"/>
        <pc:sldMkLst>
          <pc:docMk/>
          <pc:sldMk cId="3559918312" sldId="557"/>
        </pc:sldMkLst>
      </pc:sldChg>
      <pc:sldChg chg="del">
        <pc:chgData name="Sarandis Marinakis" userId="ffdd748388b35624" providerId="LiveId" clId="{F42A4B4A-5336-4F2E-B885-69879EEB71B2}" dt="2020-09-30T15:36:01.055" v="2578" actId="47"/>
        <pc:sldMkLst>
          <pc:docMk/>
          <pc:sldMk cId="933739199" sldId="559"/>
        </pc:sldMkLst>
      </pc:sldChg>
      <pc:sldChg chg="del">
        <pc:chgData name="Sarandis Marinakis" userId="ffdd748388b35624" providerId="LiveId" clId="{F42A4B4A-5336-4F2E-B885-69879EEB71B2}" dt="2020-09-30T15:36:04.580" v="2579" actId="47"/>
        <pc:sldMkLst>
          <pc:docMk/>
          <pc:sldMk cId="2268372123" sldId="561"/>
        </pc:sldMkLst>
      </pc:sldChg>
      <pc:sldChg chg="del">
        <pc:chgData name="Sarandis Marinakis" userId="ffdd748388b35624" providerId="LiveId" clId="{F42A4B4A-5336-4F2E-B885-69879EEB71B2}" dt="2020-09-30T15:38:44.887" v="2873" actId="47"/>
        <pc:sldMkLst>
          <pc:docMk/>
          <pc:sldMk cId="3368840756" sldId="562"/>
        </pc:sldMkLst>
      </pc:sldChg>
      <pc:sldChg chg="del">
        <pc:chgData name="Sarandis Marinakis" userId="ffdd748388b35624" providerId="LiveId" clId="{F42A4B4A-5336-4F2E-B885-69879EEB71B2}" dt="2020-09-30T15:36:20.976" v="2584" actId="47"/>
        <pc:sldMkLst>
          <pc:docMk/>
          <pc:sldMk cId="2153648224" sldId="563"/>
        </pc:sldMkLst>
      </pc:sldChg>
      <pc:sldChg chg="del">
        <pc:chgData name="Sarandis Marinakis" userId="ffdd748388b35624" providerId="LiveId" clId="{F42A4B4A-5336-4F2E-B885-69879EEB71B2}" dt="2020-09-30T15:36:20.976" v="2584" actId="47"/>
        <pc:sldMkLst>
          <pc:docMk/>
          <pc:sldMk cId="2428744778" sldId="564"/>
        </pc:sldMkLst>
      </pc:sldChg>
      <pc:sldChg chg="del">
        <pc:chgData name="Sarandis Marinakis" userId="ffdd748388b35624" providerId="LiveId" clId="{F42A4B4A-5336-4F2E-B885-69879EEB71B2}" dt="2020-09-30T15:36:20.976" v="2584" actId="47"/>
        <pc:sldMkLst>
          <pc:docMk/>
          <pc:sldMk cId="2116425374" sldId="565"/>
        </pc:sldMkLst>
      </pc:sldChg>
      <pc:sldChg chg="del">
        <pc:chgData name="Sarandis Marinakis" userId="ffdd748388b35624" providerId="LiveId" clId="{F42A4B4A-5336-4F2E-B885-69879EEB71B2}" dt="2020-09-30T15:36:20.976" v="2584" actId="47"/>
        <pc:sldMkLst>
          <pc:docMk/>
          <pc:sldMk cId="1850379069" sldId="566"/>
        </pc:sldMkLst>
      </pc:sldChg>
      <pc:sldChg chg="del">
        <pc:chgData name="Sarandis Marinakis" userId="ffdd748388b35624" providerId="LiveId" clId="{F42A4B4A-5336-4F2E-B885-69879EEB71B2}" dt="2020-09-30T15:38:42.682" v="2872" actId="47"/>
        <pc:sldMkLst>
          <pc:docMk/>
          <pc:sldMk cId="4229635479" sldId="567"/>
        </pc:sldMkLst>
      </pc:sldChg>
      <pc:sldChg chg="del">
        <pc:chgData name="Sarandis Marinakis" userId="ffdd748388b35624" providerId="LiveId" clId="{F42A4B4A-5336-4F2E-B885-69879EEB71B2}" dt="2020-09-30T15:38:11.433" v="2861" actId="47"/>
        <pc:sldMkLst>
          <pc:docMk/>
          <pc:sldMk cId="3189426374" sldId="569"/>
        </pc:sldMkLst>
      </pc:sldChg>
      <pc:sldChg chg="del">
        <pc:chgData name="Sarandis Marinakis" userId="ffdd748388b35624" providerId="LiveId" clId="{F42A4B4A-5336-4F2E-B885-69879EEB71B2}" dt="2020-09-30T15:38:16.080" v="2862" actId="47"/>
        <pc:sldMkLst>
          <pc:docMk/>
          <pc:sldMk cId="2734710743" sldId="570"/>
        </pc:sldMkLst>
      </pc:sldChg>
      <pc:sldChg chg="del">
        <pc:chgData name="Sarandis Marinakis" userId="ffdd748388b35624" providerId="LiveId" clId="{F42A4B4A-5336-4F2E-B885-69879EEB71B2}" dt="2020-09-30T15:36:27.759" v="2586" actId="47"/>
        <pc:sldMkLst>
          <pc:docMk/>
          <pc:sldMk cId="3204894749" sldId="571"/>
        </pc:sldMkLst>
      </pc:sldChg>
      <pc:sldChg chg="del">
        <pc:chgData name="Sarandis Marinakis" userId="ffdd748388b35624" providerId="LiveId" clId="{F42A4B4A-5336-4F2E-B885-69879EEB71B2}" dt="2020-09-30T15:36:27.759" v="2586" actId="47"/>
        <pc:sldMkLst>
          <pc:docMk/>
          <pc:sldMk cId="4032954133" sldId="572"/>
        </pc:sldMkLst>
      </pc:sldChg>
      <pc:sldChg chg="del">
        <pc:chgData name="Sarandis Marinakis" userId="ffdd748388b35624" providerId="LiveId" clId="{F42A4B4A-5336-4F2E-B885-69879EEB71B2}" dt="2020-09-30T15:36:24.368" v="2585" actId="47"/>
        <pc:sldMkLst>
          <pc:docMk/>
          <pc:sldMk cId="3255401722" sldId="573"/>
        </pc:sldMkLst>
      </pc:sldChg>
      <pc:sldChg chg="del">
        <pc:chgData name="Sarandis Marinakis" userId="ffdd748388b35624" providerId="LiveId" clId="{F42A4B4A-5336-4F2E-B885-69879EEB71B2}" dt="2020-09-30T15:36:31.992" v="2587" actId="47"/>
        <pc:sldMkLst>
          <pc:docMk/>
          <pc:sldMk cId="1055707788" sldId="574"/>
        </pc:sldMkLst>
      </pc:sldChg>
      <pc:sldChg chg="del">
        <pc:chgData name="Sarandis Marinakis" userId="ffdd748388b35624" providerId="LiveId" clId="{F42A4B4A-5336-4F2E-B885-69879EEB71B2}" dt="2020-09-30T15:36:31.992" v="2587" actId="47"/>
        <pc:sldMkLst>
          <pc:docMk/>
          <pc:sldMk cId="29931735" sldId="575"/>
        </pc:sldMkLst>
      </pc:sldChg>
      <pc:sldChg chg="del">
        <pc:chgData name="Sarandis Marinakis" userId="ffdd748388b35624" providerId="LiveId" clId="{F42A4B4A-5336-4F2E-B885-69879EEB71B2}" dt="2020-09-30T15:36:31.992" v="2587" actId="47"/>
        <pc:sldMkLst>
          <pc:docMk/>
          <pc:sldMk cId="2069896059" sldId="576"/>
        </pc:sldMkLst>
      </pc:sldChg>
      <pc:sldChg chg="del">
        <pc:chgData name="Sarandis Marinakis" userId="ffdd748388b35624" providerId="LiveId" clId="{F42A4B4A-5336-4F2E-B885-69879EEB71B2}" dt="2020-09-30T15:36:31.992" v="2587" actId="47"/>
        <pc:sldMkLst>
          <pc:docMk/>
          <pc:sldMk cId="2209941729" sldId="577"/>
        </pc:sldMkLst>
      </pc:sldChg>
      <pc:sldChg chg="del">
        <pc:chgData name="Sarandis Marinakis" userId="ffdd748388b35624" providerId="LiveId" clId="{F42A4B4A-5336-4F2E-B885-69879EEB71B2}" dt="2020-09-30T15:36:31.992" v="2587" actId="47"/>
        <pc:sldMkLst>
          <pc:docMk/>
          <pc:sldMk cId="3984692966" sldId="578"/>
        </pc:sldMkLst>
      </pc:sldChg>
      <pc:sldChg chg="del">
        <pc:chgData name="Sarandis Marinakis" userId="ffdd748388b35624" providerId="LiveId" clId="{F42A4B4A-5336-4F2E-B885-69879EEB71B2}" dt="2020-09-30T15:36:35.610" v="2588" actId="47"/>
        <pc:sldMkLst>
          <pc:docMk/>
          <pc:sldMk cId="353703550" sldId="579"/>
        </pc:sldMkLst>
      </pc:sldChg>
      <pc:sldChg chg="del">
        <pc:chgData name="Sarandis Marinakis" userId="ffdd748388b35624" providerId="LiveId" clId="{F42A4B4A-5336-4F2E-B885-69879EEB71B2}" dt="2020-09-30T15:36:35.610" v="2588" actId="47"/>
        <pc:sldMkLst>
          <pc:docMk/>
          <pc:sldMk cId="2247165201" sldId="580"/>
        </pc:sldMkLst>
      </pc:sldChg>
      <pc:sldChg chg="del">
        <pc:chgData name="Sarandis Marinakis" userId="ffdd748388b35624" providerId="LiveId" clId="{F42A4B4A-5336-4F2E-B885-69879EEB71B2}" dt="2020-09-30T15:36:35.610" v="2588" actId="47"/>
        <pc:sldMkLst>
          <pc:docMk/>
          <pc:sldMk cId="2121208446" sldId="581"/>
        </pc:sldMkLst>
      </pc:sldChg>
      <pc:sldChg chg="del">
        <pc:chgData name="Sarandis Marinakis" userId="ffdd748388b35624" providerId="LiveId" clId="{F42A4B4A-5336-4F2E-B885-69879EEB71B2}" dt="2020-09-30T15:36:35.610" v="2588" actId="47"/>
        <pc:sldMkLst>
          <pc:docMk/>
          <pc:sldMk cId="2357397857" sldId="582"/>
        </pc:sldMkLst>
      </pc:sldChg>
      <pc:sldChg chg="del">
        <pc:chgData name="Sarandis Marinakis" userId="ffdd748388b35624" providerId="LiveId" clId="{F42A4B4A-5336-4F2E-B885-69879EEB71B2}" dt="2020-09-30T15:36:35.610" v="2588" actId="47"/>
        <pc:sldMkLst>
          <pc:docMk/>
          <pc:sldMk cId="1561809591" sldId="583"/>
        </pc:sldMkLst>
      </pc:sldChg>
      <pc:sldChg chg="del">
        <pc:chgData name="Sarandis Marinakis" userId="ffdd748388b35624" providerId="LiveId" clId="{F42A4B4A-5336-4F2E-B885-69879EEB71B2}" dt="2020-09-30T15:36:35.610" v="2588" actId="47"/>
        <pc:sldMkLst>
          <pc:docMk/>
          <pc:sldMk cId="205396162" sldId="584"/>
        </pc:sldMkLst>
      </pc:sldChg>
      <pc:sldChg chg="del">
        <pc:chgData name="Sarandis Marinakis" userId="ffdd748388b35624" providerId="LiveId" clId="{F42A4B4A-5336-4F2E-B885-69879EEB71B2}" dt="2020-09-30T15:36:38.049" v="2589" actId="47"/>
        <pc:sldMkLst>
          <pc:docMk/>
          <pc:sldMk cId="1867937123" sldId="585"/>
        </pc:sldMkLst>
      </pc:sldChg>
      <pc:sldChg chg="del">
        <pc:chgData name="Sarandis Marinakis" userId="ffdd748388b35624" providerId="LiveId" clId="{F42A4B4A-5336-4F2E-B885-69879EEB71B2}" dt="2020-09-30T15:36:38.049" v="2589" actId="47"/>
        <pc:sldMkLst>
          <pc:docMk/>
          <pc:sldMk cId="2694685752" sldId="586"/>
        </pc:sldMkLst>
      </pc:sldChg>
      <pc:sldChg chg="del">
        <pc:chgData name="Sarandis Marinakis" userId="ffdd748388b35624" providerId="LiveId" clId="{F42A4B4A-5336-4F2E-B885-69879EEB71B2}" dt="2020-09-30T15:36:38.049" v="2589" actId="47"/>
        <pc:sldMkLst>
          <pc:docMk/>
          <pc:sldMk cId="700175672" sldId="587"/>
        </pc:sldMkLst>
      </pc:sldChg>
      <pc:sldChg chg="del">
        <pc:chgData name="Sarandis Marinakis" userId="ffdd748388b35624" providerId="LiveId" clId="{F42A4B4A-5336-4F2E-B885-69879EEB71B2}" dt="2020-09-30T15:36:38.049" v="2589" actId="47"/>
        <pc:sldMkLst>
          <pc:docMk/>
          <pc:sldMk cId="519500715" sldId="588"/>
        </pc:sldMkLst>
      </pc:sldChg>
      <pc:sldChg chg="del">
        <pc:chgData name="Sarandis Marinakis" userId="ffdd748388b35624" providerId="LiveId" clId="{F42A4B4A-5336-4F2E-B885-69879EEB71B2}" dt="2020-09-30T15:36:38.049" v="2589" actId="47"/>
        <pc:sldMkLst>
          <pc:docMk/>
          <pc:sldMk cId="3044814658" sldId="589"/>
        </pc:sldMkLst>
      </pc:sldChg>
      <pc:sldChg chg="del">
        <pc:chgData name="Sarandis Marinakis" userId="ffdd748388b35624" providerId="LiveId" clId="{F42A4B4A-5336-4F2E-B885-69879EEB71B2}" dt="2020-09-30T15:36:38.049" v="2589" actId="47"/>
        <pc:sldMkLst>
          <pc:docMk/>
          <pc:sldMk cId="1528208427" sldId="590"/>
        </pc:sldMkLst>
      </pc:sldChg>
      <pc:sldChg chg="del">
        <pc:chgData name="Sarandis Marinakis" userId="ffdd748388b35624" providerId="LiveId" clId="{F42A4B4A-5336-4F2E-B885-69879EEB71B2}" dt="2020-09-30T15:36:45.887" v="2590" actId="47"/>
        <pc:sldMkLst>
          <pc:docMk/>
          <pc:sldMk cId="3101798580" sldId="591"/>
        </pc:sldMkLst>
      </pc:sldChg>
      <pc:sldChg chg="del">
        <pc:chgData name="Sarandis Marinakis" userId="ffdd748388b35624" providerId="LiveId" clId="{F42A4B4A-5336-4F2E-B885-69879EEB71B2}" dt="2020-09-30T15:36:45.887" v="2590" actId="47"/>
        <pc:sldMkLst>
          <pc:docMk/>
          <pc:sldMk cId="3387123446" sldId="592"/>
        </pc:sldMkLst>
      </pc:sldChg>
      <pc:sldChg chg="del">
        <pc:chgData name="Sarandis Marinakis" userId="ffdd748388b35624" providerId="LiveId" clId="{F42A4B4A-5336-4F2E-B885-69879EEB71B2}" dt="2020-09-30T15:36:45.887" v="2590" actId="47"/>
        <pc:sldMkLst>
          <pc:docMk/>
          <pc:sldMk cId="3726535289" sldId="593"/>
        </pc:sldMkLst>
      </pc:sldChg>
      <pc:sldChg chg="del">
        <pc:chgData name="Sarandis Marinakis" userId="ffdd748388b35624" providerId="LiveId" clId="{F42A4B4A-5336-4F2E-B885-69879EEB71B2}" dt="2020-09-30T15:36:45.887" v="2590" actId="47"/>
        <pc:sldMkLst>
          <pc:docMk/>
          <pc:sldMk cId="3581719205" sldId="594"/>
        </pc:sldMkLst>
      </pc:sldChg>
      <pc:sldChg chg="del">
        <pc:chgData name="Sarandis Marinakis" userId="ffdd748388b35624" providerId="LiveId" clId="{F42A4B4A-5336-4F2E-B885-69879EEB71B2}" dt="2020-09-30T15:36:45.887" v="2590" actId="47"/>
        <pc:sldMkLst>
          <pc:docMk/>
          <pc:sldMk cId="3094656473" sldId="595"/>
        </pc:sldMkLst>
      </pc:sldChg>
      <pc:sldChg chg="modSp add del mod modAnim">
        <pc:chgData name="Sarandis Marinakis" userId="ffdd748388b35624" providerId="LiveId" clId="{F42A4B4A-5336-4F2E-B885-69879EEB71B2}" dt="2020-09-30T15:37:57.540" v="2858" actId="6549"/>
        <pc:sldMkLst>
          <pc:docMk/>
          <pc:sldMk cId="3283410521" sldId="596"/>
        </pc:sldMkLst>
        <pc:spChg chg="mod">
          <ac:chgData name="Sarandis Marinakis" userId="ffdd748388b35624" providerId="LiveId" clId="{F42A4B4A-5336-4F2E-B885-69879EEB71B2}" dt="2020-09-30T15:37:13.899" v="2607" actId="20577"/>
          <ac:spMkLst>
            <pc:docMk/>
            <pc:sldMk cId="3283410521" sldId="596"/>
            <ac:spMk id="3" creationId="{00000000-0000-0000-0000-000000000000}"/>
          </ac:spMkLst>
        </pc:spChg>
        <pc:spChg chg="mod">
          <ac:chgData name="Sarandis Marinakis" userId="ffdd748388b35624" providerId="LiveId" clId="{F42A4B4A-5336-4F2E-B885-69879EEB71B2}" dt="2020-09-30T15:37:57.540" v="2858" actId="6549"/>
          <ac:spMkLst>
            <pc:docMk/>
            <pc:sldMk cId="3283410521" sldId="596"/>
            <ac:spMk id="4" creationId="{00000000-0000-0000-0000-000000000000}"/>
          </ac:spMkLst>
        </pc:spChg>
      </pc:sldChg>
    </pc:docChg>
  </pc:docChgLst>
  <pc:docChgLst>
    <pc:chgData name="Sarandis Marinakis" userId="ffdd748388b35624" providerId="LiveId" clId="{FE179A35-0846-4544-AC18-2147BE92C67F}"/>
    <pc:docChg chg="undo redo custSel addSld delSld modSld sldOrd">
      <pc:chgData name="Sarandis Marinakis" userId="ffdd748388b35624" providerId="LiveId" clId="{FE179A35-0846-4544-AC18-2147BE92C67F}" dt="2020-10-09T14:52:06.293" v="5062" actId="20577"/>
      <pc:docMkLst>
        <pc:docMk/>
      </pc:docMkLst>
      <pc:sldChg chg="modSp mod">
        <pc:chgData name="Sarandis Marinakis" userId="ffdd748388b35624" providerId="LiveId" clId="{FE179A35-0846-4544-AC18-2147BE92C67F}" dt="2020-10-08T20:55:12.720" v="240" actId="20577"/>
        <pc:sldMkLst>
          <pc:docMk/>
          <pc:sldMk cId="0" sldId="256"/>
        </pc:sldMkLst>
        <pc:spChg chg="mod">
          <ac:chgData name="Sarandis Marinakis" userId="ffdd748388b35624" providerId="LiveId" clId="{FE179A35-0846-4544-AC18-2147BE92C67F}" dt="2020-10-08T20:55:12.720" v="240" actId="20577"/>
          <ac:spMkLst>
            <pc:docMk/>
            <pc:sldMk cId="0" sldId="256"/>
            <ac:spMk id="6149" creationId="{00000000-0000-0000-0000-000000000000}"/>
          </ac:spMkLst>
        </pc:spChg>
      </pc:sldChg>
      <pc:sldChg chg="modSp mod">
        <pc:chgData name="Sarandis Marinakis" userId="ffdd748388b35624" providerId="LiveId" clId="{FE179A35-0846-4544-AC18-2147BE92C67F}" dt="2020-10-09T13:03:39.362" v="3125" actId="6549"/>
        <pc:sldMkLst>
          <pc:docMk/>
          <pc:sldMk cId="3124132305" sldId="385"/>
        </pc:sldMkLst>
        <pc:spChg chg="mod">
          <ac:chgData name="Sarandis Marinakis" userId="ffdd748388b35624" providerId="LiveId" clId="{FE179A35-0846-4544-AC18-2147BE92C67F}" dt="2020-10-09T13:03:39.362" v="3125" actId="6549"/>
          <ac:spMkLst>
            <pc:docMk/>
            <pc:sldMk cId="3124132305" sldId="385"/>
            <ac:spMk id="10" creationId="{00000000-0000-0000-0000-000000000000}"/>
          </ac:spMkLst>
        </pc:spChg>
      </pc:sldChg>
      <pc:sldChg chg="modSp mod">
        <pc:chgData name="Sarandis Marinakis" userId="ffdd748388b35624" providerId="LiveId" clId="{FE179A35-0846-4544-AC18-2147BE92C67F}" dt="2020-10-08T20:56:03.668" v="288" actId="20577"/>
        <pc:sldMkLst>
          <pc:docMk/>
          <pc:sldMk cId="3495705775" sldId="397"/>
        </pc:sldMkLst>
        <pc:spChg chg="mod">
          <ac:chgData name="Sarandis Marinakis" userId="ffdd748388b35624" providerId="LiveId" clId="{FE179A35-0846-4544-AC18-2147BE92C67F}" dt="2020-10-08T20:56:03.668" v="288" actId="20577"/>
          <ac:spMkLst>
            <pc:docMk/>
            <pc:sldMk cId="3495705775" sldId="397"/>
            <ac:spMk id="3" creationId="{5EF48037-C241-4F48-863E-BC952334293B}"/>
          </ac:spMkLst>
        </pc:spChg>
      </pc:sldChg>
      <pc:sldChg chg="modSp mod">
        <pc:chgData name="Sarandis Marinakis" userId="ffdd748388b35624" providerId="LiveId" clId="{FE179A35-0846-4544-AC18-2147BE92C67F}" dt="2020-10-08T20:58:09.451" v="335" actId="20577"/>
        <pc:sldMkLst>
          <pc:docMk/>
          <pc:sldMk cId="833795139" sldId="398"/>
        </pc:sldMkLst>
        <pc:spChg chg="mod">
          <ac:chgData name="Sarandis Marinakis" userId="ffdd748388b35624" providerId="LiveId" clId="{FE179A35-0846-4544-AC18-2147BE92C67F}" dt="2020-10-08T20:58:09.451" v="335" actId="20577"/>
          <ac:spMkLst>
            <pc:docMk/>
            <pc:sldMk cId="833795139" sldId="398"/>
            <ac:spMk id="9" creationId="{00000000-0000-0000-0000-000000000000}"/>
          </ac:spMkLst>
        </pc:spChg>
      </pc:sldChg>
      <pc:sldChg chg="delSp modSp mod">
        <pc:chgData name="Sarandis Marinakis" userId="ffdd748388b35624" providerId="LiveId" clId="{FE179A35-0846-4544-AC18-2147BE92C67F}" dt="2020-10-06T04:31:37.361" v="225" actId="6549"/>
        <pc:sldMkLst>
          <pc:docMk/>
          <pc:sldMk cId="3134940680" sldId="443"/>
        </pc:sldMkLst>
        <pc:spChg chg="del">
          <ac:chgData name="Sarandis Marinakis" userId="ffdd748388b35624" providerId="LiveId" clId="{FE179A35-0846-4544-AC18-2147BE92C67F}" dt="2020-10-06T04:31:24.004" v="189" actId="478"/>
          <ac:spMkLst>
            <pc:docMk/>
            <pc:sldMk cId="3134940680" sldId="443"/>
            <ac:spMk id="6" creationId="{00000000-0000-0000-0000-000000000000}"/>
          </ac:spMkLst>
        </pc:spChg>
        <pc:spChg chg="mod">
          <ac:chgData name="Sarandis Marinakis" userId="ffdd748388b35624" providerId="LiveId" clId="{FE179A35-0846-4544-AC18-2147BE92C67F}" dt="2020-10-06T04:31:37.361" v="225" actId="6549"/>
          <ac:spMkLst>
            <pc:docMk/>
            <pc:sldMk cId="3134940680" sldId="443"/>
            <ac:spMk id="9" creationId="{00000000-0000-0000-0000-000000000000}"/>
          </ac:spMkLst>
        </pc:spChg>
        <pc:graphicFrameChg chg="mod modGraphic">
          <ac:chgData name="Sarandis Marinakis" userId="ffdd748388b35624" providerId="LiveId" clId="{FE179A35-0846-4544-AC18-2147BE92C67F}" dt="2020-10-06T04:31:10.487" v="188"/>
          <ac:graphicFrameMkLst>
            <pc:docMk/>
            <pc:sldMk cId="3134940680" sldId="443"/>
            <ac:graphicFrameMk id="5" creationId="{00000000-0000-0000-0000-000000000000}"/>
          </ac:graphicFrameMkLst>
        </pc:graphicFrameChg>
      </pc:sldChg>
      <pc:sldChg chg="add">
        <pc:chgData name="Sarandis Marinakis" userId="ffdd748388b35624" providerId="LiveId" clId="{FE179A35-0846-4544-AC18-2147BE92C67F}" dt="2020-10-09T13:03:06.312" v="3095"/>
        <pc:sldMkLst>
          <pc:docMk/>
          <pc:sldMk cId="2058874956" sldId="488"/>
        </pc:sldMkLst>
      </pc:sldChg>
      <pc:sldChg chg="modSp del mod">
        <pc:chgData name="Sarandis Marinakis" userId="ffdd748388b35624" providerId="LiveId" clId="{FE179A35-0846-4544-AC18-2147BE92C67F}" dt="2020-10-09T13:02:58.582" v="3094" actId="2696"/>
        <pc:sldMkLst>
          <pc:docMk/>
          <pc:sldMk cId="2608376827" sldId="488"/>
        </pc:sldMkLst>
        <pc:spChg chg="mod">
          <ac:chgData name="Sarandis Marinakis" userId="ffdd748388b35624" providerId="LiveId" clId="{FE179A35-0846-4544-AC18-2147BE92C67F}" dt="2020-10-09T11:30:10.837" v="1447" actId="20577"/>
          <ac:spMkLst>
            <pc:docMk/>
            <pc:sldMk cId="2608376827" sldId="488"/>
            <ac:spMk id="3" creationId="{5EF48037-C241-4F48-863E-BC952334293B}"/>
          </ac:spMkLst>
        </pc:spChg>
        <pc:spChg chg="mod">
          <ac:chgData name="Sarandis Marinakis" userId="ffdd748388b35624" providerId="LiveId" clId="{FE179A35-0846-4544-AC18-2147BE92C67F}" dt="2020-10-09T11:28:32.374" v="1402" actId="6549"/>
          <ac:spMkLst>
            <pc:docMk/>
            <pc:sldMk cId="2608376827" sldId="488"/>
            <ac:spMk id="9" creationId="{00000000-0000-0000-0000-000000000000}"/>
          </ac:spMkLst>
        </pc:spChg>
      </pc:sldChg>
      <pc:sldChg chg="modSp mod">
        <pc:chgData name="Sarandis Marinakis" userId="ffdd748388b35624" providerId="LiveId" clId="{FE179A35-0846-4544-AC18-2147BE92C67F}" dt="2020-10-08T21:04:42.281" v="827" actId="20577"/>
        <pc:sldMkLst>
          <pc:docMk/>
          <pc:sldMk cId="4013148846" sldId="490"/>
        </pc:sldMkLst>
        <pc:spChg chg="mod">
          <ac:chgData name="Sarandis Marinakis" userId="ffdd748388b35624" providerId="LiveId" clId="{FE179A35-0846-4544-AC18-2147BE92C67F}" dt="2020-10-08T21:04:42.281" v="827" actId="20577"/>
          <ac:spMkLst>
            <pc:docMk/>
            <pc:sldMk cId="4013148846" sldId="490"/>
            <ac:spMk id="3" creationId="{5EF48037-C241-4F48-863E-BC952334293B}"/>
          </ac:spMkLst>
        </pc:spChg>
        <pc:spChg chg="mod">
          <ac:chgData name="Sarandis Marinakis" userId="ffdd748388b35624" providerId="LiveId" clId="{FE179A35-0846-4544-AC18-2147BE92C67F}" dt="2020-10-08T20:58:29.880" v="359" actId="20577"/>
          <ac:spMkLst>
            <pc:docMk/>
            <pc:sldMk cId="4013148846" sldId="490"/>
            <ac:spMk id="9" creationId="{00000000-0000-0000-0000-000000000000}"/>
          </ac:spMkLst>
        </pc:spChg>
      </pc:sldChg>
      <pc:sldChg chg="modSp mod">
        <pc:chgData name="Sarandis Marinakis" userId="ffdd748388b35624" providerId="LiveId" clId="{FE179A35-0846-4544-AC18-2147BE92C67F}" dt="2020-10-08T21:09:13.113" v="1061" actId="20577"/>
        <pc:sldMkLst>
          <pc:docMk/>
          <pc:sldMk cId="1263005314" sldId="493"/>
        </pc:sldMkLst>
        <pc:spChg chg="mod">
          <ac:chgData name="Sarandis Marinakis" userId="ffdd748388b35624" providerId="LiveId" clId="{FE179A35-0846-4544-AC18-2147BE92C67F}" dt="2020-10-08T21:09:02.151" v="1056" actId="20577"/>
          <ac:spMkLst>
            <pc:docMk/>
            <pc:sldMk cId="1263005314" sldId="493"/>
            <ac:spMk id="3" creationId="{5EF48037-C241-4F48-863E-BC952334293B}"/>
          </ac:spMkLst>
        </pc:spChg>
        <pc:spChg chg="mod">
          <ac:chgData name="Sarandis Marinakis" userId="ffdd748388b35624" providerId="LiveId" clId="{FE179A35-0846-4544-AC18-2147BE92C67F}" dt="2020-10-08T21:09:13.113" v="1061" actId="20577"/>
          <ac:spMkLst>
            <pc:docMk/>
            <pc:sldMk cId="1263005314" sldId="493"/>
            <ac:spMk id="9" creationId="{00000000-0000-0000-0000-000000000000}"/>
          </ac:spMkLst>
        </pc:spChg>
      </pc:sldChg>
      <pc:sldChg chg="delSp modSp mod">
        <pc:chgData name="Sarandis Marinakis" userId="ffdd748388b35624" providerId="LiveId" clId="{FE179A35-0846-4544-AC18-2147BE92C67F}" dt="2020-10-09T09:35:39.181" v="1373" actId="478"/>
        <pc:sldMkLst>
          <pc:docMk/>
          <pc:sldMk cId="697857624" sldId="568"/>
        </pc:sldMkLst>
        <pc:spChg chg="del">
          <ac:chgData name="Sarandis Marinakis" userId="ffdd748388b35624" providerId="LiveId" clId="{FE179A35-0846-4544-AC18-2147BE92C67F}" dt="2020-10-09T09:35:39.181" v="1373" actId="478"/>
          <ac:spMkLst>
            <pc:docMk/>
            <pc:sldMk cId="697857624" sldId="568"/>
            <ac:spMk id="5" creationId="{B5E0EFFB-CBC7-43C5-9B2E-41E80A1EE81C}"/>
          </ac:spMkLst>
        </pc:spChg>
        <pc:spChg chg="mod">
          <ac:chgData name="Sarandis Marinakis" userId="ffdd748388b35624" providerId="LiveId" clId="{FE179A35-0846-4544-AC18-2147BE92C67F}" dt="2020-10-09T09:34:14.678" v="1226" actId="20577"/>
          <ac:spMkLst>
            <pc:docMk/>
            <pc:sldMk cId="697857624" sldId="568"/>
            <ac:spMk id="9" creationId="{00000000-0000-0000-0000-000000000000}"/>
          </ac:spMkLst>
        </pc:spChg>
        <pc:spChg chg="mod">
          <ac:chgData name="Sarandis Marinakis" userId="ffdd748388b35624" providerId="LiveId" clId="{FE179A35-0846-4544-AC18-2147BE92C67F}" dt="2020-10-09T09:35:34.623" v="1372" actId="20577"/>
          <ac:spMkLst>
            <pc:docMk/>
            <pc:sldMk cId="697857624" sldId="568"/>
            <ac:spMk id="13" creationId="{5CDC12D4-8013-4824-AC67-8509CAA4423C}"/>
          </ac:spMkLst>
        </pc:spChg>
        <pc:picChg chg="del">
          <ac:chgData name="Sarandis Marinakis" userId="ffdd748388b35624" providerId="LiveId" clId="{FE179A35-0846-4544-AC18-2147BE92C67F}" dt="2020-10-09T09:33:20.937" v="1135" actId="478"/>
          <ac:picMkLst>
            <pc:docMk/>
            <pc:sldMk cId="697857624" sldId="568"/>
            <ac:picMk id="7" creationId="{6E755DD0-5B7E-4265-96C7-AD9D9A285239}"/>
          </ac:picMkLst>
        </pc:picChg>
      </pc:sldChg>
      <pc:sldChg chg="modSp mod">
        <pc:chgData name="Sarandis Marinakis" userId="ffdd748388b35624" providerId="LiveId" clId="{FE179A35-0846-4544-AC18-2147BE92C67F}" dt="2020-10-09T14:52:06.293" v="5062" actId="20577"/>
        <pc:sldMkLst>
          <pc:docMk/>
          <pc:sldMk cId="3283410521" sldId="596"/>
        </pc:sldMkLst>
        <pc:spChg chg="mod">
          <ac:chgData name="Sarandis Marinakis" userId="ffdd748388b35624" providerId="LiveId" clId="{FE179A35-0846-4544-AC18-2147BE92C67F}" dt="2020-10-09T14:52:06.293" v="5062" actId="20577"/>
          <ac:spMkLst>
            <pc:docMk/>
            <pc:sldMk cId="3283410521" sldId="596"/>
            <ac:spMk id="4" creationId="{00000000-0000-0000-0000-000000000000}"/>
          </ac:spMkLst>
        </pc:spChg>
      </pc:sldChg>
      <pc:sldChg chg="addSp modSp add mod">
        <pc:chgData name="Sarandis Marinakis" userId="ffdd748388b35624" providerId="LiveId" clId="{FE179A35-0846-4544-AC18-2147BE92C67F}" dt="2020-10-09T13:33:44.813" v="4489" actId="1036"/>
        <pc:sldMkLst>
          <pc:docMk/>
          <pc:sldMk cId="4039276749" sldId="597"/>
        </pc:sldMkLst>
        <pc:spChg chg="mod">
          <ac:chgData name="Sarandis Marinakis" userId="ffdd748388b35624" providerId="LiveId" clId="{FE179A35-0846-4544-AC18-2147BE92C67F}" dt="2020-10-09T13:33:24.923" v="4447" actId="14100"/>
          <ac:spMkLst>
            <pc:docMk/>
            <pc:sldMk cId="4039276749" sldId="597"/>
            <ac:spMk id="13" creationId="{5CDC12D4-8013-4824-AC67-8509CAA4423C}"/>
          </ac:spMkLst>
        </pc:spChg>
        <pc:picChg chg="add mod">
          <ac:chgData name="Sarandis Marinakis" userId="ffdd748388b35624" providerId="LiveId" clId="{FE179A35-0846-4544-AC18-2147BE92C67F}" dt="2020-10-09T13:33:44.813" v="4489" actId="1036"/>
          <ac:picMkLst>
            <pc:docMk/>
            <pc:sldMk cId="4039276749" sldId="597"/>
            <ac:picMk id="1026" creationId="{A06BD2F3-A135-406B-B7D1-9D8891805B43}"/>
          </ac:picMkLst>
        </pc:picChg>
      </pc:sldChg>
      <pc:sldChg chg="addSp delSp modSp add mod">
        <pc:chgData name="Sarandis Marinakis" userId="ffdd748388b35624" providerId="LiveId" clId="{FE179A35-0846-4544-AC18-2147BE92C67F}" dt="2020-10-09T13:35:47.543" v="4504" actId="1036"/>
        <pc:sldMkLst>
          <pc:docMk/>
          <pc:sldMk cId="2369994759" sldId="598"/>
        </pc:sldMkLst>
        <pc:spChg chg="mod">
          <ac:chgData name="Sarandis Marinakis" userId="ffdd748388b35624" providerId="LiveId" clId="{FE179A35-0846-4544-AC18-2147BE92C67F}" dt="2020-10-09T13:35:03.563" v="4490" actId="14100"/>
          <ac:spMkLst>
            <pc:docMk/>
            <pc:sldMk cId="2369994759" sldId="598"/>
            <ac:spMk id="13" creationId="{5CDC12D4-8013-4824-AC67-8509CAA4423C}"/>
          </ac:spMkLst>
        </pc:spChg>
        <pc:picChg chg="add mod">
          <ac:chgData name="Sarandis Marinakis" userId="ffdd748388b35624" providerId="LiveId" clId="{FE179A35-0846-4544-AC18-2147BE92C67F}" dt="2020-10-09T13:35:47.543" v="4504" actId="1036"/>
          <ac:picMkLst>
            <pc:docMk/>
            <pc:sldMk cId="2369994759" sldId="598"/>
            <ac:picMk id="3" creationId="{6FD9285F-C5B3-4A78-A9E9-407EB1028A20}"/>
          </ac:picMkLst>
        </pc:picChg>
        <pc:picChg chg="add del">
          <ac:chgData name="Sarandis Marinakis" userId="ffdd748388b35624" providerId="LiveId" clId="{FE179A35-0846-4544-AC18-2147BE92C67F}" dt="2020-10-09T13:35:11.982" v="4492" actId="478"/>
          <ac:picMkLst>
            <pc:docMk/>
            <pc:sldMk cId="2369994759" sldId="598"/>
            <ac:picMk id="2050" creationId="{3EF67B19-61AC-4A25-B8D4-83607E765EF2}"/>
          </ac:picMkLst>
        </pc:picChg>
      </pc:sldChg>
      <pc:sldChg chg="addSp modSp add mod">
        <pc:chgData name="Sarandis Marinakis" userId="ffdd748388b35624" providerId="LiveId" clId="{FE179A35-0846-4544-AC18-2147BE92C67F}" dt="2020-10-09T13:47:59.604" v="4599" actId="1037"/>
        <pc:sldMkLst>
          <pc:docMk/>
          <pc:sldMk cId="1417308651" sldId="599"/>
        </pc:sldMkLst>
        <pc:spChg chg="mod">
          <ac:chgData name="Sarandis Marinakis" userId="ffdd748388b35624" providerId="LiveId" clId="{FE179A35-0846-4544-AC18-2147BE92C67F}" dt="2020-10-09T13:07:19.162" v="3320" actId="5793"/>
          <ac:spMkLst>
            <pc:docMk/>
            <pc:sldMk cId="1417308651" sldId="599"/>
            <ac:spMk id="13" creationId="{5CDC12D4-8013-4824-AC67-8509CAA4423C}"/>
          </ac:spMkLst>
        </pc:spChg>
        <pc:picChg chg="add mod">
          <ac:chgData name="Sarandis Marinakis" userId="ffdd748388b35624" providerId="LiveId" clId="{FE179A35-0846-4544-AC18-2147BE92C67F}" dt="2020-10-09T13:47:59.604" v="4599" actId="1037"/>
          <ac:picMkLst>
            <pc:docMk/>
            <pc:sldMk cId="1417308651" sldId="599"/>
            <ac:picMk id="3" creationId="{BA0BDE7D-9DF2-43D5-BD30-BF79F1404A1C}"/>
          </ac:picMkLst>
        </pc:picChg>
      </pc:sldChg>
      <pc:sldChg chg="addSp modSp add mod">
        <pc:chgData name="Sarandis Marinakis" userId="ffdd748388b35624" providerId="LiveId" clId="{FE179A35-0846-4544-AC18-2147BE92C67F}" dt="2020-10-09T13:56:12.324" v="4620" actId="1037"/>
        <pc:sldMkLst>
          <pc:docMk/>
          <pc:sldMk cId="3999859259" sldId="600"/>
        </pc:sldMkLst>
        <pc:spChg chg="mod">
          <ac:chgData name="Sarandis Marinakis" userId="ffdd748388b35624" providerId="LiveId" clId="{FE179A35-0846-4544-AC18-2147BE92C67F}" dt="2020-10-09T13:55:04.054" v="4600" actId="14100"/>
          <ac:spMkLst>
            <pc:docMk/>
            <pc:sldMk cId="3999859259" sldId="600"/>
            <ac:spMk id="13" creationId="{5CDC12D4-8013-4824-AC67-8509CAA4423C}"/>
          </ac:spMkLst>
        </pc:spChg>
        <pc:picChg chg="add mod">
          <ac:chgData name="Sarandis Marinakis" userId="ffdd748388b35624" providerId="LiveId" clId="{FE179A35-0846-4544-AC18-2147BE92C67F}" dt="2020-10-09T13:55:19.694" v="4615" actId="1036"/>
          <ac:picMkLst>
            <pc:docMk/>
            <pc:sldMk cId="3999859259" sldId="600"/>
            <ac:picMk id="3" creationId="{47AF0727-289F-4CD6-8C6C-BE9F9EE0DF02}"/>
          </ac:picMkLst>
        </pc:picChg>
        <pc:picChg chg="add mod">
          <ac:chgData name="Sarandis Marinakis" userId="ffdd748388b35624" providerId="LiveId" clId="{FE179A35-0846-4544-AC18-2147BE92C67F}" dt="2020-10-09T13:56:12.324" v="4620" actId="1037"/>
          <ac:picMkLst>
            <pc:docMk/>
            <pc:sldMk cId="3999859259" sldId="600"/>
            <ac:picMk id="5" creationId="{24C23FF2-15B7-43C8-9ACD-C060F9439712}"/>
          </ac:picMkLst>
        </pc:picChg>
      </pc:sldChg>
      <pc:sldChg chg="modSp add mod">
        <pc:chgData name="Sarandis Marinakis" userId="ffdd748388b35624" providerId="LiveId" clId="{FE179A35-0846-4544-AC18-2147BE92C67F}" dt="2020-10-09T13:07:52.652" v="3458" actId="5793"/>
        <pc:sldMkLst>
          <pc:docMk/>
          <pc:sldMk cId="4281401784" sldId="601"/>
        </pc:sldMkLst>
        <pc:spChg chg="mod">
          <ac:chgData name="Sarandis Marinakis" userId="ffdd748388b35624" providerId="LiveId" clId="{FE179A35-0846-4544-AC18-2147BE92C67F}" dt="2020-10-09T13:07:52.652" v="3458" actId="5793"/>
          <ac:spMkLst>
            <pc:docMk/>
            <pc:sldMk cId="4281401784" sldId="601"/>
            <ac:spMk id="13" creationId="{5CDC12D4-8013-4824-AC67-8509CAA4423C}"/>
          </ac:spMkLst>
        </pc:spChg>
      </pc:sldChg>
      <pc:sldChg chg="addSp modSp add mod">
        <pc:chgData name="Sarandis Marinakis" userId="ffdd748388b35624" providerId="LiveId" clId="{FE179A35-0846-4544-AC18-2147BE92C67F}" dt="2020-10-09T13:44:02.963" v="4542" actId="1036"/>
        <pc:sldMkLst>
          <pc:docMk/>
          <pc:sldMk cId="2653433974" sldId="602"/>
        </pc:sldMkLst>
        <pc:spChg chg="mod">
          <ac:chgData name="Sarandis Marinakis" userId="ffdd748388b35624" providerId="LiveId" clId="{FE179A35-0846-4544-AC18-2147BE92C67F}" dt="2020-10-09T13:11:06.952" v="3486" actId="20577"/>
          <ac:spMkLst>
            <pc:docMk/>
            <pc:sldMk cId="2653433974" sldId="602"/>
            <ac:spMk id="13" creationId="{5CDC12D4-8013-4824-AC67-8509CAA4423C}"/>
          </ac:spMkLst>
        </pc:spChg>
        <pc:picChg chg="add mod">
          <ac:chgData name="Sarandis Marinakis" userId="ffdd748388b35624" providerId="LiveId" clId="{FE179A35-0846-4544-AC18-2147BE92C67F}" dt="2020-10-09T13:44:02.963" v="4542" actId="1036"/>
          <ac:picMkLst>
            <pc:docMk/>
            <pc:sldMk cId="2653433974" sldId="602"/>
            <ac:picMk id="3" creationId="{8E75104C-2AEE-4F0C-8DB9-9EB00E6B1278}"/>
          </ac:picMkLst>
        </pc:picChg>
      </pc:sldChg>
      <pc:sldChg chg="addSp modSp add mod">
        <pc:chgData name="Sarandis Marinakis" userId="ffdd748388b35624" providerId="LiveId" clId="{FE179A35-0846-4544-AC18-2147BE92C67F}" dt="2020-10-09T13:58:02.674" v="4654" actId="1036"/>
        <pc:sldMkLst>
          <pc:docMk/>
          <pc:sldMk cId="3644376311" sldId="603"/>
        </pc:sldMkLst>
        <pc:spChg chg="mod">
          <ac:chgData name="Sarandis Marinakis" userId="ffdd748388b35624" providerId="LiveId" clId="{FE179A35-0846-4544-AC18-2147BE92C67F}" dt="2020-10-09T13:57:52.673" v="4621" actId="14100"/>
          <ac:spMkLst>
            <pc:docMk/>
            <pc:sldMk cId="3644376311" sldId="603"/>
            <ac:spMk id="13" creationId="{5CDC12D4-8013-4824-AC67-8509CAA4423C}"/>
          </ac:spMkLst>
        </pc:spChg>
        <pc:picChg chg="add mod">
          <ac:chgData name="Sarandis Marinakis" userId="ffdd748388b35624" providerId="LiveId" clId="{FE179A35-0846-4544-AC18-2147BE92C67F}" dt="2020-10-09T13:58:02.674" v="4654" actId="1036"/>
          <ac:picMkLst>
            <pc:docMk/>
            <pc:sldMk cId="3644376311" sldId="603"/>
            <ac:picMk id="3" creationId="{885E50F5-BB57-4FD3-A3BB-FD6E236C6C05}"/>
          </ac:picMkLst>
        </pc:picChg>
      </pc:sldChg>
      <pc:sldChg chg="modSp add mod">
        <pc:chgData name="Sarandis Marinakis" userId="ffdd748388b35624" providerId="LiveId" clId="{FE179A35-0846-4544-AC18-2147BE92C67F}" dt="2020-10-09T11:56:29.654" v="2984"/>
        <pc:sldMkLst>
          <pc:docMk/>
          <pc:sldMk cId="1445416613" sldId="604"/>
        </pc:sldMkLst>
        <pc:spChg chg="mod">
          <ac:chgData name="Sarandis Marinakis" userId="ffdd748388b35624" providerId="LiveId" clId="{FE179A35-0846-4544-AC18-2147BE92C67F}" dt="2020-10-09T11:53:57.474" v="2736" actId="20577"/>
          <ac:spMkLst>
            <pc:docMk/>
            <pc:sldMk cId="1445416613" sldId="604"/>
            <ac:spMk id="9" creationId="{00000000-0000-0000-0000-000000000000}"/>
          </ac:spMkLst>
        </pc:spChg>
        <pc:spChg chg="mod">
          <ac:chgData name="Sarandis Marinakis" userId="ffdd748388b35624" providerId="LiveId" clId="{FE179A35-0846-4544-AC18-2147BE92C67F}" dt="2020-10-09T11:56:29.654" v="2984"/>
          <ac:spMkLst>
            <pc:docMk/>
            <pc:sldMk cId="1445416613" sldId="604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FE179A35-0846-4544-AC18-2147BE92C67F}" dt="2020-10-09T14:50:37.174" v="4953" actId="20577"/>
        <pc:sldMkLst>
          <pc:docMk/>
          <pc:sldMk cId="2282206464" sldId="605"/>
        </pc:sldMkLst>
        <pc:spChg chg="mod">
          <ac:chgData name="Sarandis Marinakis" userId="ffdd748388b35624" providerId="LiveId" clId="{FE179A35-0846-4544-AC18-2147BE92C67F}" dt="2020-10-09T14:15:17.704" v="4750" actId="20577"/>
          <ac:spMkLst>
            <pc:docMk/>
            <pc:sldMk cId="2282206464" sldId="605"/>
            <ac:spMk id="9" creationId="{00000000-0000-0000-0000-000000000000}"/>
          </ac:spMkLst>
        </pc:spChg>
        <pc:spChg chg="mod">
          <ac:chgData name="Sarandis Marinakis" userId="ffdd748388b35624" providerId="LiveId" clId="{FE179A35-0846-4544-AC18-2147BE92C67F}" dt="2020-10-09T14:50:37.174" v="4953" actId="20577"/>
          <ac:spMkLst>
            <pc:docMk/>
            <pc:sldMk cId="2282206464" sldId="605"/>
            <ac:spMk id="13" creationId="{5CDC12D4-8013-4824-AC67-8509CAA4423C}"/>
          </ac:spMkLst>
        </pc:spChg>
      </pc:sldChg>
      <pc:sldChg chg="modSp add del mod">
        <pc:chgData name="Sarandis Marinakis" userId="ffdd748388b35624" providerId="LiveId" clId="{FE179A35-0846-4544-AC18-2147BE92C67F}" dt="2020-10-09T13:02:58.582" v="3094" actId="2696"/>
        <pc:sldMkLst>
          <pc:docMk/>
          <pc:sldMk cId="1174095389" sldId="606"/>
        </pc:sldMkLst>
        <pc:spChg chg="mod">
          <ac:chgData name="Sarandis Marinakis" userId="ffdd748388b35624" providerId="LiveId" clId="{FE179A35-0846-4544-AC18-2147BE92C67F}" dt="2020-10-09T11:43:28.534" v="2317" actId="6549"/>
          <ac:spMkLst>
            <pc:docMk/>
            <pc:sldMk cId="1174095389" sldId="606"/>
            <ac:spMk id="3" creationId="{5EF48037-C241-4F48-863E-BC952334293B}"/>
          </ac:spMkLst>
        </pc:spChg>
        <pc:spChg chg="mod">
          <ac:chgData name="Sarandis Marinakis" userId="ffdd748388b35624" providerId="LiveId" clId="{FE179A35-0846-4544-AC18-2147BE92C67F}" dt="2020-10-09T11:30:39.786" v="1459" actId="20577"/>
          <ac:spMkLst>
            <pc:docMk/>
            <pc:sldMk cId="1174095389" sldId="606"/>
            <ac:spMk id="9" creationId="{00000000-0000-0000-0000-000000000000}"/>
          </ac:spMkLst>
        </pc:spChg>
      </pc:sldChg>
      <pc:sldChg chg="add">
        <pc:chgData name="Sarandis Marinakis" userId="ffdd748388b35624" providerId="LiveId" clId="{FE179A35-0846-4544-AC18-2147BE92C67F}" dt="2020-10-09T13:03:06.312" v="3095"/>
        <pc:sldMkLst>
          <pc:docMk/>
          <pc:sldMk cId="3187003155" sldId="606"/>
        </pc:sldMkLst>
      </pc:sldChg>
      <pc:sldChg chg="modSp add del mod ord">
        <pc:chgData name="Sarandis Marinakis" userId="ffdd748388b35624" providerId="LiveId" clId="{FE179A35-0846-4544-AC18-2147BE92C67F}" dt="2020-10-09T11:51:09.084" v="2597" actId="47"/>
        <pc:sldMkLst>
          <pc:docMk/>
          <pc:sldMk cId="4274996836" sldId="607"/>
        </pc:sldMkLst>
        <pc:spChg chg="mod">
          <ac:chgData name="Sarandis Marinakis" userId="ffdd748388b35624" providerId="LiveId" clId="{FE179A35-0846-4544-AC18-2147BE92C67F}" dt="2020-10-09T11:44:08.584" v="2341" actId="207"/>
          <ac:spMkLst>
            <pc:docMk/>
            <pc:sldMk cId="4274996836" sldId="607"/>
            <ac:spMk id="9" creationId="{00000000-0000-0000-0000-000000000000}"/>
          </ac:spMkLst>
        </pc:spChg>
      </pc:sldChg>
      <pc:sldChg chg="modSp add del mod">
        <pc:chgData name="Sarandis Marinakis" userId="ffdd748388b35624" providerId="LiveId" clId="{FE179A35-0846-4544-AC18-2147BE92C67F}" dt="2020-10-09T11:51:20.024" v="2599" actId="47"/>
        <pc:sldMkLst>
          <pc:docMk/>
          <pc:sldMk cId="520337045" sldId="608"/>
        </pc:sldMkLst>
        <pc:spChg chg="mod">
          <ac:chgData name="Sarandis Marinakis" userId="ffdd748388b35624" providerId="LiveId" clId="{FE179A35-0846-4544-AC18-2147BE92C67F}" dt="2020-10-09T11:44:37.394" v="2379" actId="6549"/>
          <ac:spMkLst>
            <pc:docMk/>
            <pc:sldMk cId="520337045" sldId="608"/>
            <ac:spMk id="9" creationId="{00000000-0000-0000-0000-000000000000}"/>
          </ac:spMkLst>
        </pc:spChg>
      </pc:sldChg>
      <pc:sldChg chg="modSp add del mod">
        <pc:chgData name="Sarandis Marinakis" userId="ffdd748388b35624" providerId="LiveId" clId="{FE179A35-0846-4544-AC18-2147BE92C67F}" dt="2020-10-09T11:51:22.344" v="2600" actId="47"/>
        <pc:sldMkLst>
          <pc:docMk/>
          <pc:sldMk cId="2629498217" sldId="609"/>
        </pc:sldMkLst>
        <pc:spChg chg="mod">
          <ac:chgData name="Sarandis Marinakis" userId="ffdd748388b35624" providerId="LiveId" clId="{FE179A35-0846-4544-AC18-2147BE92C67F}" dt="2020-10-09T11:48:46.624" v="2578" actId="20577"/>
          <ac:spMkLst>
            <pc:docMk/>
            <pc:sldMk cId="2629498217" sldId="609"/>
            <ac:spMk id="3" creationId="{5EF48037-C241-4F48-863E-BC952334293B}"/>
          </ac:spMkLst>
        </pc:spChg>
        <pc:spChg chg="mod">
          <ac:chgData name="Sarandis Marinakis" userId="ffdd748388b35624" providerId="LiveId" clId="{FE179A35-0846-4544-AC18-2147BE92C67F}" dt="2020-10-09T11:45:20.324" v="2406" actId="27636"/>
          <ac:spMkLst>
            <pc:docMk/>
            <pc:sldMk cId="2629498217" sldId="609"/>
            <ac:spMk id="9" creationId="{00000000-0000-0000-0000-000000000000}"/>
          </ac:spMkLst>
        </pc:spChg>
      </pc:sldChg>
      <pc:sldChg chg="modSp add del mod">
        <pc:chgData name="Sarandis Marinakis" userId="ffdd748388b35624" providerId="LiveId" clId="{FE179A35-0846-4544-AC18-2147BE92C67F}" dt="2020-10-09T13:02:58.582" v="3094" actId="2696"/>
        <pc:sldMkLst>
          <pc:docMk/>
          <pc:sldMk cId="2661884208" sldId="610"/>
        </pc:sldMkLst>
        <pc:spChg chg="mod">
          <ac:chgData name="Sarandis Marinakis" userId="ffdd748388b35624" providerId="LiveId" clId="{FE179A35-0846-4544-AC18-2147BE92C67F}" dt="2020-10-09T11:49:22.994" v="2594" actId="20577"/>
          <ac:spMkLst>
            <pc:docMk/>
            <pc:sldMk cId="2661884208" sldId="610"/>
            <ac:spMk id="9" creationId="{00000000-0000-0000-0000-000000000000}"/>
          </ac:spMkLst>
        </pc:spChg>
      </pc:sldChg>
      <pc:sldChg chg="add">
        <pc:chgData name="Sarandis Marinakis" userId="ffdd748388b35624" providerId="LiveId" clId="{FE179A35-0846-4544-AC18-2147BE92C67F}" dt="2020-10-09T13:03:06.312" v="3095"/>
        <pc:sldMkLst>
          <pc:docMk/>
          <pc:sldMk cId="2841358920" sldId="610"/>
        </pc:sldMkLst>
      </pc:sldChg>
      <pc:sldChg chg="modSp add del mod">
        <pc:chgData name="Sarandis Marinakis" userId="ffdd748388b35624" providerId="LiveId" clId="{FE179A35-0846-4544-AC18-2147BE92C67F}" dt="2020-10-09T13:02:58.582" v="3094" actId="2696"/>
        <pc:sldMkLst>
          <pc:docMk/>
          <pc:sldMk cId="3141306139" sldId="611"/>
        </pc:sldMkLst>
        <pc:spChg chg="mod">
          <ac:chgData name="Sarandis Marinakis" userId="ffdd748388b35624" providerId="LiveId" clId="{FE179A35-0846-4544-AC18-2147BE92C67F}" dt="2020-10-09T11:51:39.064" v="2620" actId="20577"/>
          <ac:spMkLst>
            <pc:docMk/>
            <pc:sldMk cId="3141306139" sldId="611"/>
            <ac:spMk id="9" creationId="{00000000-0000-0000-0000-000000000000}"/>
          </ac:spMkLst>
        </pc:spChg>
      </pc:sldChg>
      <pc:sldChg chg="add">
        <pc:chgData name="Sarandis Marinakis" userId="ffdd748388b35624" providerId="LiveId" clId="{FE179A35-0846-4544-AC18-2147BE92C67F}" dt="2020-10-09T13:03:06.312" v="3095"/>
        <pc:sldMkLst>
          <pc:docMk/>
          <pc:sldMk cId="3337336473" sldId="611"/>
        </pc:sldMkLst>
      </pc:sldChg>
      <pc:sldChg chg="add">
        <pc:chgData name="Sarandis Marinakis" userId="ffdd748388b35624" providerId="LiveId" clId="{FE179A35-0846-4544-AC18-2147BE92C67F}" dt="2020-10-09T13:03:06.312" v="3095"/>
        <pc:sldMkLst>
          <pc:docMk/>
          <pc:sldMk cId="320898821" sldId="612"/>
        </pc:sldMkLst>
      </pc:sldChg>
      <pc:sldChg chg="modSp add del mod">
        <pc:chgData name="Sarandis Marinakis" userId="ffdd748388b35624" providerId="LiveId" clId="{FE179A35-0846-4544-AC18-2147BE92C67F}" dt="2020-10-09T13:02:58.582" v="3094" actId="2696"/>
        <pc:sldMkLst>
          <pc:docMk/>
          <pc:sldMk cId="931158358" sldId="612"/>
        </pc:sldMkLst>
        <pc:spChg chg="mod">
          <ac:chgData name="Sarandis Marinakis" userId="ffdd748388b35624" providerId="LiveId" clId="{FE179A35-0846-4544-AC18-2147BE92C67F}" dt="2020-10-09T11:51:56.214" v="2656" actId="6549"/>
          <ac:spMkLst>
            <pc:docMk/>
            <pc:sldMk cId="931158358" sldId="612"/>
            <ac:spMk id="9" creationId="{00000000-0000-0000-0000-000000000000}"/>
          </ac:spMkLst>
        </pc:spChg>
      </pc:sldChg>
      <pc:sldChg chg="add del">
        <pc:chgData name="Sarandis Marinakis" userId="ffdd748388b35624" providerId="LiveId" clId="{FE179A35-0846-4544-AC18-2147BE92C67F}" dt="2020-10-09T13:02:58.582" v="3094" actId="2696"/>
        <pc:sldMkLst>
          <pc:docMk/>
          <pc:sldMk cId="1695456669" sldId="613"/>
        </pc:sldMkLst>
      </pc:sldChg>
      <pc:sldChg chg="add del">
        <pc:chgData name="Sarandis Marinakis" userId="ffdd748388b35624" providerId="LiveId" clId="{FE179A35-0846-4544-AC18-2147BE92C67F}" dt="2020-10-09T14:39:01.606" v="4790" actId="47"/>
        <pc:sldMkLst>
          <pc:docMk/>
          <pc:sldMk cId="2412535446" sldId="613"/>
        </pc:sldMkLst>
      </pc:sldChg>
      <pc:sldChg chg="addSp modSp add mod">
        <pc:chgData name="Sarandis Marinakis" userId="ffdd748388b35624" providerId="LiveId" clId="{FE179A35-0846-4544-AC18-2147BE92C67F}" dt="2020-10-09T14:14:50.475" v="4734" actId="1076"/>
        <pc:sldMkLst>
          <pc:docMk/>
          <pc:sldMk cId="3200251295" sldId="614"/>
        </pc:sldMkLst>
        <pc:spChg chg="add mod">
          <ac:chgData name="Sarandis Marinakis" userId="ffdd748388b35624" providerId="LiveId" clId="{FE179A35-0846-4544-AC18-2147BE92C67F}" dt="2020-10-09T14:14:50.475" v="4734" actId="1076"/>
          <ac:spMkLst>
            <pc:docMk/>
            <pc:sldMk cId="3200251295" sldId="614"/>
            <ac:spMk id="6" creationId="{CC85B198-42DF-4248-8B34-98B74D18B0F7}"/>
          </ac:spMkLst>
        </pc:spChg>
        <pc:spChg chg="mod">
          <ac:chgData name="Sarandis Marinakis" userId="ffdd748388b35624" providerId="LiveId" clId="{FE179A35-0846-4544-AC18-2147BE92C67F}" dt="2020-10-09T11:54:21.844" v="2755" actId="20577"/>
          <ac:spMkLst>
            <pc:docMk/>
            <pc:sldMk cId="3200251295" sldId="614"/>
            <ac:spMk id="9" creationId="{00000000-0000-0000-0000-000000000000}"/>
          </ac:spMkLst>
        </pc:spChg>
        <pc:spChg chg="mod">
          <ac:chgData name="Sarandis Marinakis" userId="ffdd748388b35624" providerId="LiveId" clId="{FE179A35-0846-4544-AC18-2147BE92C67F}" dt="2020-10-09T11:56:23.754" v="2983" actId="21"/>
          <ac:spMkLst>
            <pc:docMk/>
            <pc:sldMk cId="3200251295" sldId="614"/>
            <ac:spMk id="13" creationId="{5CDC12D4-8013-4824-AC67-8509CAA4423C}"/>
          </ac:spMkLst>
        </pc:spChg>
      </pc:sldChg>
      <pc:sldChg chg="addSp delSp modSp add del mod">
        <pc:chgData name="Sarandis Marinakis" userId="ffdd748388b35624" providerId="LiveId" clId="{FE179A35-0846-4544-AC18-2147BE92C67F}" dt="2020-10-09T13:02:58.582" v="3094" actId="2696"/>
        <pc:sldMkLst>
          <pc:docMk/>
          <pc:sldMk cId="2363214343" sldId="615"/>
        </pc:sldMkLst>
        <pc:spChg chg="del mod">
          <ac:chgData name="Sarandis Marinakis" userId="ffdd748388b35624" providerId="LiveId" clId="{FE179A35-0846-4544-AC18-2147BE92C67F}" dt="2020-10-09T12:05:20.544" v="2987" actId="478"/>
          <ac:spMkLst>
            <pc:docMk/>
            <pc:sldMk cId="2363214343" sldId="615"/>
            <ac:spMk id="3" creationId="{5EF48037-C241-4F48-863E-BC952334293B}"/>
          </ac:spMkLst>
        </pc:spChg>
        <pc:picChg chg="add mod">
          <ac:chgData name="Sarandis Marinakis" userId="ffdd748388b35624" providerId="LiveId" clId="{FE179A35-0846-4544-AC18-2147BE92C67F}" dt="2020-10-09T12:06:55.375" v="3015" actId="1035"/>
          <ac:picMkLst>
            <pc:docMk/>
            <pc:sldMk cId="2363214343" sldId="615"/>
            <ac:picMk id="4" creationId="{CF47082E-E906-4DA2-89AE-E66E9DDE6F0E}"/>
          </ac:picMkLst>
        </pc:picChg>
      </pc:sldChg>
      <pc:sldChg chg="add">
        <pc:chgData name="Sarandis Marinakis" userId="ffdd748388b35624" providerId="LiveId" clId="{FE179A35-0846-4544-AC18-2147BE92C67F}" dt="2020-10-09T13:03:06.312" v="3095"/>
        <pc:sldMkLst>
          <pc:docMk/>
          <pc:sldMk cId="4001617777" sldId="615"/>
        </pc:sldMkLst>
      </pc:sldChg>
      <pc:sldChg chg="add">
        <pc:chgData name="Sarandis Marinakis" userId="ffdd748388b35624" providerId="LiveId" clId="{FE179A35-0846-4544-AC18-2147BE92C67F}" dt="2020-10-09T13:03:06.312" v="3095"/>
        <pc:sldMkLst>
          <pc:docMk/>
          <pc:sldMk cId="329494886" sldId="616"/>
        </pc:sldMkLst>
      </pc:sldChg>
      <pc:sldChg chg="add del">
        <pc:chgData name="Sarandis Marinakis" userId="ffdd748388b35624" providerId="LiveId" clId="{FE179A35-0846-4544-AC18-2147BE92C67F}" dt="2020-10-09T12:05:24.034" v="2989"/>
        <pc:sldMkLst>
          <pc:docMk/>
          <pc:sldMk cId="512443832" sldId="616"/>
        </pc:sldMkLst>
      </pc:sldChg>
      <pc:sldChg chg="addSp delSp modSp add del mod">
        <pc:chgData name="Sarandis Marinakis" userId="ffdd748388b35624" providerId="LiveId" clId="{FE179A35-0846-4544-AC18-2147BE92C67F}" dt="2020-10-09T13:02:58.582" v="3094" actId="2696"/>
        <pc:sldMkLst>
          <pc:docMk/>
          <pc:sldMk cId="3895049677" sldId="616"/>
        </pc:sldMkLst>
        <pc:spChg chg="del">
          <ac:chgData name="Sarandis Marinakis" userId="ffdd748388b35624" providerId="LiveId" clId="{FE179A35-0846-4544-AC18-2147BE92C67F}" dt="2020-10-09T12:11:55.895" v="3017" actId="478"/>
          <ac:spMkLst>
            <pc:docMk/>
            <pc:sldMk cId="3895049677" sldId="616"/>
            <ac:spMk id="3" creationId="{5EF48037-C241-4F48-863E-BC952334293B}"/>
          </ac:spMkLst>
        </pc:spChg>
        <pc:picChg chg="add mod">
          <ac:chgData name="Sarandis Marinakis" userId="ffdd748388b35624" providerId="LiveId" clId="{FE179A35-0846-4544-AC18-2147BE92C67F}" dt="2020-10-09T12:12:36.395" v="3038" actId="1036"/>
          <ac:picMkLst>
            <pc:docMk/>
            <pc:sldMk cId="3895049677" sldId="616"/>
            <ac:picMk id="4" creationId="{7FA30DBB-B548-449C-91F3-2A7C35CD4472}"/>
          </ac:picMkLst>
        </pc:picChg>
      </pc:sldChg>
      <pc:sldChg chg="add">
        <pc:chgData name="Sarandis Marinakis" userId="ffdd748388b35624" providerId="LiveId" clId="{FE179A35-0846-4544-AC18-2147BE92C67F}" dt="2020-10-09T13:03:06.312" v="3095"/>
        <pc:sldMkLst>
          <pc:docMk/>
          <pc:sldMk cId="2818028155" sldId="617"/>
        </pc:sldMkLst>
      </pc:sldChg>
      <pc:sldChg chg="addSp delSp modSp add del mod">
        <pc:chgData name="Sarandis Marinakis" userId="ffdd748388b35624" providerId="LiveId" clId="{FE179A35-0846-4544-AC18-2147BE92C67F}" dt="2020-10-09T13:02:58.582" v="3094" actId="2696"/>
        <pc:sldMkLst>
          <pc:docMk/>
          <pc:sldMk cId="4112261752" sldId="617"/>
        </pc:sldMkLst>
        <pc:spChg chg="del">
          <ac:chgData name="Sarandis Marinakis" userId="ffdd748388b35624" providerId="LiveId" clId="{FE179A35-0846-4544-AC18-2147BE92C67F}" dt="2020-10-09T12:14:42.355" v="3040" actId="478"/>
          <ac:spMkLst>
            <pc:docMk/>
            <pc:sldMk cId="4112261752" sldId="617"/>
            <ac:spMk id="3" creationId="{5EF48037-C241-4F48-863E-BC952334293B}"/>
          </ac:spMkLst>
        </pc:spChg>
        <pc:picChg chg="add mod">
          <ac:chgData name="Sarandis Marinakis" userId="ffdd748388b35624" providerId="LiveId" clId="{FE179A35-0846-4544-AC18-2147BE92C67F}" dt="2020-10-09T12:15:22.965" v="3060" actId="1035"/>
          <ac:picMkLst>
            <pc:docMk/>
            <pc:sldMk cId="4112261752" sldId="617"/>
            <ac:picMk id="4" creationId="{17BAD56F-2B57-4B90-ACFA-8A7B71DCC5DB}"/>
          </ac:picMkLst>
        </pc:picChg>
      </pc:sldChg>
      <pc:sldChg chg="add">
        <pc:chgData name="Sarandis Marinakis" userId="ffdd748388b35624" providerId="LiveId" clId="{FE179A35-0846-4544-AC18-2147BE92C67F}" dt="2020-10-09T13:03:06.312" v="3095"/>
        <pc:sldMkLst>
          <pc:docMk/>
          <pc:sldMk cId="1018686430" sldId="618"/>
        </pc:sldMkLst>
      </pc:sldChg>
      <pc:sldChg chg="addSp delSp modSp add del mod">
        <pc:chgData name="Sarandis Marinakis" userId="ffdd748388b35624" providerId="LiveId" clId="{FE179A35-0846-4544-AC18-2147BE92C67F}" dt="2020-10-09T13:02:58.582" v="3094" actId="2696"/>
        <pc:sldMkLst>
          <pc:docMk/>
          <pc:sldMk cId="2622703569" sldId="618"/>
        </pc:sldMkLst>
        <pc:picChg chg="add mod">
          <ac:chgData name="Sarandis Marinakis" userId="ffdd748388b35624" providerId="LiveId" clId="{FE179A35-0846-4544-AC18-2147BE92C67F}" dt="2020-10-09T12:18:50.851" v="3091" actId="1038"/>
          <ac:picMkLst>
            <pc:docMk/>
            <pc:sldMk cId="2622703569" sldId="618"/>
            <ac:picMk id="3" creationId="{E58E01EB-11B7-4D93-A202-482996A4A5E6}"/>
          </ac:picMkLst>
        </pc:picChg>
        <pc:picChg chg="del">
          <ac:chgData name="Sarandis Marinakis" userId="ffdd748388b35624" providerId="LiveId" clId="{FE179A35-0846-4544-AC18-2147BE92C67F}" dt="2020-10-09T12:15:37.065" v="3062" actId="478"/>
          <ac:picMkLst>
            <pc:docMk/>
            <pc:sldMk cId="2622703569" sldId="618"/>
            <ac:picMk id="4" creationId="{17BAD56F-2B57-4B90-ACFA-8A7B71DCC5DB}"/>
          </ac:picMkLst>
        </pc:picChg>
      </pc:sldChg>
      <pc:sldChg chg="modSp add mod">
        <pc:chgData name="Sarandis Marinakis" userId="ffdd748388b35624" providerId="LiveId" clId="{FE179A35-0846-4544-AC18-2147BE92C67F}" dt="2020-10-09T13:12:47.282" v="3648" actId="6549"/>
        <pc:sldMkLst>
          <pc:docMk/>
          <pc:sldMk cId="1709110943" sldId="619"/>
        </pc:sldMkLst>
        <pc:spChg chg="mod">
          <ac:chgData name="Sarandis Marinakis" userId="ffdd748388b35624" providerId="LiveId" clId="{FE179A35-0846-4544-AC18-2147BE92C67F}" dt="2020-10-09T13:12:47.282" v="3648" actId="6549"/>
          <ac:spMkLst>
            <pc:docMk/>
            <pc:sldMk cId="1709110943" sldId="619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FE179A35-0846-4544-AC18-2147BE92C67F}" dt="2020-10-09T14:40:32.350" v="4822" actId="1038"/>
        <pc:sldMkLst>
          <pc:docMk/>
          <pc:sldMk cId="295803516" sldId="620"/>
        </pc:sldMkLst>
        <pc:spChg chg="mod">
          <ac:chgData name="Sarandis Marinakis" userId="ffdd748388b35624" providerId="LiveId" clId="{FE179A35-0846-4544-AC18-2147BE92C67F}" dt="2020-10-09T14:40:32.350" v="4822" actId="1038"/>
          <ac:spMkLst>
            <pc:docMk/>
            <pc:sldMk cId="295803516" sldId="620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FE179A35-0846-4544-AC18-2147BE92C67F}" dt="2020-10-09T13:04:32.012" v="3149" actId="6549"/>
        <pc:sldMkLst>
          <pc:docMk/>
          <pc:sldMk cId="422337405" sldId="621"/>
        </pc:sldMkLst>
        <pc:spChg chg="mod">
          <ac:chgData name="Sarandis Marinakis" userId="ffdd748388b35624" providerId="LiveId" clId="{FE179A35-0846-4544-AC18-2147BE92C67F}" dt="2020-10-09T13:04:32.012" v="3149" actId="6549"/>
          <ac:spMkLst>
            <pc:docMk/>
            <pc:sldMk cId="422337405" sldId="621"/>
            <ac:spMk id="8" creationId="{00000000-0000-0000-0000-000000000000}"/>
          </ac:spMkLst>
        </pc:spChg>
      </pc:sldChg>
      <pc:sldChg chg="addSp modSp add mod">
        <pc:chgData name="Sarandis Marinakis" userId="ffdd748388b35624" providerId="LiveId" clId="{FE179A35-0846-4544-AC18-2147BE92C67F}" dt="2020-10-09T14:01:21.904" v="4695" actId="1036"/>
        <pc:sldMkLst>
          <pc:docMk/>
          <pc:sldMk cId="1579143294" sldId="622"/>
        </pc:sldMkLst>
        <pc:spChg chg="mod">
          <ac:chgData name="Sarandis Marinakis" userId="ffdd748388b35624" providerId="LiveId" clId="{FE179A35-0846-4544-AC18-2147BE92C67F}" dt="2020-10-09T14:01:13.294" v="4655" actId="14100"/>
          <ac:spMkLst>
            <pc:docMk/>
            <pc:sldMk cId="1579143294" sldId="622"/>
            <ac:spMk id="13" creationId="{5CDC12D4-8013-4824-AC67-8509CAA4423C}"/>
          </ac:spMkLst>
        </pc:spChg>
        <pc:picChg chg="add mod">
          <ac:chgData name="Sarandis Marinakis" userId="ffdd748388b35624" providerId="LiveId" clId="{FE179A35-0846-4544-AC18-2147BE92C67F}" dt="2020-10-09T14:01:21.904" v="4695" actId="1036"/>
          <ac:picMkLst>
            <pc:docMk/>
            <pc:sldMk cId="1579143294" sldId="622"/>
            <ac:picMk id="3" creationId="{C0C9F0E1-8DB1-4AC1-BDF7-AED1EEFB4919}"/>
          </ac:picMkLst>
        </pc:picChg>
      </pc:sldChg>
      <pc:sldChg chg="addSp delSp modSp add mod">
        <pc:chgData name="Sarandis Marinakis" userId="ffdd748388b35624" providerId="LiveId" clId="{FE179A35-0846-4544-AC18-2147BE92C67F}" dt="2020-10-09T14:07:31.832" v="4728"/>
        <pc:sldMkLst>
          <pc:docMk/>
          <pc:sldMk cId="3805842722" sldId="623"/>
        </pc:sldMkLst>
        <pc:spChg chg="mod">
          <ac:chgData name="Sarandis Marinakis" userId="ffdd748388b35624" providerId="LiveId" clId="{FE179A35-0846-4544-AC18-2147BE92C67F}" dt="2020-10-09T13:14:01.752" v="3843" actId="20577"/>
          <ac:spMkLst>
            <pc:docMk/>
            <pc:sldMk cId="3805842722" sldId="623"/>
            <ac:spMk id="13" creationId="{5CDC12D4-8013-4824-AC67-8509CAA4423C}"/>
          </ac:spMkLst>
        </pc:spChg>
        <pc:picChg chg="add del mod">
          <ac:chgData name="Sarandis Marinakis" userId="ffdd748388b35624" providerId="LiveId" clId="{FE179A35-0846-4544-AC18-2147BE92C67F}" dt="2020-10-09T14:07:31.832" v="4728"/>
          <ac:picMkLst>
            <pc:docMk/>
            <pc:sldMk cId="3805842722" sldId="623"/>
            <ac:picMk id="3" creationId="{5AD0CFAA-9ACC-4CF4-9B27-C6369D9ADA3A}"/>
          </ac:picMkLst>
        </pc:picChg>
      </pc:sldChg>
      <pc:sldChg chg="new del">
        <pc:chgData name="Sarandis Marinakis" userId="ffdd748388b35624" providerId="LiveId" clId="{FE179A35-0846-4544-AC18-2147BE92C67F}" dt="2020-10-09T13:12:20.292" v="3577" actId="680"/>
        <pc:sldMkLst>
          <pc:docMk/>
          <pc:sldMk cId="3861921521" sldId="623"/>
        </pc:sldMkLst>
      </pc:sldChg>
      <pc:sldChg chg="modSp add mod">
        <pc:chgData name="Sarandis Marinakis" userId="ffdd748388b35624" providerId="LiveId" clId="{FE179A35-0846-4544-AC18-2147BE92C67F}" dt="2020-10-09T13:15:11.262" v="3900" actId="6549"/>
        <pc:sldMkLst>
          <pc:docMk/>
          <pc:sldMk cId="3285441498" sldId="624"/>
        </pc:sldMkLst>
        <pc:spChg chg="mod">
          <ac:chgData name="Sarandis Marinakis" userId="ffdd748388b35624" providerId="LiveId" clId="{FE179A35-0846-4544-AC18-2147BE92C67F}" dt="2020-10-09T13:15:11.262" v="3900" actId="6549"/>
          <ac:spMkLst>
            <pc:docMk/>
            <pc:sldMk cId="3285441498" sldId="624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FE179A35-0846-4544-AC18-2147BE92C67F}" dt="2020-10-09T14:41:09.689" v="4861" actId="6549"/>
        <pc:sldMkLst>
          <pc:docMk/>
          <pc:sldMk cId="3139041852" sldId="625"/>
        </pc:sldMkLst>
        <pc:spChg chg="mod">
          <ac:chgData name="Sarandis Marinakis" userId="ffdd748388b35624" providerId="LiveId" clId="{FE179A35-0846-4544-AC18-2147BE92C67F}" dt="2020-10-09T14:41:09.689" v="4861" actId="6549"/>
          <ac:spMkLst>
            <pc:docMk/>
            <pc:sldMk cId="3139041852" sldId="625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FE179A35-0846-4544-AC18-2147BE92C67F}" dt="2020-10-09T13:19:34.523" v="3978" actId="1035"/>
        <pc:sldMkLst>
          <pc:docMk/>
          <pc:sldMk cId="4285349779" sldId="626"/>
        </pc:sldMkLst>
        <pc:spChg chg="mod">
          <ac:chgData name="Sarandis Marinakis" userId="ffdd748388b35624" providerId="LiveId" clId="{FE179A35-0846-4544-AC18-2147BE92C67F}" dt="2020-10-09T13:19:34.523" v="3978" actId="1035"/>
          <ac:spMkLst>
            <pc:docMk/>
            <pc:sldMk cId="4285349779" sldId="626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FE179A35-0846-4544-AC18-2147BE92C67F}" dt="2020-10-09T13:21:23.422" v="4003" actId="20577"/>
        <pc:sldMkLst>
          <pc:docMk/>
          <pc:sldMk cId="290133945" sldId="627"/>
        </pc:sldMkLst>
        <pc:spChg chg="mod">
          <ac:chgData name="Sarandis Marinakis" userId="ffdd748388b35624" providerId="LiveId" clId="{FE179A35-0846-4544-AC18-2147BE92C67F}" dt="2020-10-09T13:21:23.422" v="4003" actId="20577"/>
          <ac:spMkLst>
            <pc:docMk/>
            <pc:sldMk cId="290133945" sldId="627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FE179A35-0846-4544-AC18-2147BE92C67F}" dt="2020-10-09T13:22:04.397" v="4014" actId="20577"/>
        <pc:sldMkLst>
          <pc:docMk/>
          <pc:sldMk cId="2758243128" sldId="628"/>
        </pc:sldMkLst>
        <pc:spChg chg="mod">
          <ac:chgData name="Sarandis Marinakis" userId="ffdd748388b35624" providerId="LiveId" clId="{FE179A35-0846-4544-AC18-2147BE92C67F}" dt="2020-10-09T13:22:04.397" v="4014" actId="20577"/>
          <ac:spMkLst>
            <pc:docMk/>
            <pc:sldMk cId="2758243128" sldId="628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FE179A35-0846-4544-AC18-2147BE92C67F}" dt="2020-10-09T13:22:49.772" v="4024" actId="20577"/>
        <pc:sldMkLst>
          <pc:docMk/>
          <pc:sldMk cId="694077962" sldId="629"/>
        </pc:sldMkLst>
        <pc:spChg chg="mod">
          <ac:chgData name="Sarandis Marinakis" userId="ffdd748388b35624" providerId="LiveId" clId="{FE179A35-0846-4544-AC18-2147BE92C67F}" dt="2020-10-09T13:22:49.772" v="4024" actId="20577"/>
          <ac:spMkLst>
            <pc:docMk/>
            <pc:sldMk cId="694077962" sldId="629"/>
            <ac:spMk id="13" creationId="{5CDC12D4-8013-4824-AC67-8509CAA4423C}"/>
          </ac:spMkLst>
        </pc:spChg>
      </pc:sldChg>
      <pc:sldChg chg="modSp add mod modAnim">
        <pc:chgData name="Sarandis Marinakis" userId="ffdd748388b35624" providerId="LiveId" clId="{FE179A35-0846-4544-AC18-2147BE92C67F}" dt="2020-10-09T13:26:39.742" v="4446"/>
        <pc:sldMkLst>
          <pc:docMk/>
          <pc:sldMk cId="4234312063" sldId="630"/>
        </pc:sldMkLst>
        <pc:spChg chg="mod">
          <ac:chgData name="Sarandis Marinakis" userId="ffdd748388b35624" providerId="LiveId" clId="{FE179A35-0846-4544-AC18-2147BE92C67F}" dt="2020-10-09T13:23:34.932" v="4058" actId="6549"/>
          <ac:spMkLst>
            <pc:docMk/>
            <pc:sldMk cId="4234312063" sldId="630"/>
            <ac:spMk id="9" creationId="{00000000-0000-0000-0000-000000000000}"/>
          </ac:spMkLst>
        </pc:spChg>
        <pc:spChg chg="mod">
          <ac:chgData name="Sarandis Marinakis" userId="ffdd748388b35624" providerId="LiveId" clId="{FE179A35-0846-4544-AC18-2147BE92C67F}" dt="2020-10-09T13:26:24.053" v="4445" actId="20577"/>
          <ac:spMkLst>
            <pc:docMk/>
            <pc:sldMk cId="4234312063" sldId="630"/>
            <ac:spMk id="13" creationId="{5CDC12D4-8013-4824-AC67-8509CAA4423C}"/>
          </ac:spMkLst>
        </pc:spChg>
      </pc:sldChg>
      <pc:sldChg chg="addSp modSp add mod">
        <pc:chgData name="Sarandis Marinakis" userId="ffdd748388b35624" providerId="LiveId" clId="{FE179A35-0846-4544-AC18-2147BE92C67F}" dt="2020-10-09T13:44:33.463" v="4572" actId="1036"/>
        <pc:sldMkLst>
          <pc:docMk/>
          <pc:sldMk cId="3719048381" sldId="631"/>
        </pc:sldMkLst>
        <pc:picChg chg="add mod">
          <ac:chgData name="Sarandis Marinakis" userId="ffdd748388b35624" providerId="LiveId" clId="{FE179A35-0846-4544-AC18-2147BE92C67F}" dt="2020-10-09T13:44:33.463" v="4572" actId="1036"/>
          <ac:picMkLst>
            <pc:docMk/>
            <pc:sldMk cId="3719048381" sldId="631"/>
            <ac:picMk id="3" creationId="{DC529F95-9E19-4390-A602-2EC2D7B5A5B9}"/>
          </ac:picMkLst>
        </pc:picChg>
      </pc:sldChg>
      <pc:sldChg chg="addSp delSp modSp add mod">
        <pc:chgData name="Sarandis Marinakis" userId="ffdd748388b35624" providerId="LiveId" clId="{FE179A35-0846-4544-AC18-2147BE92C67F}" dt="2020-10-09T14:05:20.764" v="4716" actId="1035"/>
        <pc:sldMkLst>
          <pc:docMk/>
          <pc:sldMk cId="2593083785" sldId="632"/>
        </pc:sldMkLst>
        <pc:spChg chg="del">
          <ac:chgData name="Sarandis Marinakis" userId="ffdd748388b35624" providerId="LiveId" clId="{FE179A35-0846-4544-AC18-2147BE92C67F}" dt="2020-10-09T14:04:39.874" v="4698" actId="478"/>
          <ac:spMkLst>
            <pc:docMk/>
            <pc:sldMk cId="2593083785" sldId="632"/>
            <ac:spMk id="13" creationId="{5CDC12D4-8013-4824-AC67-8509CAA4423C}"/>
          </ac:spMkLst>
        </pc:spChg>
        <pc:picChg chg="add mod">
          <ac:chgData name="Sarandis Marinakis" userId="ffdd748388b35624" providerId="LiveId" clId="{FE179A35-0846-4544-AC18-2147BE92C67F}" dt="2020-10-09T14:05:20.764" v="4716" actId="1035"/>
          <ac:picMkLst>
            <pc:docMk/>
            <pc:sldMk cId="2593083785" sldId="632"/>
            <ac:picMk id="3" creationId="{0C0916AB-F94C-4D02-8A6F-95CD8A6EB427}"/>
          </ac:picMkLst>
        </pc:picChg>
      </pc:sldChg>
      <pc:sldChg chg="add del">
        <pc:chgData name="Sarandis Marinakis" userId="ffdd748388b35624" providerId="LiveId" clId="{FE179A35-0846-4544-AC18-2147BE92C67F}" dt="2020-10-09T14:05:51.934" v="4717" actId="47"/>
        <pc:sldMkLst>
          <pc:docMk/>
          <pc:sldMk cId="3740310907" sldId="633"/>
        </pc:sldMkLst>
      </pc:sldChg>
      <pc:sldChg chg="addSp modSp add">
        <pc:chgData name="Sarandis Marinakis" userId="ffdd748388b35624" providerId="LiveId" clId="{FE179A35-0846-4544-AC18-2147BE92C67F}" dt="2020-10-09T14:07:46.274" v="4730"/>
        <pc:sldMkLst>
          <pc:docMk/>
          <pc:sldMk cId="3787434626" sldId="633"/>
        </pc:sldMkLst>
        <pc:picChg chg="add mod">
          <ac:chgData name="Sarandis Marinakis" userId="ffdd748388b35624" providerId="LiveId" clId="{FE179A35-0846-4544-AC18-2147BE92C67F}" dt="2020-10-09T14:07:46.274" v="4730"/>
          <ac:picMkLst>
            <pc:docMk/>
            <pc:sldMk cId="3787434626" sldId="633"/>
            <ac:picMk id="3" creationId="{D61EBBC3-95C2-4C09-A863-32C7C3100299}"/>
          </ac:picMkLst>
        </pc:picChg>
      </pc:sldChg>
      <pc:sldChg chg="addSp modSp add">
        <pc:chgData name="Sarandis Marinakis" userId="ffdd748388b35624" providerId="LiveId" clId="{FE179A35-0846-4544-AC18-2147BE92C67F}" dt="2020-10-09T14:10:37.684" v="4732"/>
        <pc:sldMkLst>
          <pc:docMk/>
          <pc:sldMk cId="2279815902" sldId="634"/>
        </pc:sldMkLst>
        <pc:picChg chg="add mod">
          <ac:chgData name="Sarandis Marinakis" userId="ffdd748388b35624" providerId="LiveId" clId="{FE179A35-0846-4544-AC18-2147BE92C67F}" dt="2020-10-09T14:10:37.684" v="4732"/>
          <ac:picMkLst>
            <pc:docMk/>
            <pc:sldMk cId="2279815902" sldId="634"/>
            <ac:picMk id="3" creationId="{7B42F985-E2B3-4B74-ABF8-5B725B94963D}"/>
          </ac:picMkLst>
        </pc:picChg>
      </pc:sldChg>
      <pc:sldChg chg="addSp modSp add">
        <pc:chgData name="Sarandis Marinakis" userId="ffdd748388b35624" providerId="LiveId" clId="{FE179A35-0846-4544-AC18-2147BE92C67F}" dt="2020-10-09T14:45:55.870" v="4865"/>
        <pc:sldMkLst>
          <pc:docMk/>
          <pc:sldMk cId="1215377579" sldId="635"/>
        </pc:sldMkLst>
        <pc:picChg chg="add mod">
          <ac:chgData name="Sarandis Marinakis" userId="ffdd748388b35624" providerId="LiveId" clId="{FE179A35-0846-4544-AC18-2147BE92C67F}" dt="2020-10-09T14:45:55.870" v="4865"/>
          <ac:picMkLst>
            <pc:docMk/>
            <pc:sldMk cId="1215377579" sldId="635"/>
            <ac:picMk id="3" creationId="{8FB3C13B-39EB-45B7-B1EE-C8F88387A1AC}"/>
          </ac:picMkLst>
        </pc:picChg>
      </pc:sldChg>
      <pc:sldChg chg="addSp modSp add">
        <pc:chgData name="Sarandis Marinakis" userId="ffdd748388b35624" providerId="LiveId" clId="{FE179A35-0846-4544-AC18-2147BE92C67F}" dt="2020-10-09T14:46:02.933" v="4866"/>
        <pc:sldMkLst>
          <pc:docMk/>
          <pc:sldMk cId="520370781" sldId="636"/>
        </pc:sldMkLst>
        <pc:picChg chg="add mod">
          <ac:chgData name="Sarandis Marinakis" userId="ffdd748388b35624" providerId="LiveId" clId="{FE179A35-0846-4544-AC18-2147BE92C67F}" dt="2020-10-09T14:46:02.933" v="4866"/>
          <ac:picMkLst>
            <pc:docMk/>
            <pc:sldMk cId="520370781" sldId="636"/>
            <ac:picMk id="3" creationId="{4F769DBD-5A12-4CFE-99CE-2EB224D3463E}"/>
          </ac:picMkLst>
        </pc:picChg>
      </pc:sldChg>
      <pc:sldChg chg="addSp modSp add mod">
        <pc:chgData name="Sarandis Marinakis" userId="ffdd748388b35624" providerId="LiveId" clId="{FE179A35-0846-4544-AC18-2147BE92C67F}" dt="2020-10-09T14:46:21.027" v="4895" actId="1035"/>
        <pc:sldMkLst>
          <pc:docMk/>
          <pc:sldMk cId="821342324" sldId="637"/>
        </pc:sldMkLst>
        <pc:picChg chg="add mod">
          <ac:chgData name="Sarandis Marinakis" userId="ffdd748388b35624" providerId="LiveId" clId="{FE179A35-0846-4544-AC18-2147BE92C67F}" dt="2020-10-09T14:46:21.027" v="4895" actId="1035"/>
          <ac:picMkLst>
            <pc:docMk/>
            <pc:sldMk cId="821342324" sldId="637"/>
            <ac:picMk id="3" creationId="{6C7C1043-B684-41C8-8949-56A6BEF3EA61}"/>
          </ac:picMkLst>
        </pc:picChg>
      </pc:sldChg>
      <pc:sldChg chg="addSp modSp add">
        <pc:chgData name="Sarandis Marinakis" userId="ffdd748388b35624" providerId="LiveId" clId="{FE179A35-0846-4544-AC18-2147BE92C67F}" dt="2020-10-09T14:49:46.874" v="4897"/>
        <pc:sldMkLst>
          <pc:docMk/>
          <pc:sldMk cId="3041646197" sldId="638"/>
        </pc:sldMkLst>
        <pc:picChg chg="add mod">
          <ac:chgData name="Sarandis Marinakis" userId="ffdd748388b35624" providerId="LiveId" clId="{FE179A35-0846-4544-AC18-2147BE92C67F}" dt="2020-10-09T14:49:46.874" v="4897"/>
          <ac:picMkLst>
            <pc:docMk/>
            <pc:sldMk cId="3041646197" sldId="638"/>
            <ac:picMk id="3" creationId="{37871DC2-59E1-4D69-8ABF-FBBD3921790B}"/>
          </ac:picMkLst>
        </pc:picChg>
      </pc:sldChg>
    </pc:docChg>
  </pc:docChgLst>
  <pc:docChgLst>
    <pc:chgData name="Sarandis Marinakis" userId="ffdd748388b35624" providerId="LiveId" clId="{F690191A-F81F-418F-B04B-69D49EB829F9}"/>
    <pc:docChg chg="modSld">
      <pc:chgData name="Sarandis Marinakis" userId="ffdd748388b35624" providerId="LiveId" clId="{F690191A-F81F-418F-B04B-69D49EB829F9}" dt="2018-10-02T09:22:18.414" v="133" actId="20577"/>
      <pc:docMkLst>
        <pc:docMk/>
      </pc:docMkLst>
      <pc:sldChg chg="modSp">
        <pc:chgData name="Sarandis Marinakis" userId="ffdd748388b35624" providerId="LiveId" clId="{F690191A-F81F-418F-B04B-69D49EB829F9}" dt="2018-10-02T09:16:04.434" v="15" actId="20577"/>
        <pc:sldMkLst>
          <pc:docMk/>
          <pc:sldMk cId="1505273258" sldId="390"/>
        </pc:sldMkLst>
        <pc:spChg chg="mod">
          <ac:chgData name="Sarandis Marinakis" userId="ffdd748388b35624" providerId="LiveId" clId="{F690191A-F81F-418F-B04B-69D49EB829F9}" dt="2018-10-02T09:16:04.434" v="15" actId="20577"/>
          <ac:spMkLst>
            <pc:docMk/>
            <pc:sldMk cId="1505273258" sldId="390"/>
            <ac:spMk id="5" creationId="{69C90BA1-34FA-4A87-B539-DF16195FBB99}"/>
          </ac:spMkLst>
        </pc:spChg>
      </pc:sldChg>
      <pc:sldChg chg="modSp">
        <pc:chgData name="Sarandis Marinakis" userId="ffdd748388b35624" providerId="LiveId" clId="{F690191A-F81F-418F-B04B-69D49EB829F9}" dt="2018-10-02T09:22:18.414" v="133" actId="20577"/>
        <pc:sldMkLst>
          <pc:docMk/>
          <pc:sldMk cId="1341596733" sldId="409"/>
        </pc:sldMkLst>
        <pc:spChg chg="mod">
          <ac:chgData name="Sarandis Marinakis" userId="ffdd748388b35624" providerId="LiveId" clId="{F690191A-F81F-418F-B04B-69D49EB829F9}" dt="2018-10-02T09:22:18.414" v="133" actId="20577"/>
          <ac:spMkLst>
            <pc:docMk/>
            <pc:sldMk cId="1341596733" sldId="409"/>
            <ac:spMk id="4" creationId="{00000000-0000-0000-0000-000000000000}"/>
          </ac:spMkLst>
        </pc:spChg>
      </pc:sldChg>
      <pc:sldChg chg="modSp">
        <pc:chgData name="Sarandis Marinakis" userId="ffdd748388b35624" providerId="LiveId" clId="{F690191A-F81F-418F-B04B-69D49EB829F9}" dt="2018-10-02T09:14:50.598" v="12" actId="20577"/>
        <pc:sldMkLst>
          <pc:docMk/>
          <pc:sldMk cId="1446250205" sldId="423"/>
        </pc:sldMkLst>
        <pc:spChg chg="mod">
          <ac:chgData name="Sarandis Marinakis" userId="ffdd748388b35624" providerId="LiveId" clId="{F690191A-F81F-418F-B04B-69D49EB829F9}" dt="2018-10-02T09:14:50.598" v="12" actId="20577"/>
          <ac:spMkLst>
            <pc:docMk/>
            <pc:sldMk cId="1446250205" sldId="423"/>
            <ac:spMk id="12" creationId="{69C90BA1-34FA-4A87-B539-DF16195FBB99}"/>
          </ac:spMkLst>
        </pc:spChg>
      </pc:sldChg>
      <pc:sldChg chg="modSp">
        <pc:chgData name="Sarandis Marinakis" userId="ffdd748388b35624" providerId="LiveId" clId="{F690191A-F81F-418F-B04B-69D49EB829F9}" dt="2018-10-02T09:16:37.013" v="24" actId="20577"/>
        <pc:sldMkLst>
          <pc:docMk/>
          <pc:sldMk cId="2910313388" sldId="425"/>
        </pc:sldMkLst>
        <pc:spChg chg="mod">
          <ac:chgData name="Sarandis Marinakis" userId="ffdd748388b35624" providerId="LiveId" clId="{F690191A-F81F-418F-B04B-69D49EB829F9}" dt="2018-10-02T09:16:37.013" v="24" actId="20577"/>
          <ac:spMkLst>
            <pc:docMk/>
            <pc:sldMk cId="2910313388" sldId="425"/>
            <ac:spMk id="5" creationId="{B5E0EFFB-CBC7-43C5-9B2E-41E80A1EE81C}"/>
          </ac:spMkLst>
        </pc:spChg>
      </pc:sldChg>
      <pc:sldChg chg="modSp">
        <pc:chgData name="Sarandis Marinakis" userId="ffdd748388b35624" providerId="LiveId" clId="{F690191A-F81F-418F-B04B-69D49EB829F9}" dt="2018-10-02T09:14:41.033" v="9" actId="20577"/>
        <pc:sldMkLst>
          <pc:docMk/>
          <pc:sldMk cId="3634147682" sldId="433"/>
        </pc:sldMkLst>
        <pc:spChg chg="mod">
          <ac:chgData name="Sarandis Marinakis" userId="ffdd748388b35624" providerId="LiveId" clId="{F690191A-F81F-418F-B04B-69D49EB829F9}" dt="2018-10-02T09:14:41.033" v="9" actId="20577"/>
          <ac:spMkLst>
            <pc:docMk/>
            <pc:sldMk cId="3634147682" sldId="433"/>
            <ac:spMk id="8" creationId="{69C90BA1-34FA-4A87-B539-DF16195FBB99}"/>
          </ac:spMkLst>
        </pc:spChg>
      </pc:sldChg>
      <pc:sldChg chg="modSp">
        <pc:chgData name="Sarandis Marinakis" userId="ffdd748388b35624" providerId="LiveId" clId="{F690191A-F81F-418F-B04B-69D49EB829F9}" dt="2018-10-02T09:16:12.534" v="18" actId="20577"/>
        <pc:sldMkLst>
          <pc:docMk/>
          <pc:sldMk cId="4018839003" sldId="437"/>
        </pc:sldMkLst>
        <pc:spChg chg="mod">
          <ac:chgData name="Sarandis Marinakis" userId="ffdd748388b35624" providerId="LiveId" clId="{F690191A-F81F-418F-B04B-69D49EB829F9}" dt="2018-10-02T09:16:12.534" v="18" actId="20577"/>
          <ac:spMkLst>
            <pc:docMk/>
            <pc:sldMk cId="4018839003" sldId="437"/>
            <ac:spMk id="12" creationId="{69C90BA1-34FA-4A87-B539-DF16195FBB99}"/>
          </ac:spMkLst>
        </pc:spChg>
      </pc:sldChg>
      <pc:sldChg chg="modSp">
        <pc:chgData name="Sarandis Marinakis" userId="ffdd748388b35624" providerId="LiveId" clId="{F690191A-F81F-418F-B04B-69D49EB829F9}" dt="2018-10-02T09:16:27.183" v="21" actId="20577"/>
        <pc:sldMkLst>
          <pc:docMk/>
          <pc:sldMk cId="1379988123" sldId="438"/>
        </pc:sldMkLst>
        <pc:spChg chg="mod">
          <ac:chgData name="Sarandis Marinakis" userId="ffdd748388b35624" providerId="LiveId" clId="{F690191A-F81F-418F-B04B-69D49EB829F9}" dt="2018-10-02T09:16:27.183" v="21" actId="20577"/>
          <ac:spMkLst>
            <pc:docMk/>
            <pc:sldMk cId="1379988123" sldId="438"/>
            <ac:spMk id="5" creationId="{69C90BA1-34FA-4A87-B539-DF16195FBB99}"/>
          </ac:spMkLst>
        </pc:spChg>
      </pc:sldChg>
      <pc:sldChg chg="modSp">
        <pc:chgData name="Sarandis Marinakis" userId="ffdd748388b35624" providerId="LiveId" clId="{F690191A-F81F-418F-B04B-69D49EB829F9}" dt="2018-10-02T09:14:31.117" v="6" actId="20577"/>
        <pc:sldMkLst>
          <pc:docMk/>
          <pc:sldMk cId="3103092309" sldId="439"/>
        </pc:sldMkLst>
        <pc:spChg chg="mod">
          <ac:chgData name="Sarandis Marinakis" userId="ffdd748388b35624" providerId="LiveId" clId="{F690191A-F81F-418F-B04B-69D49EB829F9}" dt="2018-10-02T09:14:31.117" v="6" actId="20577"/>
          <ac:spMkLst>
            <pc:docMk/>
            <pc:sldMk cId="3103092309" sldId="439"/>
            <ac:spMk id="5" creationId="{69C90BA1-34FA-4A87-B539-DF16195FBB99}"/>
          </ac:spMkLst>
        </pc:spChg>
      </pc:sldChg>
      <pc:sldChg chg="modSp">
        <pc:chgData name="Sarandis Marinakis" userId="ffdd748388b35624" providerId="LiveId" clId="{F690191A-F81F-418F-B04B-69D49EB829F9}" dt="2018-10-02T09:12:36.644" v="3" actId="20577"/>
        <pc:sldMkLst>
          <pc:docMk/>
          <pc:sldMk cId="2387766055" sldId="469"/>
        </pc:sldMkLst>
        <pc:spChg chg="mod">
          <ac:chgData name="Sarandis Marinakis" userId="ffdd748388b35624" providerId="LiveId" clId="{F690191A-F81F-418F-B04B-69D49EB829F9}" dt="2018-10-02T09:12:36.644" v="3" actId="20577"/>
          <ac:spMkLst>
            <pc:docMk/>
            <pc:sldMk cId="2387766055" sldId="469"/>
            <ac:spMk id="8" creationId="{9578AC6F-A1F9-498E-8669-1801CE7333B5}"/>
          </ac:spMkLst>
        </pc:spChg>
      </pc:sldChg>
    </pc:docChg>
  </pc:docChgLst>
  <pc:docChgLst>
    <pc:chgData name="Sarandis Marinakis" userId="ffdd748388b35624" providerId="LiveId" clId="{C4097305-5781-45CB-9BF0-97B7BDAF6765}"/>
    <pc:docChg chg="undo redo custSel addSld delSld modSld sldOrd">
      <pc:chgData name="Sarandis Marinakis" userId="ffdd748388b35624" providerId="LiveId" clId="{C4097305-5781-45CB-9BF0-97B7BDAF6765}" dt="2020-09-28T19:45:51.775" v="25282" actId="47"/>
      <pc:docMkLst>
        <pc:docMk/>
      </pc:docMkLst>
      <pc:sldChg chg="modSp mod">
        <pc:chgData name="Sarandis Marinakis" userId="ffdd748388b35624" providerId="LiveId" clId="{C4097305-5781-45CB-9BF0-97B7BDAF6765}" dt="2020-09-05T10:37:21.307" v="6830" actId="20577"/>
        <pc:sldMkLst>
          <pc:docMk/>
          <pc:sldMk cId="0" sldId="256"/>
        </pc:sldMkLst>
        <pc:spChg chg="mod">
          <ac:chgData name="Sarandis Marinakis" userId="ffdd748388b35624" providerId="LiveId" clId="{C4097305-5781-45CB-9BF0-97B7BDAF6765}" dt="2020-09-03T23:16:29.860" v="148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10:37:21.307" v="6830" actId="20577"/>
          <ac:spMkLst>
            <pc:docMk/>
            <pc:sldMk cId="0" sldId="256"/>
            <ac:spMk id="6147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3T23:14:57.758" v="95" actId="6549"/>
          <ac:spMkLst>
            <pc:docMk/>
            <pc:sldMk cId="0" sldId="256"/>
            <ac:spMk id="6149" creationId="{00000000-0000-0000-0000-000000000000}"/>
          </ac:spMkLst>
        </pc:spChg>
      </pc:sldChg>
      <pc:sldChg chg="del">
        <pc:chgData name="Sarandis Marinakis" userId="ffdd748388b35624" providerId="LiveId" clId="{C4097305-5781-45CB-9BF0-97B7BDAF6765}" dt="2020-09-03T23:07:24.415" v="0" actId="47"/>
        <pc:sldMkLst>
          <pc:docMk/>
          <pc:sldMk cId="679946650" sldId="276"/>
        </pc:sldMkLst>
      </pc:sldChg>
      <pc:sldChg chg="del">
        <pc:chgData name="Sarandis Marinakis" userId="ffdd748388b35624" providerId="LiveId" clId="{C4097305-5781-45CB-9BF0-97B7BDAF6765}" dt="2020-09-03T23:09:22.166" v="21" actId="47"/>
        <pc:sldMkLst>
          <pc:docMk/>
          <pc:sldMk cId="1818779554" sldId="277"/>
        </pc:sldMkLst>
      </pc:sldChg>
      <pc:sldChg chg="del">
        <pc:chgData name="Sarandis Marinakis" userId="ffdd748388b35624" providerId="LiveId" clId="{C4097305-5781-45CB-9BF0-97B7BDAF6765}" dt="2020-09-03T23:07:26.386" v="1" actId="47"/>
        <pc:sldMkLst>
          <pc:docMk/>
          <pc:sldMk cId="2052628242" sldId="282"/>
        </pc:sldMkLst>
      </pc:sldChg>
      <pc:sldChg chg="del">
        <pc:chgData name="Sarandis Marinakis" userId="ffdd748388b35624" providerId="LiveId" clId="{C4097305-5781-45CB-9BF0-97B7BDAF6765}" dt="2020-09-03T23:07:29.531" v="2" actId="47"/>
        <pc:sldMkLst>
          <pc:docMk/>
          <pc:sldMk cId="729695423" sldId="284"/>
        </pc:sldMkLst>
      </pc:sldChg>
      <pc:sldChg chg="del">
        <pc:chgData name="Sarandis Marinakis" userId="ffdd748388b35624" providerId="LiveId" clId="{C4097305-5781-45CB-9BF0-97B7BDAF6765}" dt="2020-09-03T23:08:35.309" v="20" actId="47"/>
        <pc:sldMkLst>
          <pc:docMk/>
          <pc:sldMk cId="3519560645" sldId="285"/>
        </pc:sldMkLst>
      </pc:sldChg>
      <pc:sldChg chg="del">
        <pc:chgData name="Sarandis Marinakis" userId="ffdd748388b35624" providerId="LiveId" clId="{C4097305-5781-45CB-9BF0-97B7BDAF6765}" dt="2020-09-04T22:20:34.506" v="479" actId="47"/>
        <pc:sldMkLst>
          <pc:docMk/>
          <pc:sldMk cId="397411436" sldId="291"/>
        </pc:sldMkLst>
      </pc:sldChg>
      <pc:sldChg chg="del">
        <pc:chgData name="Sarandis Marinakis" userId="ffdd748388b35624" providerId="LiveId" clId="{C4097305-5781-45CB-9BF0-97B7BDAF6765}" dt="2020-09-03T23:12:00.785" v="46" actId="47"/>
        <pc:sldMkLst>
          <pc:docMk/>
          <pc:sldMk cId="2678402845" sldId="295"/>
        </pc:sldMkLst>
      </pc:sldChg>
      <pc:sldChg chg="del">
        <pc:chgData name="Sarandis Marinakis" userId="ffdd748388b35624" providerId="LiveId" clId="{C4097305-5781-45CB-9BF0-97B7BDAF6765}" dt="2020-09-03T23:11:06.259" v="38" actId="47"/>
        <pc:sldMkLst>
          <pc:docMk/>
          <pc:sldMk cId="671467741" sldId="296"/>
        </pc:sldMkLst>
      </pc:sldChg>
      <pc:sldChg chg="del">
        <pc:chgData name="Sarandis Marinakis" userId="ffdd748388b35624" providerId="LiveId" clId="{C4097305-5781-45CB-9BF0-97B7BDAF6765}" dt="2020-09-03T23:07:32.141" v="3" actId="47"/>
        <pc:sldMkLst>
          <pc:docMk/>
          <pc:sldMk cId="2660682175" sldId="297"/>
        </pc:sldMkLst>
      </pc:sldChg>
      <pc:sldChg chg="del">
        <pc:chgData name="Sarandis Marinakis" userId="ffdd748388b35624" providerId="LiveId" clId="{C4097305-5781-45CB-9BF0-97B7BDAF6765}" dt="2020-09-03T23:07:34.900" v="4" actId="47"/>
        <pc:sldMkLst>
          <pc:docMk/>
          <pc:sldMk cId="4116323945" sldId="298"/>
        </pc:sldMkLst>
      </pc:sldChg>
      <pc:sldChg chg="del">
        <pc:chgData name="Sarandis Marinakis" userId="ffdd748388b35624" providerId="LiveId" clId="{C4097305-5781-45CB-9BF0-97B7BDAF6765}" dt="2020-09-04T22:21:10.551" v="488" actId="47"/>
        <pc:sldMkLst>
          <pc:docMk/>
          <pc:sldMk cId="3485996898" sldId="299"/>
        </pc:sldMkLst>
      </pc:sldChg>
      <pc:sldChg chg="del">
        <pc:chgData name="Sarandis Marinakis" userId="ffdd748388b35624" providerId="LiveId" clId="{C4097305-5781-45CB-9BF0-97B7BDAF6765}" dt="2020-09-03T23:07:40.695" v="5" actId="47"/>
        <pc:sldMkLst>
          <pc:docMk/>
          <pc:sldMk cId="3404567520" sldId="300"/>
        </pc:sldMkLst>
      </pc:sldChg>
      <pc:sldChg chg="del">
        <pc:chgData name="Sarandis Marinakis" userId="ffdd748388b35624" providerId="LiveId" clId="{C4097305-5781-45CB-9BF0-97B7BDAF6765}" dt="2020-09-03T23:07:41.935" v="6" actId="47"/>
        <pc:sldMkLst>
          <pc:docMk/>
          <pc:sldMk cId="229127267" sldId="301"/>
        </pc:sldMkLst>
      </pc:sldChg>
      <pc:sldChg chg="del">
        <pc:chgData name="Sarandis Marinakis" userId="ffdd748388b35624" providerId="LiveId" clId="{C4097305-5781-45CB-9BF0-97B7BDAF6765}" dt="2020-09-03T23:07:43.063" v="7" actId="47"/>
        <pc:sldMkLst>
          <pc:docMk/>
          <pc:sldMk cId="549744914" sldId="303"/>
        </pc:sldMkLst>
      </pc:sldChg>
      <pc:sldChg chg="del">
        <pc:chgData name="Sarandis Marinakis" userId="ffdd748388b35624" providerId="LiveId" clId="{C4097305-5781-45CB-9BF0-97B7BDAF6765}" dt="2020-09-03T23:07:44.431" v="8" actId="47"/>
        <pc:sldMkLst>
          <pc:docMk/>
          <pc:sldMk cId="644052425" sldId="304"/>
        </pc:sldMkLst>
      </pc:sldChg>
      <pc:sldChg chg="del">
        <pc:chgData name="Sarandis Marinakis" userId="ffdd748388b35624" providerId="LiveId" clId="{C4097305-5781-45CB-9BF0-97B7BDAF6765}" dt="2020-09-03T23:07:45.853" v="9" actId="47"/>
        <pc:sldMkLst>
          <pc:docMk/>
          <pc:sldMk cId="423205821" sldId="305"/>
        </pc:sldMkLst>
      </pc:sldChg>
      <pc:sldChg chg="del">
        <pc:chgData name="Sarandis Marinakis" userId="ffdd748388b35624" providerId="LiveId" clId="{C4097305-5781-45CB-9BF0-97B7BDAF6765}" dt="2020-09-04T22:21:08.839" v="487" actId="47"/>
        <pc:sldMkLst>
          <pc:docMk/>
          <pc:sldMk cId="440094144" sldId="306"/>
        </pc:sldMkLst>
      </pc:sldChg>
      <pc:sldChg chg="del">
        <pc:chgData name="Sarandis Marinakis" userId="ffdd748388b35624" providerId="LiveId" clId="{C4097305-5781-45CB-9BF0-97B7BDAF6765}" dt="2020-09-03T23:09:23.395" v="22" actId="47"/>
        <pc:sldMkLst>
          <pc:docMk/>
          <pc:sldMk cId="1481298991" sldId="307"/>
        </pc:sldMkLst>
      </pc:sldChg>
      <pc:sldChg chg="del">
        <pc:chgData name="Sarandis Marinakis" userId="ffdd748388b35624" providerId="LiveId" clId="{C4097305-5781-45CB-9BF0-97B7BDAF6765}" dt="2020-09-03T23:09:25.902" v="24" actId="47"/>
        <pc:sldMkLst>
          <pc:docMk/>
          <pc:sldMk cId="3623697484" sldId="308"/>
        </pc:sldMkLst>
      </pc:sldChg>
      <pc:sldChg chg="del">
        <pc:chgData name="Sarandis Marinakis" userId="ffdd748388b35624" providerId="LiveId" clId="{C4097305-5781-45CB-9BF0-97B7BDAF6765}" dt="2020-09-03T23:09:24.828" v="23" actId="47"/>
        <pc:sldMkLst>
          <pc:docMk/>
          <pc:sldMk cId="3684660756" sldId="309"/>
        </pc:sldMkLst>
      </pc:sldChg>
      <pc:sldChg chg="del">
        <pc:chgData name="Sarandis Marinakis" userId="ffdd748388b35624" providerId="LiveId" clId="{C4097305-5781-45CB-9BF0-97B7BDAF6765}" dt="2020-09-03T23:09:26.846" v="25" actId="47"/>
        <pc:sldMkLst>
          <pc:docMk/>
          <pc:sldMk cId="982115844" sldId="310"/>
        </pc:sldMkLst>
      </pc:sldChg>
      <pc:sldChg chg="del">
        <pc:chgData name="Sarandis Marinakis" userId="ffdd748388b35624" providerId="LiveId" clId="{C4097305-5781-45CB-9BF0-97B7BDAF6765}" dt="2020-09-04T22:20:43.591" v="480" actId="47"/>
        <pc:sldMkLst>
          <pc:docMk/>
          <pc:sldMk cId="2907971157" sldId="311"/>
        </pc:sldMkLst>
      </pc:sldChg>
      <pc:sldChg chg="del">
        <pc:chgData name="Sarandis Marinakis" userId="ffdd748388b35624" providerId="LiveId" clId="{C4097305-5781-45CB-9BF0-97B7BDAF6765}" dt="2020-09-03T23:09:29.275" v="26" actId="47"/>
        <pc:sldMkLst>
          <pc:docMk/>
          <pc:sldMk cId="2932473784" sldId="312"/>
        </pc:sldMkLst>
      </pc:sldChg>
      <pc:sldChg chg="del">
        <pc:chgData name="Sarandis Marinakis" userId="ffdd748388b35624" providerId="LiveId" clId="{C4097305-5781-45CB-9BF0-97B7BDAF6765}" dt="2020-09-03T23:11:58.815" v="45" actId="47"/>
        <pc:sldMkLst>
          <pc:docMk/>
          <pc:sldMk cId="3965962672" sldId="313"/>
        </pc:sldMkLst>
      </pc:sldChg>
      <pc:sldChg chg="del">
        <pc:chgData name="Sarandis Marinakis" userId="ffdd748388b35624" providerId="LiveId" clId="{C4097305-5781-45CB-9BF0-97B7BDAF6765}" dt="2020-09-03T23:07:52.942" v="10" actId="47"/>
        <pc:sldMkLst>
          <pc:docMk/>
          <pc:sldMk cId="1733213219" sldId="330"/>
        </pc:sldMkLst>
      </pc:sldChg>
      <pc:sldChg chg="del">
        <pc:chgData name="Sarandis Marinakis" userId="ffdd748388b35624" providerId="LiveId" clId="{C4097305-5781-45CB-9BF0-97B7BDAF6765}" dt="2020-09-03T23:09:38.581" v="27" actId="47"/>
        <pc:sldMkLst>
          <pc:docMk/>
          <pc:sldMk cId="502787183" sldId="332"/>
        </pc:sldMkLst>
      </pc:sldChg>
      <pc:sldChg chg="del">
        <pc:chgData name="Sarandis Marinakis" userId="ffdd748388b35624" providerId="LiveId" clId="{C4097305-5781-45CB-9BF0-97B7BDAF6765}" dt="2020-09-03T23:10:20.947" v="34" actId="47"/>
        <pc:sldMkLst>
          <pc:docMk/>
          <pc:sldMk cId="2715920584" sldId="334"/>
        </pc:sldMkLst>
      </pc:sldChg>
      <pc:sldChg chg="del">
        <pc:chgData name="Sarandis Marinakis" userId="ffdd748388b35624" providerId="LiveId" clId="{C4097305-5781-45CB-9BF0-97B7BDAF6765}" dt="2020-09-03T23:07:56.499" v="12" actId="47"/>
        <pc:sldMkLst>
          <pc:docMk/>
          <pc:sldMk cId="3302982671" sldId="335"/>
        </pc:sldMkLst>
      </pc:sldChg>
      <pc:sldChg chg="del">
        <pc:chgData name="Sarandis Marinakis" userId="ffdd748388b35624" providerId="LiveId" clId="{C4097305-5781-45CB-9BF0-97B7BDAF6765}" dt="2020-09-03T23:11:21.433" v="40" actId="47"/>
        <pc:sldMkLst>
          <pc:docMk/>
          <pc:sldMk cId="1711177136" sldId="336"/>
        </pc:sldMkLst>
      </pc:sldChg>
      <pc:sldChg chg="del">
        <pc:chgData name="Sarandis Marinakis" userId="ffdd748388b35624" providerId="LiveId" clId="{C4097305-5781-45CB-9BF0-97B7BDAF6765}" dt="2020-09-03T23:07:59.131" v="13" actId="47"/>
        <pc:sldMkLst>
          <pc:docMk/>
          <pc:sldMk cId="1235764300" sldId="337"/>
        </pc:sldMkLst>
      </pc:sldChg>
      <pc:sldChg chg="del">
        <pc:chgData name="Sarandis Marinakis" userId="ffdd748388b35624" providerId="LiveId" clId="{C4097305-5781-45CB-9BF0-97B7BDAF6765}" dt="2020-09-03T23:08:02.915" v="14" actId="47"/>
        <pc:sldMkLst>
          <pc:docMk/>
          <pc:sldMk cId="3638696006" sldId="338"/>
        </pc:sldMkLst>
      </pc:sldChg>
      <pc:sldChg chg="del">
        <pc:chgData name="Sarandis Marinakis" userId="ffdd748388b35624" providerId="LiveId" clId="{C4097305-5781-45CB-9BF0-97B7BDAF6765}" dt="2020-09-03T23:08:16.034" v="16" actId="47"/>
        <pc:sldMkLst>
          <pc:docMk/>
          <pc:sldMk cId="2395014222" sldId="341"/>
        </pc:sldMkLst>
      </pc:sldChg>
      <pc:sldChg chg="del">
        <pc:chgData name="Sarandis Marinakis" userId="ffdd748388b35624" providerId="LiveId" clId="{C4097305-5781-45CB-9BF0-97B7BDAF6765}" dt="2020-09-04T22:20:48.199" v="481" actId="47"/>
        <pc:sldMkLst>
          <pc:docMk/>
          <pc:sldMk cId="1109586340" sldId="347"/>
        </pc:sldMkLst>
      </pc:sldChg>
      <pc:sldChg chg="del">
        <pc:chgData name="Sarandis Marinakis" userId="ffdd748388b35624" providerId="LiveId" clId="{C4097305-5781-45CB-9BF0-97B7BDAF6765}" dt="2020-09-04T22:20:49.762" v="482" actId="47"/>
        <pc:sldMkLst>
          <pc:docMk/>
          <pc:sldMk cId="2339221650" sldId="348"/>
        </pc:sldMkLst>
      </pc:sldChg>
      <pc:sldChg chg="del">
        <pc:chgData name="Sarandis Marinakis" userId="ffdd748388b35624" providerId="LiveId" clId="{C4097305-5781-45CB-9BF0-97B7BDAF6765}" dt="2020-09-04T22:20:59.378" v="484" actId="47"/>
        <pc:sldMkLst>
          <pc:docMk/>
          <pc:sldMk cId="2120339889" sldId="350"/>
        </pc:sldMkLst>
      </pc:sldChg>
      <pc:sldChg chg="del">
        <pc:chgData name="Sarandis Marinakis" userId="ffdd748388b35624" providerId="LiveId" clId="{C4097305-5781-45CB-9BF0-97B7BDAF6765}" dt="2020-09-03T23:10:25.785" v="35" actId="47"/>
        <pc:sldMkLst>
          <pc:docMk/>
          <pc:sldMk cId="4046897270" sldId="351"/>
        </pc:sldMkLst>
      </pc:sldChg>
      <pc:sldChg chg="del">
        <pc:chgData name="Sarandis Marinakis" userId="ffdd748388b35624" providerId="LiveId" clId="{C4097305-5781-45CB-9BF0-97B7BDAF6765}" dt="2020-09-03T23:10:27.832" v="36" actId="47"/>
        <pc:sldMkLst>
          <pc:docMk/>
          <pc:sldMk cId="277815252" sldId="353"/>
        </pc:sldMkLst>
      </pc:sldChg>
      <pc:sldChg chg="del">
        <pc:chgData name="Sarandis Marinakis" userId="ffdd748388b35624" providerId="LiveId" clId="{C4097305-5781-45CB-9BF0-97B7BDAF6765}" dt="2020-09-03T23:08:17.250" v="17" actId="47"/>
        <pc:sldMkLst>
          <pc:docMk/>
          <pc:sldMk cId="1879463340" sldId="354"/>
        </pc:sldMkLst>
      </pc:sldChg>
      <pc:sldChg chg="del">
        <pc:chgData name="Sarandis Marinakis" userId="ffdd748388b35624" providerId="LiveId" clId="{C4097305-5781-45CB-9BF0-97B7BDAF6765}" dt="2020-09-03T23:08:13.764" v="15" actId="47"/>
        <pc:sldMkLst>
          <pc:docMk/>
          <pc:sldMk cId="1602081162" sldId="358"/>
        </pc:sldMkLst>
      </pc:sldChg>
      <pc:sldChg chg="del">
        <pc:chgData name="Sarandis Marinakis" userId="ffdd748388b35624" providerId="LiveId" clId="{C4097305-5781-45CB-9BF0-97B7BDAF6765}" dt="2020-09-04T22:21:12.818" v="489" actId="47"/>
        <pc:sldMkLst>
          <pc:docMk/>
          <pc:sldMk cId="3966748446" sldId="361"/>
        </pc:sldMkLst>
      </pc:sldChg>
      <pc:sldChg chg="del">
        <pc:chgData name="Sarandis Marinakis" userId="ffdd748388b35624" providerId="LiveId" clId="{C4097305-5781-45CB-9BF0-97B7BDAF6765}" dt="2020-09-03T23:09:41.891" v="28" actId="47"/>
        <pc:sldMkLst>
          <pc:docMk/>
          <pc:sldMk cId="2282652142" sldId="362"/>
        </pc:sldMkLst>
      </pc:sldChg>
      <pc:sldChg chg="del">
        <pc:chgData name="Sarandis Marinakis" userId="ffdd748388b35624" providerId="LiveId" clId="{C4097305-5781-45CB-9BF0-97B7BDAF6765}" dt="2020-09-03T23:11:16.248" v="39" actId="47"/>
        <pc:sldMkLst>
          <pc:docMk/>
          <pc:sldMk cId="319871457" sldId="363"/>
        </pc:sldMkLst>
      </pc:sldChg>
      <pc:sldChg chg="del">
        <pc:chgData name="Sarandis Marinakis" userId="ffdd748388b35624" providerId="LiveId" clId="{C4097305-5781-45CB-9BF0-97B7BDAF6765}" dt="2020-09-03T23:07:55.172" v="11" actId="47"/>
        <pc:sldMkLst>
          <pc:docMk/>
          <pc:sldMk cId="2761352041" sldId="368"/>
        </pc:sldMkLst>
      </pc:sldChg>
      <pc:sldChg chg="modSp mod">
        <pc:chgData name="Sarandis Marinakis" userId="ffdd748388b35624" providerId="LiveId" clId="{C4097305-5781-45CB-9BF0-97B7BDAF6765}" dt="2020-09-05T10:38:21.603" v="6852" actId="6549"/>
        <pc:sldMkLst>
          <pc:docMk/>
          <pc:sldMk cId="3124132305" sldId="385"/>
        </pc:sldMkLst>
        <pc:spChg chg="mod">
          <ac:chgData name="Sarandis Marinakis" userId="ffdd748388b35624" providerId="LiveId" clId="{C4097305-5781-45CB-9BF0-97B7BDAF6765}" dt="2020-09-05T10:38:21.603" v="6852" actId="6549"/>
          <ac:spMkLst>
            <pc:docMk/>
            <pc:sldMk cId="3124132305" sldId="385"/>
            <ac:spMk id="10" creationId="{00000000-0000-0000-0000-000000000000}"/>
          </ac:spMkLst>
        </pc:spChg>
      </pc:sldChg>
      <pc:sldChg chg="del">
        <pc:chgData name="Sarandis Marinakis" userId="ffdd748388b35624" providerId="LiveId" clId="{C4097305-5781-45CB-9BF0-97B7BDAF6765}" dt="2020-09-03T23:11:39.387" v="42" actId="47"/>
        <pc:sldMkLst>
          <pc:docMk/>
          <pc:sldMk cId="1505273258" sldId="390"/>
        </pc:sldMkLst>
      </pc:sldChg>
      <pc:sldChg chg="addSp delSp modSp mod">
        <pc:chgData name="Sarandis Marinakis" userId="ffdd748388b35624" providerId="LiveId" clId="{C4097305-5781-45CB-9BF0-97B7BDAF6765}" dt="2020-09-05T10:41:22.436" v="6937" actId="20577"/>
        <pc:sldMkLst>
          <pc:docMk/>
          <pc:sldMk cId="3495705775" sldId="397"/>
        </pc:sldMkLst>
        <pc:spChg chg="add del mod">
          <ac:chgData name="Sarandis Marinakis" userId="ffdd748388b35624" providerId="LiveId" clId="{C4097305-5781-45CB-9BF0-97B7BDAF6765}" dt="2020-09-05T10:40:13.883" v="6916" actId="478"/>
          <ac:spMkLst>
            <pc:docMk/>
            <pc:sldMk cId="3495705775" sldId="397"/>
            <ac:spMk id="2" creationId="{1F6A5528-4399-45F2-BC27-AC7623D5DA21}"/>
          </ac:spMkLst>
        </pc:spChg>
        <pc:spChg chg="add mod">
          <ac:chgData name="Sarandis Marinakis" userId="ffdd748388b35624" providerId="LiveId" clId="{C4097305-5781-45CB-9BF0-97B7BDAF6765}" dt="2020-09-05T10:41:22.436" v="6937" actId="20577"/>
          <ac:spMkLst>
            <pc:docMk/>
            <pc:sldMk cId="3495705775" sldId="397"/>
            <ac:spMk id="3" creationId="{5EF48037-C241-4F48-863E-BC952334293B}"/>
          </ac:spMkLst>
        </pc:spChg>
        <pc:spChg chg="mod">
          <ac:chgData name="Sarandis Marinakis" userId="ffdd748388b35624" providerId="LiveId" clId="{C4097305-5781-45CB-9BF0-97B7BDAF6765}" dt="2020-09-05T10:39:04.867" v="6914" actId="20577"/>
          <ac:spMkLst>
            <pc:docMk/>
            <pc:sldMk cId="3495705775" sldId="397"/>
            <ac:spMk id="9" creationId="{00000000-0000-0000-0000-000000000000}"/>
          </ac:spMkLst>
        </pc:spChg>
        <pc:spChg chg="del mod">
          <ac:chgData name="Sarandis Marinakis" userId="ffdd748388b35624" providerId="LiveId" clId="{C4097305-5781-45CB-9BF0-97B7BDAF6765}" dt="2020-09-05T10:40:10.725" v="6915" actId="478"/>
          <ac:spMkLst>
            <pc:docMk/>
            <pc:sldMk cId="3495705775" sldId="397"/>
            <ac:spMk id="21" creationId="{00000000-0000-0000-0000-000000000000}"/>
          </ac:spMkLst>
        </pc:spChg>
      </pc:sldChg>
      <pc:sldChg chg="addSp delSp modSp mod">
        <pc:chgData name="Sarandis Marinakis" userId="ffdd748388b35624" providerId="LiveId" clId="{C4097305-5781-45CB-9BF0-97B7BDAF6765}" dt="2020-09-03T23:22:49.212" v="452" actId="1038"/>
        <pc:sldMkLst>
          <pc:docMk/>
          <pc:sldMk cId="833795139" sldId="398"/>
        </pc:sldMkLst>
        <pc:spChg chg="mod">
          <ac:chgData name="Sarandis Marinakis" userId="ffdd748388b35624" providerId="LiveId" clId="{C4097305-5781-45CB-9BF0-97B7BDAF6765}" dt="2020-09-03T23:20:23.565" v="422" actId="6549"/>
          <ac:spMkLst>
            <pc:docMk/>
            <pc:sldMk cId="833795139" sldId="398"/>
            <ac:spMk id="10" creationId="{00000000-0000-0000-0000-000000000000}"/>
          </ac:spMkLst>
        </pc:spChg>
        <pc:picChg chg="del">
          <ac:chgData name="Sarandis Marinakis" userId="ffdd748388b35624" providerId="LiveId" clId="{C4097305-5781-45CB-9BF0-97B7BDAF6765}" dt="2020-09-03T23:20:29.787" v="423" actId="478"/>
          <ac:picMkLst>
            <pc:docMk/>
            <pc:sldMk cId="833795139" sldId="398"/>
            <ac:picMk id="2" creationId="{00000000-0000-0000-0000-000000000000}"/>
          </ac:picMkLst>
        </pc:picChg>
        <pc:picChg chg="add mod">
          <ac:chgData name="Sarandis Marinakis" userId="ffdd748388b35624" providerId="LiveId" clId="{C4097305-5781-45CB-9BF0-97B7BDAF6765}" dt="2020-09-03T23:22:49.212" v="452" actId="1038"/>
          <ac:picMkLst>
            <pc:docMk/>
            <pc:sldMk cId="833795139" sldId="398"/>
            <ac:picMk id="4" creationId="{8DA493AD-E1AB-4E0F-BCA3-1E87EFE6F8E0}"/>
          </ac:picMkLst>
        </pc:picChg>
      </pc:sldChg>
      <pc:sldChg chg="addSp delSp modSp ord modAnim">
        <pc:chgData name="Sarandis Marinakis" userId="ffdd748388b35624" providerId="LiveId" clId="{C4097305-5781-45CB-9BF0-97B7BDAF6765}" dt="2020-09-05T22:21:24.661" v="25211" actId="20577"/>
        <pc:sldMkLst>
          <pc:docMk/>
          <pc:sldMk cId="1341596733" sldId="409"/>
        </pc:sldMkLst>
        <pc:spChg chg="add del">
          <ac:chgData name="Sarandis Marinakis" userId="ffdd748388b35624" providerId="LiveId" clId="{C4097305-5781-45CB-9BF0-97B7BDAF6765}" dt="2020-09-05T22:19:17.120" v="25191"/>
          <ac:spMkLst>
            <pc:docMk/>
            <pc:sldMk cId="1341596733" sldId="409"/>
            <ac:spMk id="2" creationId="{82C76264-C5E6-4FF0-BC4E-AC90CB7A4447}"/>
          </ac:spMkLst>
        </pc:spChg>
        <pc:spChg chg="mod">
          <ac:chgData name="Sarandis Marinakis" userId="ffdd748388b35624" providerId="LiveId" clId="{C4097305-5781-45CB-9BF0-97B7BDAF6765}" dt="2020-09-05T22:21:24.661" v="25211" actId="20577"/>
          <ac:spMkLst>
            <pc:docMk/>
            <pc:sldMk cId="1341596733" sldId="409"/>
            <ac:spMk id="4" creationId="{00000000-0000-0000-0000-000000000000}"/>
          </ac:spMkLst>
        </pc:spChg>
        <pc:spChg chg="add del">
          <ac:chgData name="Sarandis Marinakis" userId="ffdd748388b35624" providerId="LiveId" clId="{C4097305-5781-45CB-9BF0-97B7BDAF6765}" dt="2020-09-05T22:19:17.120" v="25191"/>
          <ac:spMkLst>
            <pc:docMk/>
            <pc:sldMk cId="1341596733" sldId="409"/>
            <ac:spMk id="5" creationId="{CE7F071D-3AF8-4095-98BF-C2C6B5D4314A}"/>
          </ac:spMkLst>
        </pc:spChg>
        <pc:spChg chg="add del">
          <ac:chgData name="Sarandis Marinakis" userId="ffdd748388b35624" providerId="LiveId" clId="{C4097305-5781-45CB-9BF0-97B7BDAF6765}" dt="2020-09-05T22:19:17.120" v="25191"/>
          <ac:spMkLst>
            <pc:docMk/>
            <pc:sldMk cId="1341596733" sldId="409"/>
            <ac:spMk id="6" creationId="{36FE877B-51D0-4111-A97C-267CFB0A1317}"/>
          </ac:spMkLst>
        </pc:spChg>
        <pc:spChg chg="add del">
          <ac:chgData name="Sarandis Marinakis" userId="ffdd748388b35624" providerId="LiveId" clId="{C4097305-5781-45CB-9BF0-97B7BDAF6765}" dt="2020-09-05T22:19:17.120" v="25191"/>
          <ac:spMkLst>
            <pc:docMk/>
            <pc:sldMk cId="1341596733" sldId="409"/>
            <ac:spMk id="7" creationId="{0E2E953A-1466-4139-BA1E-25C49CED1CC5}"/>
          </ac:spMkLst>
        </pc:spChg>
        <pc:spChg chg="add del">
          <ac:chgData name="Sarandis Marinakis" userId="ffdd748388b35624" providerId="LiveId" clId="{C4097305-5781-45CB-9BF0-97B7BDAF6765}" dt="2020-09-05T22:19:17.120" v="25191"/>
          <ac:spMkLst>
            <pc:docMk/>
            <pc:sldMk cId="1341596733" sldId="409"/>
            <ac:spMk id="8" creationId="{7A3C487D-3A47-4662-8851-934E4EB68998}"/>
          </ac:spMkLst>
        </pc:spChg>
        <pc:spChg chg="add del">
          <ac:chgData name="Sarandis Marinakis" userId="ffdd748388b35624" providerId="LiveId" clId="{C4097305-5781-45CB-9BF0-97B7BDAF6765}" dt="2020-09-05T22:19:33.239" v="25193"/>
          <ac:spMkLst>
            <pc:docMk/>
            <pc:sldMk cId="1341596733" sldId="409"/>
            <ac:spMk id="9" creationId="{69857F65-2F84-42CF-AF8E-EB5BFFE4F4A6}"/>
          </ac:spMkLst>
        </pc:spChg>
        <pc:spChg chg="add del">
          <ac:chgData name="Sarandis Marinakis" userId="ffdd748388b35624" providerId="LiveId" clId="{C4097305-5781-45CB-9BF0-97B7BDAF6765}" dt="2020-09-05T22:19:33.239" v="25193"/>
          <ac:spMkLst>
            <pc:docMk/>
            <pc:sldMk cId="1341596733" sldId="409"/>
            <ac:spMk id="10" creationId="{387778CB-56E0-45E8-98E3-3DC15894C3DD}"/>
          </ac:spMkLst>
        </pc:spChg>
        <pc:spChg chg="add del">
          <ac:chgData name="Sarandis Marinakis" userId="ffdd748388b35624" providerId="LiveId" clId="{C4097305-5781-45CB-9BF0-97B7BDAF6765}" dt="2020-09-05T22:19:33.239" v="25193"/>
          <ac:spMkLst>
            <pc:docMk/>
            <pc:sldMk cId="1341596733" sldId="409"/>
            <ac:spMk id="11" creationId="{B1259C44-3E1E-4DDE-9E33-28136A43850F}"/>
          </ac:spMkLst>
        </pc:spChg>
      </pc:sldChg>
      <pc:sldChg chg="modSp add del mod ord">
        <pc:chgData name="Sarandis Marinakis" userId="ffdd748388b35624" providerId="LiveId" clId="{C4097305-5781-45CB-9BF0-97B7BDAF6765}" dt="2020-09-28T19:45:51.775" v="25282" actId="47"/>
        <pc:sldMkLst>
          <pc:docMk/>
          <pc:sldMk cId="269779296" sldId="414"/>
        </pc:sldMkLst>
        <pc:spChg chg="mod">
          <ac:chgData name="Sarandis Marinakis" userId="ffdd748388b35624" providerId="LiveId" clId="{C4097305-5781-45CB-9BF0-97B7BDAF6765}" dt="2020-09-05T19:15:00.964" v="21527" actId="6549"/>
          <ac:spMkLst>
            <pc:docMk/>
            <pc:sldMk cId="269779296" sldId="414"/>
            <ac:spMk id="6" creationId="{00000000-0000-0000-0000-000000000000}"/>
          </ac:spMkLst>
        </pc:spChg>
      </pc:sldChg>
      <pc:sldChg chg="del">
        <pc:chgData name="Sarandis Marinakis" userId="ffdd748388b35624" providerId="LiveId" clId="{C4097305-5781-45CB-9BF0-97B7BDAF6765}" dt="2020-09-03T23:10:11.748" v="31" actId="47"/>
        <pc:sldMkLst>
          <pc:docMk/>
          <pc:sldMk cId="4241794077" sldId="415"/>
        </pc:sldMkLst>
      </pc:sldChg>
      <pc:sldChg chg="del">
        <pc:chgData name="Sarandis Marinakis" userId="ffdd748388b35624" providerId="LiveId" clId="{C4097305-5781-45CB-9BF0-97B7BDAF6765}" dt="2020-09-04T23:09:19.206" v="504" actId="47"/>
        <pc:sldMkLst>
          <pc:docMk/>
          <pc:sldMk cId="1446250205" sldId="423"/>
        </pc:sldMkLst>
      </pc:sldChg>
      <pc:sldChg chg="modSp mod">
        <pc:chgData name="Sarandis Marinakis" userId="ffdd748388b35624" providerId="LiveId" clId="{C4097305-5781-45CB-9BF0-97B7BDAF6765}" dt="2020-09-05T19:07:02.896" v="21340" actId="1035"/>
        <pc:sldMkLst>
          <pc:docMk/>
          <pc:sldMk cId="2910313388" sldId="425"/>
        </pc:sldMkLst>
        <pc:spChg chg="mod">
          <ac:chgData name="Sarandis Marinakis" userId="ffdd748388b35624" providerId="LiveId" clId="{C4097305-5781-45CB-9BF0-97B7BDAF6765}" dt="2020-09-05T19:07:02.896" v="21340" actId="1035"/>
          <ac:spMkLst>
            <pc:docMk/>
            <pc:sldMk cId="2910313388" sldId="425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4T23:16:32.608" v="813" actId="20577"/>
          <ac:spMkLst>
            <pc:docMk/>
            <pc:sldMk cId="2910313388" sldId="425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18:39:34.488" v="19857" actId="20577"/>
          <ac:spMkLst>
            <pc:docMk/>
            <pc:sldMk cId="2910313388" sldId="425"/>
            <ac:spMk id="13" creationId="{5CDC12D4-8013-4824-AC67-8509CAA4423C}"/>
          </ac:spMkLst>
        </pc:spChg>
      </pc:sldChg>
      <pc:sldChg chg="modSp mod">
        <pc:chgData name="Sarandis Marinakis" userId="ffdd748388b35624" providerId="LiveId" clId="{C4097305-5781-45CB-9BF0-97B7BDAF6765}" dt="2020-09-05T10:38:31.716" v="6874" actId="6549"/>
        <pc:sldMkLst>
          <pc:docMk/>
          <pc:sldMk cId="3692605333" sldId="427"/>
        </pc:sldMkLst>
        <pc:spChg chg="mod">
          <ac:chgData name="Sarandis Marinakis" userId="ffdd748388b35624" providerId="LiveId" clId="{C4097305-5781-45CB-9BF0-97B7BDAF6765}" dt="2020-09-05T10:38:31.716" v="6874" actId="6549"/>
          <ac:spMkLst>
            <pc:docMk/>
            <pc:sldMk cId="3692605333" sldId="427"/>
            <ac:spMk id="8" creationId="{00000000-0000-0000-0000-000000000000}"/>
          </ac:spMkLst>
        </pc:spChg>
      </pc:sldChg>
      <pc:sldChg chg="del">
        <pc:chgData name="Sarandis Marinakis" userId="ffdd748388b35624" providerId="LiveId" clId="{C4097305-5781-45CB-9BF0-97B7BDAF6765}" dt="2020-09-03T23:10:33.736" v="37" actId="47"/>
        <pc:sldMkLst>
          <pc:docMk/>
          <pc:sldMk cId="401223584" sldId="429"/>
        </pc:sldMkLst>
      </pc:sldChg>
      <pc:sldChg chg="del">
        <pc:chgData name="Sarandis Marinakis" userId="ffdd748388b35624" providerId="LiveId" clId="{C4097305-5781-45CB-9BF0-97B7BDAF6765}" dt="2020-09-04T22:21:02.098" v="485" actId="47"/>
        <pc:sldMkLst>
          <pc:docMk/>
          <pc:sldMk cId="3128243268" sldId="432"/>
        </pc:sldMkLst>
      </pc:sldChg>
      <pc:sldChg chg="del">
        <pc:chgData name="Sarandis Marinakis" userId="ffdd748388b35624" providerId="LiveId" clId="{C4097305-5781-45CB-9BF0-97B7BDAF6765}" dt="2020-09-03T23:11:37.122" v="41" actId="47"/>
        <pc:sldMkLst>
          <pc:docMk/>
          <pc:sldMk cId="3634147682" sldId="433"/>
        </pc:sldMkLst>
      </pc:sldChg>
      <pc:sldChg chg="del">
        <pc:chgData name="Sarandis Marinakis" userId="ffdd748388b35624" providerId="LiveId" clId="{C4097305-5781-45CB-9BF0-97B7BDAF6765}" dt="2020-09-03T23:11:42.835" v="44" actId="47"/>
        <pc:sldMkLst>
          <pc:docMk/>
          <pc:sldMk cId="3634147682" sldId="434"/>
        </pc:sldMkLst>
      </pc:sldChg>
      <pc:sldChg chg="add del">
        <pc:chgData name="Sarandis Marinakis" userId="ffdd748388b35624" providerId="LiveId" clId="{C4097305-5781-45CB-9BF0-97B7BDAF6765}" dt="2020-09-04T23:15:10.197" v="734" actId="47"/>
        <pc:sldMkLst>
          <pc:docMk/>
          <pc:sldMk cId="3634147682" sldId="435"/>
        </pc:sldMkLst>
      </pc:sldChg>
      <pc:sldChg chg="del">
        <pc:chgData name="Sarandis Marinakis" userId="ffdd748388b35624" providerId="LiveId" clId="{C4097305-5781-45CB-9BF0-97B7BDAF6765}" dt="2020-09-03T23:11:40.610" v="43" actId="47"/>
        <pc:sldMkLst>
          <pc:docMk/>
          <pc:sldMk cId="4018839003" sldId="437"/>
        </pc:sldMkLst>
      </pc:sldChg>
      <pc:sldChg chg="del">
        <pc:chgData name="Sarandis Marinakis" userId="ffdd748388b35624" providerId="LiveId" clId="{C4097305-5781-45CB-9BF0-97B7BDAF6765}" dt="2020-09-03T23:09:54.131" v="30" actId="47"/>
        <pc:sldMkLst>
          <pc:docMk/>
          <pc:sldMk cId="1379988123" sldId="438"/>
        </pc:sldMkLst>
      </pc:sldChg>
      <pc:sldChg chg="del">
        <pc:chgData name="Sarandis Marinakis" userId="ffdd748388b35624" providerId="LiveId" clId="{C4097305-5781-45CB-9BF0-97B7BDAF6765}" dt="2020-09-04T23:10:56.839" v="511" actId="47"/>
        <pc:sldMkLst>
          <pc:docMk/>
          <pc:sldMk cId="3103092309" sldId="439"/>
        </pc:sldMkLst>
      </pc:sldChg>
      <pc:sldChg chg="del">
        <pc:chgData name="Sarandis Marinakis" userId="ffdd748388b35624" providerId="LiveId" clId="{C4097305-5781-45CB-9BF0-97B7BDAF6765}" dt="2020-09-04T23:15:12.783" v="735" actId="47"/>
        <pc:sldMkLst>
          <pc:docMk/>
          <pc:sldMk cId="2657360308" sldId="440"/>
        </pc:sldMkLst>
      </pc:sldChg>
      <pc:sldChg chg="del">
        <pc:chgData name="Sarandis Marinakis" userId="ffdd748388b35624" providerId="LiveId" clId="{C4097305-5781-45CB-9BF0-97B7BDAF6765}" dt="2020-09-04T23:13:36.369" v="514" actId="47"/>
        <pc:sldMkLst>
          <pc:docMk/>
          <pc:sldMk cId="2816289358" sldId="442"/>
        </pc:sldMkLst>
      </pc:sldChg>
      <pc:sldChg chg="ord">
        <pc:chgData name="Sarandis Marinakis" userId="ffdd748388b35624" providerId="LiveId" clId="{C4097305-5781-45CB-9BF0-97B7BDAF6765}" dt="2020-09-04T23:16:02.089" v="762"/>
        <pc:sldMkLst>
          <pc:docMk/>
          <pc:sldMk cId="3134940680" sldId="443"/>
        </pc:sldMkLst>
      </pc:sldChg>
      <pc:sldChg chg="addSp delSp modSp add mod">
        <pc:chgData name="Sarandis Marinakis" userId="ffdd748388b35624" providerId="LiveId" clId="{C4097305-5781-45CB-9BF0-97B7BDAF6765}" dt="2020-09-05T20:31:06.356" v="22253" actId="22"/>
        <pc:sldMkLst>
          <pc:docMk/>
          <pc:sldMk cId="1437597998" sldId="444"/>
        </pc:sldMkLst>
        <pc:spChg chg="add">
          <ac:chgData name="Sarandis Marinakis" userId="ffdd748388b35624" providerId="LiveId" clId="{C4097305-5781-45CB-9BF0-97B7BDAF6765}" dt="2020-09-05T19:09:42.973" v="21450" actId="22"/>
          <ac:spMkLst>
            <pc:docMk/>
            <pc:sldMk cId="1437597998" sldId="444"/>
            <ac:spMk id="3" creationId="{76B30CBD-63F5-478E-8D8D-0E5015F417B8}"/>
          </ac:spMkLst>
        </pc:spChg>
        <pc:spChg chg="del">
          <ac:chgData name="Sarandis Marinakis" userId="ffdd748388b35624" providerId="LiveId" clId="{C4097305-5781-45CB-9BF0-97B7BDAF6765}" dt="2020-09-05T19:09:32.351" v="21449" actId="478"/>
          <ac:spMkLst>
            <pc:docMk/>
            <pc:sldMk cId="1437597998" sldId="444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19:09:02.201" v="21444" actId="20577"/>
          <ac:spMkLst>
            <pc:docMk/>
            <pc:sldMk cId="1437597998" sldId="444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20:30:51.285" v="22251" actId="20577"/>
          <ac:spMkLst>
            <pc:docMk/>
            <pc:sldMk cId="1437597998" sldId="444"/>
            <ac:spMk id="13" creationId="{5CDC12D4-8013-4824-AC67-8509CAA4423C}"/>
          </ac:spMkLst>
        </pc:spChg>
        <pc:picChg chg="add">
          <ac:chgData name="Sarandis Marinakis" userId="ffdd748388b35624" providerId="LiveId" clId="{C4097305-5781-45CB-9BF0-97B7BDAF6765}" dt="2020-09-05T19:09:19.208" v="21445" actId="22"/>
          <ac:picMkLst>
            <pc:docMk/>
            <pc:sldMk cId="1437597998" sldId="444"/>
            <ac:picMk id="2" creationId="{164F232F-DB1E-440D-B6F7-06A505C0598A}"/>
          </ac:picMkLst>
        </pc:picChg>
        <pc:picChg chg="add mod">
          <ac:chgData name="Sarandis Marinakis" userId="ffdd748388b35624" providerId="LiveId" clId="{C4097305-5781-45CB-9BF0-97B7BDAF6765}" dt="2020-09-05T20:27:39.634" v="22011" actId="1035"/>
          <ac:picMkLst>
            <pc:docMk/>
            <pc:sldMk cId="1437597998" sldId="444"/>
            <ac:picMk id="5" creationId="{A187B5F4-ECF4-48C0-A8D5-9B447D4F146D}"/>
          </ac:picMkLst>
        </pc:picChg>
        <pc:picChg chg="add del">
          <ac:chgData name="Sarandis Marinakis" userId="ffdd748388b35624" providerId="LiveId" clId="{C4097305-5781-45CB-9BF0-97B7BDAF6765}" dt="2020-09-05T20:31:06.356" v="22253" actId="22"/>
          <ac:picMkLst>
            <pc:docMk/>
            <pc:sldMk cId="1437597998" sldId="444"/>
            <ac:picMk id="7" creationId="{026D8763-0F51-42D7-94B9-67A2DF0B76D6}"/>
          </ac:picMkLst>
        </pc:picChg>
      </pc:sldChg>
      <pc:sldChg chg="del">
        <pc:chgData name="Sarandis Marinakis" userId="ffdd748388b35624" providerId="LiveId" clId="{C4097305-5781-45CB-9BF0-97B7BDAF6765}" dt="2020-09-03T23:10:12.646" v="32" actId="47"/>
        <pc:sldMkLst>
          <pc:docMk/>
          <pc:sldMk cId="322520038" sldId="445"/>
        </pc:sldMkLst>
      </pc:sldChg>
      <pc:sldChg chg="addSp delSp modSp add del mod">
        <pc:chgData name="Sarandis Marinakis" userId="ffdd748388b35624" providerId="LiveId" clId="{C4097305-5781-45CB-9BF0-97B7BDAF6765}" dt="2020-09-05T22:17:18.912" v="25135" actId="47"/>
        <pc:sldMkLst>
          <pc:docMk/>
          <pc:sldMk cId="1771492879" sldId="445"/>
        </pc:sldMkLst>
        <pc:spChg chg="add">
          <ac:chgData name="Sarandis Marinakis" userId="ffdd748388b35624" providerId="LiveId" clId="{C4097305-5781-45CB-9BF0-97B7BDAF6765}" dt="2020-09-05T19:09:51.781" v="21452" actId="22"/>
          <ac:spMkLst>
            <pc:docMk/>
            <pc:sldMk cId="1771492879" sldId="445"/>
            <ac:spMk id="2" creationId="{6C9D64CC-37C1-4D41-A9A1-7C12C82180A4}"/>
          </ac:spMkLst>
        </pc:spChg>
        <pc:spChg chg="del">
          <ac:chgData name="Sarandis Marinakis" userId="ffdd748388b35624" providerId="LiveId" clId="{C4097305-5781-45CB-9BF0-97B7BDAF6765}" dt="2020-09-05T19:09:50.921" v="21451" actId="478"/>
          <ac:spMkLst>
            <pc:docMk/>
            <pc:sldMk cId="1771492879" sldId="445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10:44:38.915" v="7127" actId="20577"/>
          <ac:spMkLst>
            <pc:docMk/>
            <pc:sldMk cId="1771492879" sldId="445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10:44:33.812" v="7125" actId="6549"/>
          <ac:spMkLst>
            <pc:docMk/>
            <pc:sldMk cId="1771492879" sldId="445"/>
            <ac:spMk id="13" creationId="{5CDC12D4-8013-4824-AC67-8509CAA4423C}"/>
          </ac:spMkLst>
        </pc:spChg>
      </pc:sldChg>
      <pc:sldChg chg="del">
        <pc:chgData name="Sarandis Marinakis" userId="ffdd748388b35624" providerId="LiveId" clId="{C4097305-5781-45CB-9BF0-97B7BDAF6765}" dt="2020-09-03T23:10:13.485" v="33" actId="47"/>
        <pc:sldMkLst>
          <pc:docMk/>
          <pc:sldMk cId="850436196" sldId="446"/>
        </pc:sldMkLst>
      </pc:sldChg>
      <pc:sldChg chg="addSp delSp add del mod">
        <pc:chgData name="Sarandis Marinakis" userId="ffdd748388b35624" providerId="LiveId" clId="{C4097305-5781-45CB-9BF0-97B7BDAF6765}" dt="2020-09-05T22:17:20.374" v="25136" actId="47"/>
        <pc:sldMkLst>
          <pc:docMk/>
          <pc:sldMk cId="2240182589" sldId="446"/>
        </pc:sldMkLst>
        <pc:spChg chg="add">
          <ac:chgData name="Sarandis Marinakis" userId="ffdd748388b35624" providerId="LiveId" clId="{C4097305-5781-45CB-9BF0-97B7BDAF6765}" dt="2020-09-05T19:09:57.195" v="21454" actId="22"/>
          <ac:spMkLst>
            <pc:docMk/>
            <pc:sldMk cId="2240182589" sldId="446"/>
            <ac:spMk id="2" creationId="{B6A1315A-7639-487E-9EBF-7AFCDC152EA8}"/>
          </ac:spMkLst>
        </pc:spChg>
        <pc:spChg chg="del">
          <ac:chgData name="Sarandis Marinakis" userId="ffdd748388b35624" providerId="LiveId" clId="{C4097305-5781-45CB-9BF0-97B7BDAF6765}" dt="2020-09-05T19:09:56.393" v="21453" actId="478"/>
          <ac:spMkLst>
            <pc:docMk/>
            <pc:sldMk cId="2240182589" sldId="446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7:21.870" v="25137" actId="47"/>
        <pc:sldMkLst>
          <pc:docMk/>
          <pc:sldMk cId="707661746" sldId="447"/>
        </pc:sldMkLst>
        <pc:spChg chg="add">
          <ac:chgData name="Sarandis Marinakis" userId="ffdd748388b35624" providerId="LiveId" clId="{C4097305-5781-45CB-9BF0-97B7BDAF6765}" dt="2020-09-05T19:10:02.875" v="21456" actId="22"/>
          <ac:spMkLst>
            <pc:docMk/>
            <pc:sldMk cId="707661746" sldId="447"/>
            <ac:spMk id="2" creationId="{6D27E049-601A-4F99-A084-CC7A95860308}"/>
          </ac:spMkLst>
        </pc:spChg>
        <pc:spChg chg="del">
          <ac:chgData name="Sarandis Marinakis" userId="ffdd748388b35624" providerId="LiveId" clId="{C4097305-5781-45CB-9BF0-97B7BDAF6765}" dt="2020-09-05T19:10:02.032" v="21455" actId="478"/>
          <ac:spMkLst>
            <pc:docMk/>
            <pc:sldMk cId="707661746" sldId="447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2:21:06.706" v="486" actId="47"/>
        <pc:sldMkLst>
          <pc:docMk/>
          <pc:sldMk cId="629287456" sldId="448"/>
        </pc:sldMkLst>
      </pc:sldChg>
      <pc:sldChg chg="addSp delSp add del mod">
        <pc:chgData name="Sarandis Marinakis" userId="ffdd748388b35624" providerId="LiveId" clId="{C4097305-5781-45CB-9BF0-97B7BDAF6765}" dt="2020-09-05T22:17:23.265" v="25138" actId="47"/>
        <pc:sldMkLst>
          <pc:docMk/>
          <pc:sldMk cId="1764133315" sldId="448"/>
        </pc:sldMkLst>
        <pc:spChg chg="add">
          <ac:chgData name="Sarandis Marinakis" userId="ffdd748388b35624" providerId="LiveId" clId="{C4097305-5781-45CB-9BF0-97B7BDAF6765}" dt="2020-09-05T19:10:07.740" v="21458" actId="22"/>
          <ac:spMkLst>
            <pc:docMk/>
            <pc:sldMk cId="1764133315" sldId="448"/>
            <ac:spMk id="2" creationId="{A4F3C8FA-6A40-47AC-8EEB-E71E218CD017}"/>
          </ac:spMkLst>
        </pc:spChg>
        <pc:spChg chg="del">
          <ac:chgData name="Sarandis Marinakis" userId="ffdd748388b35624" providerId="LiveId" clId="{C4097305-5781-45CB-9BF0-97B7BDAF6765}" dt="2020-09-05T19:10:07.264" v="21457" actId="478"/>
          <ac:spMkLst>
            <pc:docMk/>
            <pc:sldMk cId="1764133315" sldId="448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2:20:56.725" v="483" actId="47"/>
        <pc:sldMkLst>
          <pc:docMk/>
          <pc:sldMk cId="1329956586" sldId="449"/>
        </pc:sldMkLst>
      </pc:sldChg>
      <pc:sldChg chg="addSp delSp add del mod">
        <pc:chgData name="Sarandis Marinakis" userId="ffdd748388b35624" providerId="LiveId" clId="{C4097305-5781-45CB-9BF0-97B7BDAF6765}" dt="2020-09-05T22:17:24.736" v="25139" actId="47"/>
        <pc:sldMkLst>
          <pc:docMk/>
          <pc:sldMk cId="1932671521" sldId="449"/>
        </pc:sldMkLst>
        <pc:spChg chg="add">
          <ac:chgData name="Sarandis Marinakis" userId="ffdd748388b35624" providerId="LiveId" clId="{C4097305-5781-45CB-9BF0-97B7BDAF6765}" dt="2020-09-05T19:10:13.213" v="21460" actId="22"/>
          <ac:spMkLst>
            <pc:docMk/>
            <pc:sldMk cId="1932671521" sldId="449"/>
            <ac:spMk id="2" creationId="{A47AB747-8152-40DC-AD8A-425C53F88FC2}"/>
          </ac:spMkLst>
        </pc:spChg>
        <pc:spChg chg="del">
          <ac:chgData name="Sarandis Marinakis" userId="ffdd748388b35624" providerId="LiveId" clId="{C4097305-5781-45CB-9BF0-97B7BDAF6765}" dt="2020-09-05T19:10:12.249" v="21459" actId="478"/>
          <ac:spMkLst>
            <pc:docMk/>
            <pc:sldMk cId="1932671521" sldId="449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3:14:09.572" v="517" actId="47"/>
        <pc:sldMkLst>
          <pc:docMk/>
          <pc:sldMk cId="1207232594" sldId="450"/>
        </pc:sldMkLst>
      </pc:sldChg>
      <pc:sldChg chg="addSp delSp add del mod">
        <pc:chgData name="Sarandis Marinakis" userId="ffdd748388b35624" providerId="LiveId" clId="{C4097305-5781-45CB-9BF0-97B7BDAF6765}" dt="2020-09-05T22:17:42.341" v="25153" actId="47"/>
        <pc:sldMkLst>
          <pc:docMk/>
          <pc:sldMk cId="2666592025" sldId="450"/>
        </pc:sldMkLst>
        <pc:spChg chg="add">
          <ac:chgData name="Sarandis Marinakis" userId="ffdd748388b35624" providerId="LiveId" clId="{C4097305-5781-45CB-9BF0-97B7BDAF6765}" dt="2020-09-05T19:10:19.381" v="21462" actId="22"/>
          <ac:spMkLst>
            <pc:docMk/>
            <pc:sldMk cId="2666592025" sldId="450"/>
            <ac:spMk id="2" creationId="{B4812D06-5620-4D7F-8A50-857EB1AF6684}"/>
          </ac:spMkLst>
        </pc:spChg>
        <pc:spChg chg="del">
          <ac:chgData name="Sarandis Marinakis" userId="ffdd748388b35624" providerId="LiveId" clId="{C4097305-5781-45CB-9BF0-97B7BDAF6765}" dt="2020-09-05T19:10:18.561" v="21461" actId="478"/>
          <ac:spMkLst>
            <pc:docMk/>
            <pc:sldMk cId="2666592025" sldId="450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2:21:16.157" v="490" actId="47"/>
        <pc:sldMkLst>
          <pc:docMk/>
          <pc:sldMk cId="3293391141" sldId="451"/>
        </pc:sldMkLst>
      </pc:sldChg>
      <pc:sldChg chg="addSp delSp add del mod">
        <pc:chgData name="Sarandis Marinakis" userId="ffdd748388b35624" providerId="LiveId" clId="{C4097305-5781-45CB-9BF0-97B7BDAF6765}" dt="2020-09-05T22:17:27.630" v="25140" actId="47"/>
        <pc:sldMkLst>
          <pc:docMk/>
          <pc:sldMk cId="3825870711" sldId="451"/>
        </pc:sldMkLst>
        <pc:spChg chg="add">
          <ac:chgData name="Sarandis Marinakis" userId="ffdd748388b35624" providerId="LiveId" clId="{C4097305-5781-45CB-9BF0-97B7BDAF6765}" dt="2020-09-05T19:10:26.068" v="21464" actId="22"/>
          <ac:spMkLst>
            <pc:docMk/>
            <pc:sldMk cId="3825870711" sldId="451"/>
            <ac:spMk id="2" creationId="{BCC16BB5-686A-4BE0-BFDD-1E8EA16F5310}"/>
          </ac:spMkLst>
        </pc:spChg>
        <pc:spChg chg="del">
          <ac:chgData name="Sarandis Marinakis" userId="ffdd748388b35624" providerId="LiveId" clId="{C4097305-5781-45CB-9BF0-97B7BDAF6765}" dt="2020-09-05T19:10:23.696" v="21463" actId="478"/>
          <ac:spMkLst>
            <pc:docMk/>
            <pc:sldMk cId="3825870711" sldId="451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2:21:17.819" v="491" actId="47"/>
        <pc:sldMkLst>
          <pc:docMk/>
          <pc:sldMk cId="508703785" sldId="452"/>
        </pc:sldMkLst>
      </pc:sldChg>
      <pc:sldChg chg="addSp delSp add del mod">
        <pc:chgData name="Sarandis Marinakis" userId="ffdd748388b35624" providerId="LiveId" clId="{C4097305-5781-45CB-9BF0-97B7BDAF6765}" dt="2020-09-05T22:17:28.788" v="25141" actId="47"/>
        <pc:sldMkLst>
          <pc:docMk/>
          <pc:sldMk cId="2978828910" sldId="452"/>
        </pc:sldMkLst>
        <pc:spChg chg="add">
          <ac:chgData name="Sarandis Marinakis" userId="ffdd748388b35624" providerId="LiveId" clId="{C4097305-5781-45CB-9BF0-97B7BDAF6765}" dt="2020-09-05T19:10:33.701" v="21466" actId="22"/>
          <ac:spMkLst>
            <pc:docMk/>
            <pc:sldMk cId="2978828910" sldId="452"/>
            <ac:spMk id="2" creationId="{4E76EAAC-D33D-43F0-99F8-629C1D148127}"/>
          </ac:spMkLst>
        </pc:spChg>
        <pc:spChg chg="del">
          <ac:chgData name="Sarandis Marinakis" userId="ffdd748388b35624" providerId="LiveId" clId="{C4097305-5781-45CB-9BF0-97B7BDAF6765}" dt="2020-09-05T19:10:32.872" v="21465" actId="478"/>
          <ac:spMkLst>
            <pc:docMk/>
            <pc:sldMk cId="2978828910" sldId="452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7:30.071" v="25142" actId="47"/>
        <pc:sldMkLst>
          <pc:docMk/>
          <pc:sldMk cId="559022965" sldId="453"/>
        </pc:sldMkLst>
        <pc:spChg chg="add">
          <ac:chgData name="Sarandis Marinakis" userId="ffdd748388b35624" providerId="LiveId" clId="{C4097305-5781-45CB-9BF0-97B7BDAF6765}" dt="2020-09-05T19:10:42.596" v="21468" actId="22"/>
          <ac:spMkLst>
            <pc:docMk/>
            <pc:sldMk cId="559022965" sldId="453"/>
            <ac:spMk id="2" creationId="{E297AC45-1BB7-4A75-92A6-D3ED36A565E9}"/>
          </ac:spMkLst>
        </pc:spChg>
        <pc:spChg chg="del">
          <ac:chgData name="Sarandis Marinakis" userId="ffdd748388b35624" providerId="LiveId" clId="{C4097305-5781-45CB-9BF0-97B7BDAF6765}" dt="2020-09-05T19:10:38.977" v="21467" actId="478"/>
          <ac:spMkLst>
            <pc:docMk/>
            <pc:sldMk cId="559022965" sldId="453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3:10:39.433" v="508" actId="47"/>
        <pc:sldMkLst>
          <pc:docMk/>
          <pc:sldMk cId="1211495883" sldId="453"/>
        </pc:sldMkLst>
      </pc:sldChg>
      <pc:sldChg chg="del">
        <pc:chgData name="Sarandis Marinakis" userId="ffdd748388b35624" providerId="LiveId" clId="{C4097305-5781-45CB-9BF0-97B7BDAF6765}" dt="2020-09-03T23:08:22.616" v="18" actId="47"/>
        <pc:sldMkLst>
          <pc:docMk/>
          <pc:sldMk cId="2652301337" sldId="454"/>
        </pc:sldMkLst>
      </pc:sldChg>
      <pc:sldChg chg="addSp delSp add del mod">
        <pc:chgData name="Sarandis Marinakis" userId="ffdd748388b35624" providerId="LiveId" clId="{C4097305-5781-45CB-9BF0-97B7BDAF6765}" dt="2020-09-05T22:17:31.233" v="25143" actId="47"/>
        <pc:sldMkLst>
          <pc:docMk/>
          <pc:sldMk cId="3113842489" sldId="454"/>
        </pc:sldMkLst>
        <pc:spChg chg="add">
          <ac:chgData name="Sarandis Marinakis" userId="ffdd748388b35624" providerId="LiveId" clId="{C4097305-5781-45CB-9BF0-97B7BDAF6765}" dt="2020-09-05T19:10:49.350" v="21470" actId="22"/>
          <ac:spMkLst>
            <pc:docMk/>
            <pc:sldMk cId="3113842489" sldId="454"/>
            <ac:spMk id="2" creationId="{E7261C3F-F7FB-480B-8FB2-5EF2D66777FD}"/>
          </ac:spMkLst>
        </pc:spChg>
        <pc:spChg chg="del">
          <ac:chgData name="Sarandis Marinakis" userId="ffdd748388b35624" providerId="LiveId" clId="{C4097305-5781-45CB-9BF0-97B7BDAF6765}" dt="2020-09-05T19:10:47.081" v="21469" actId="478"/>
          <ac:spMkLst>
            <pc:docMk/>
            <pc:sldMk cId="3113842489" sldId="454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7:32.234" v="25144" actId="47"/>
        <pc:sldMkLst>
          <pc:docMk/>
          <pc:sldMk cId="179985909" sldId="455"/>
        </pc:sldMkLst>
        <pc:spChg chg="add">
          <ac:chgData name="Sarandis Marinakis" userId="ffdd748388b35624" providerId="LiveId" clId="{C4097305-5781-45CB-9BF0-97B7BDAF6765}" dt="2020-09-05T19:10:58.459" v="21472" actId="22"/>
          <ac:spMkLst>
            <pc:docMk/>
            <pc:sldMk cId="179985909" sldId="455"/>
            <ac:spMk id="2" creationId="{91054B1F-EE0E-44C9-A741-DCBF3957519E}"/>
          </ac:spMkLst>
        </pc:spChg>
        <pc:spChg chg="del">
          <ac:chgData name="Sarandis Marinakis" userId="ffdd748388b35624" providerId="LiveId" clId="{C4097305-5781-45CB-9BF0-97B7BDAF6765}" dt="2020-09-05T19:10:57.601" v="21471" actId="478"/>
          <ac:spMkLst>
            <pc:docMk/>
            <pc:sldMk cId="179985909" sldId="455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3T23:08:23.976" v="19" actId="47"/>
        <pc:sldMkLst>
          <pc:docMk/>
          <pc:sldMk cId="3585870735" sldId="455"/>
        </pc:sldMkLst>
      </pc:sldChg>
      <pc:sldChg chg="del">
        <pc:chgData name="Sarandis Marinakis" userId="ffdd748388b35624" providerId="LiveId" clId="{C4097305-5781-45CB-9BF0-97B7BDAF6765}" dt="2020-09-04T23:14:07.356" v="516" actId="47"/>
        <pc:sldMkLst>
          <pc:docMk/>
          <pc:sldMk cId="824906096" sldId="456"/>
        </pc:sldMkLst>
      </pc:sldChg>
      <pc:sldChg chg="addSp delSp add del mod">
        <pc:chgData name="Sarandis Marinakis" userId="ffdd748388b35624" providerId="LiveId" clId="{C4097305-5781-45CB-9BF0-97B7BDAF6765}" dt="2020-09-05T22:17:33.247" v="25145" actId="47"/>
        <pc:sldMkLst>
          <pc:docMk/>
          <pc:sldMk cId="1197894923" sldId="456"/>
        </pc:sldMkLst>
        <pc:spChg chg="add">
          <ac:chgData name="Sarandis Marinakis" userId="ffdd748388b35624" providerId="LiveId" clId="{C4097305-5781-45CB-9BF0-97B7BDAF6765}" dt="2020-09-05T19:11:04.636" v="21474" actId="22"/>
          <ac:spMkLst>
            <pc:docMk/>
            <pc:sldMk cId="1197894923" sldId="456"/>
            <ac:spMk id="2" creationId="{26DE0312-0391-48C5-8451-29535E11041C}"/>
          </ac:spMkLst>
        </pc:spChg>
        <pc:spChg chg="del">
          <ac:chgData name="Sarandis Marinakis" userId="ffdd748388b35624" providerId="LiveId" clId="{C4097305-5781-45CB-9BF0-97B7BDAF6765}" dt="2020-09-05T19:11:03.745" v="21473" actId="478"/>
          <ac:spMkLst>
            <pc:docMk/>
            <pc:sldMk cId="1197894923" sldId="456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7:34.233" v="25146" actId="47"/>
        <pc:sldMkLst>
          <pc:docMk/>
          <pc:sldMk cId="592240421" sldId="457"/>
        </pc:sldMkLst>
        <pc:spChg chg="add">
          <ac:chgData name="Sarandis Marinakis" userId="ffdd748388b35624" providerId="LiveId" clId="{C4097305-5781-45CB-9BF0-97B7BDAF6765}" dt="2020-09-05T19:11:12.093" v="21476" actId="22"/>
          <ac:spMkLst>
            <pc:docMk/>
            <pc:sldMk cId="592240421" sldId="457"/>
            <ac:spMk id="2" creationId="{79FDB509-1D05-4F9B-A5A5-2646D8183171}"/>
          </ac:spMkLst>
        </pc:spChg>
        <pc:spChg chg="del">
          <ac:chgData name="Sarandis Marinakis" userId="ffdd748388b35624" providerId="LiveId" clId="{C4097305-5781-45CB-9BF0-97B7BDAF6765}" dt="2020-09-05T19:11:09.273" v="21475" actId="478"/>
          <ac:spMkLst>
            <pc:docMk/>
            <pc:sldMk cId="592240421" sldId="457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2:21:28.163" v="492" actId="47"/>
        <pc:sldMkLst>
          <pc:docMk/>
          <pc:sldMk cId="2168932579" sldId="457"/>
        </pc:sldMkLst>
      </pc:sldChg>
      <pc:sldChg chg="del">
        <pc:chgData name="Sarandis Marinakis" userId="ffdd748388b35624" providerId="LiveId" clId="{C4097305-5781-45CB-9BF0-97B7BDAF6765}" dt="2020-09-04T23:10:47.306" v="509" actId="47"/>
        <pc:sldMkLst>
          <pc:docMk/>
          <pc:sldMk cId="1855350369" sldId="458"/>
        </pc:sldMkLst>
      </pc:sldChg>
      <pc:sldChg chg="addSp delSp add del mod">
        <pc:chgData name="Sarandis Marinakis" userId="ffdd748388b35624" providerId="LiveId" clId="{C4097305-5781-45CB-9BF0-97B7BDAF6765}" dt="2020-09-05T22:17:35.184" v="25147" actId="47"/>
        <pc:sldMkLst>
          <pc:docMk/>
          <pc:sldMk cId="3640054443" sldId="458"/>
        </pc:sldMkLst>
        <pc:spChg chg="add">
          <ac:chgData name="Sarandis Marinakis" userId="ffdd748388b35624" providerId="LiveId" clId="{C4097305-5781-45CB-9BF0-97B7BDAF6765}" dt="2020-09-05T19:11:19.333" v="21478" actId="22"/>
          <ac:spMkLst>
            <pc:docMk/>
            <pc:sldMk cId="3640054443" sldId="458"/>
            <ac:spMk id="2" creationId="{42C8F509-84A7-42CA-89AB-15D47AB83F12}"/>
          </ac:spMkLst>
        </pc:spChg>
        <pc:spChg chg="del">
          <ac:chgData name="Sarandis Marinakis" userId="ffdd748388b35624" providerId="LiveId" clId="{C4097305-5781-45CB-9BF0-97B7BDAF6765}" dt="2020-09-05T19:11:16.721" v="21477" actId="478"/>
          <ac:spMkLst>
            <pc:docMk/>
            <pc:sldMk cId="3640054443" sldId="458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2:21:31.570" v="493" actId="47"/>
        <pc:sldMkLst>
          <pc:docMk/>
          <pc:sldMk cId="2176343270" sldId="459"/>
        </pc:sldMkLst>
      </pc:sldChg>
      <pc:sldChg chg="addSp delSp add del mod">
        <pc:chgData name="Sarandis Marinakis" userId="ffdd748388b35624" providerId="LiveId" clId="{C4097305-5781-45CB-9BF0-97B7BDAF6765}" dt="2020-09-05T22:17:36.184" v="25148" actId="47"/>
        <pc:sldMkLst>
          <pc:docMk/>
          <pc:sldMk cId="4253982506" sldId="459"/>
        </pc:sldMkLst>
        <pc:spChg chg="add">
          <ac:chgData name="Sarandis Marinakis" userId="ffdd748388b35624" providerId="LiveId" clId="{C4097305-5781-45CB-9BF0-97B7BDAF6765}" dt="2020-09-05T19:11:23.748" v="21480" actId="22"/>
          <ac:spMkLst>
            <pc:docMk/>
            <pc:sldMk cId="4253982506" sldId="459"/>
            <ac:spMk id="2" creationId="{5A1F1EE5-C7CC-4D9A-9DE2-0419CF61DD58}"/>
          </ac:spMkLst>
        </pc:spChg>
        <pc:spChg chg="del">
          <ac:chgData name="Sarandis Marinakis" userId="ffdd748388b35624" providerId="LiveId" clId="{C4097305-5781-45CB-9BF0-97B7BDAF6765}" dt="2020-09-05T19:11:22.977" v="21479" actId="478"/>
          <ac:spMkLst>
            <pc:docMk/>
            <pc:sldMk cId="4253982506" sldId="459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7:37.201" v="25149" actId="47"/>
        <pc:sldMkLst>
          <pc:docMk/>
          <pc:sldMk cId="2298006146" sldId="460"/>
        </pc:sldMkLst>
        <pc:spChg chg="add">
          <ac:chgData name="Sarandis Marinakis" userId="ffdd748388b35624" providerId="LiveId" clId="{C4097305-5781-45CB-9BF0-97B7BDAF6765}" dt="2020-09-05T19:11:28.340" v="21482" actId="22"/>
          <ac:spMkLst>
            <pc:docMk/>
            <pc:sldMk cId="2298006146" sldId="460"/>
            <ac:spMk id="2" creationId="{D3C52FC3-29F2-4ACD-AC43-E34A3AD464F7}"/>
          </ac:spMkLst>
        </pc:spChg>
        <pc:spChg chg="del">
          <ac:chgData name="Sarandis Marinakis" userId="ffdd748388b35624" providerId="LiveId" clId="{C4097305-5781-45CB-9BF0-97B7BDAF6765}" dt="2020-09-05T19:11:27.608" v="21481" actId="478"/>
          <ac:spMkLst>
            <pc:docMk/>
            <pc:sldMk cId="2298006146" sldId="460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2:21:34.060" v="494" actId="47"/>
        <pc:sldMkLst>
          <pc:docMk/>
          <pc:sldMk cId="3134260711" sldId="460"/>
        </pc:sldMkLst>
      </pc:sldChg>
      <pc:sldChg chg="addSp delSp add del mod">
        <pc:chgData name="Sarandis Marinakis" userId="ffdd748388b35624" providerId="LiveId" clId="{C4097305-5781-45CB-9BF0-97B7BDAF6765}" dt="2020-09-05T22:17:38.232" v="25150" actId="47"/>
        <pc:sldMkLst>
          <pc:docMk/>
          <pc:sldMk cId="372056037" sldId="461"/>
        </pc:sldMkLst>
        <pc:spChg chg="add">
          <ac:chgData name="Sarandis Marinakis" userId="ffdd748388b35624" providerId="LiveId" clId="{C4097305-5781-45CB-9BF0-97B7BDAF6765}" dt="2020-09-05T19:11:33.404" v="21484" actId="22"/>
          <ac:spMkLst>
            <pc:docMk/>
            <pc:sldMk cId="372056037" sldId="461"/>
            <ac:spMk id="2" creationId="{213EF453-A612-4892-AB04-60CF65E084AC}"/>
          </ac:spMkLst>
        </pc:spChg>
        <pc:spChg chg="del">
          <ac:chgData name="Sarandis Marinakis" userId="ffdd748388b35624" providerId="LiveId" clId="{C4097305-5781-45CB-9BF0-97B7BDAF6765}" dt="2020-09-05T19:11:32.657" v="21483" actId="478"/>
          <ac:spMkLst>
            <pc:docMk/>
            <pc:sldMk cId="372056037" sldId="461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2:21:35.538" v="495" actId="47"/>
        <pc:sldMkLst>
          <pc:docMk/>
          <pc:sldMk cId="3635495690" sldId="461"/>
        </pc:sldMkLst>
      </pc:sldChg>
      <pc:sldChg chg="addSp delSp add del mod">
        <pc:chgData name="Sarandis Marinakis" userId="ffdd748388b35624" providerId="LiveId" clId="{C4097305-5781-45CB-9BF0-97B7BDAF6765}" dt="2020-09-05T22:17:39.219" v="25151" actId="47"/>
        <pc:sldMkLst>
          <pc:docMk/>
          <pc:sldMk cId="332092959" sldId="462"/>
        </pc:sldMkLst>
        <pc:spChg chg="add">
          <ac:chgData name="Sarandis Marinakis" userId="ffdd748388b35624" providerId="LiveId" clId="{C4097305-5781-45CB-9BF0-97B7BDAF6765}" dt="2020-09-05T19:11:38.613" v="21486" actId="22"/>
          <ac:spMkLst>
            <pc:docMk/>
            <pc:sldMk cId="332092959" sldId="462"/>
            <ac:spMk id="2" creationId="{BE2E220B-4BB7-4C93-8841-6E181FDE2B09}"/>
          </ac:spMkLst>
        </pc:spChg>
        <pc:spChg chg="del">
          <ac:chgData name="Sarandis Marinakis" userId="ffdd748388b35624" providerId="LiveId" clId="{C4097305-5781-45CB-9BF0-97B7BDAF6765}" dt="2020-09-05T19:11:37.897" v="21485" actId="478"/>
          <ac:spMkLst>
            <pc:docMk/>
            <pc:sldMk cId="332092959" sldId="462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2:21:37.259" v="496" actId="47"/>
        <pc:sldMkLst>
          <pc:docMk/>
          <pc:sldMk cId="2064410081" sldId="462"/>
        </pc:sldMkLst>
      </pc:sldChg>
      <pc:sldChg chg="del">
        <pc:chgData name="Sarandis Marinakis" userId="ffdd748388b35624" providerId="LiveId" clId="{C4097305-5781-45CB-9BF0-97B7BDAF6765}" dt="2020-09-04T22:21:41.818" v="497" actId="47"/>
        <pc:sldMkLst>
          <pc:docMk/>
          <pc:sldMk cId="745550738" sldId="463"/>
        </pc:sldMkLst>
      </pc:sldChg>
      <pc:sldChg chg="addSp delSp add del mod">
        <pc:chgData name="Sarandis Marinakis" userId="ffdd748388b35624" providerId="LiveId" clId="{C4097305-5781-45CB-9BF0-97B7BDAF6765}" dt="2020-09-05T22:17:40.553" v="25152" actId="47"/>
        <pc:sldMkLst>
          <pc:docMk/>
          <pc:sldMk cId="2280801339" sldId="463"/>
        </pc:sldMkLst>
        <pc:spChg chg="add">
          <ac:chgData name="Sarandis Marinakis" userId="ffdd748388b35624" providerId="LiveId" clId="{C4097305-5781-45CB-9BF0-97B7BDAF6765}" dt="2020-09-05T19:11:49.276" v="21488" actId="22"/>
          <ac:spMkLst>
            <pc:docMk/>
            <pc:sldMk cId="2280801339" sldId="463"/>
            <ac:spMk id="2" creationId="{226F3FCF-563F-4A60-A7C6-751FE4F22009}"/>
          </ac:spMkLst>
        </pc:spChg>
        <pc:spChg chg="del">
          <ac:chgData name="Sarandis Marinakis" userId="ffdd748388b35624" providerId="LiveId" clId="{C4097305-5781-45CB-9BF0-97B7BDAF6765}" dt="2020-09-05T19:11:48.545" v="21487" actId="478"/>
          <ac:spMkLst>
            <pc:docMk/>
            <pc:sldMk cId="2280801339" sldId="463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7:45.829" v="25155" actId="47"/>
        <pc:sldMkLst>
          <pc:docMk/>
          <pc:sldMk cId="251243039" sldId="464"/>
        </pc:sldMkLst>
        <pc:spChg chg="add">
          <ac:chgData name="Sarandis Marinakis" userId="ffdd748388b35624" providerId="LiveId" clId="{C4097305-5781-45CB-9BF0-97B7BDAF6765}" dt="2020-09-05T19:11:57.116" v="21490" actId="22"/>
          <ac:spMkLst>
            <pc:docMk/>
            <pc:sldMk cId="251243039" sldId="464"/>
            <ac:spMk id="2" creationId="{2C1F5D34-99A7-459E-BBE2-01A271CC34F8}"/>
          </ac:spMkLst>
        </pc:spChg>
        <pc:spChg chg="del">
          <ac:chgData name="Sarandis Marinakis" userId="ffdd748388b35624" providerId="LiveId" clId="{C4097305-5781-45CB-9BF0-97B7BDAF6765}" dt="2020-09-05T19:11:56.297" v="21489" actId="478"/>
          <ac:spMkLst>
            <pc:docMk/>
            <pc:sldMk cId="251243039" sldId="464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3:14:06.153" v="515" actId="47"/>
        <pc:sldMkLst>
          <pc:docMk/>
          <pc:sldMk cId="4186616208" sldId="464"/>
        </pc:sldMkLst>
      </pc:sldChg>
      <pc:sldChg chg="addSp delSp add del mod">
        <pc:chgData name="Sarandis Marinakis" userId="ffdd748388b35624" providerId="LiveId" clId="{C4097305-5781-45CB-9BF0-97B7BDAF6765}" dt="2020-09-05T22:17:43.998" v="25154" actId="47"/>
        <pc:sldMkLst>
          <pc:docMk/>
          <pc:sldMk cId="2260575169" sldId="465"/>
        </pc:sldMkLst>
        <pc:spChg chg="add">
          <ac:chgData name="Sarandis Marinakis" userId="ffdd748388b35624" providerId="LiveId" clId="{C4097305-5781-45CB-9BF0-97B7BDAF6765}" dt="2020-09-05T19:12:04.365" v="21492" actId="22"/>
          <ac:spMkLst>
            <pc:docMk/>
            <pc:sldMk cId="2260575169" sldId="465"/>
            <ac:spMk id="2" creationId="{09B9934A-F804-40CB-8CF1-55D94E2A5E24}"/>
          </ac:spMkLst>
        </pc:spChg>
        <pc:spChg chg="del">
          <ac:chgData name="Sarandis Marinakis" userId="ffdd748388b35624" providerId="LiveId" clId="{C4097305-5781-45CB-9BF0-97B7BDAF6765}" dt="2020-09-05T19:12:01.977" v="21491" actId="478"/>
          <ac:spMkLst>
            <pc:docMk/>
            <pc:sldMk cId="2260575169" sldId="465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3:10:54.743" v="510" actId="47"/>
        <pc:sldMkLst>
          <pc:docMk/>
          <pc:sldMk cId="3830186919" sldId="465"/>
        </pc:sldMkLst>
      </pc:sldChg>
      <pc:sldChg chg="addSp delSp add del mod">
        <pc:chgData name="Sarandis Marinakis" userId="ffdd748388b35624" providerId="LiveId" clId="{C4097305-5781-45CB-9BF0-97B7BDAF6765}" dt="2020-09-28T19:45:47.840" v="25281" actId="47"/>
        <pc:sldMkLst>
          <pc:docMk/>
          <pc:sldMk cId="576979671" sldId="466"/>
        </pc:sldMkLst>
        <pc:spChg chg="add">
          <ac:chgData name="Sarandis Marinakis" userId="ffdd748388b35624" providerId="LiveId" clId="{C4097305-5781-45CB-9BF0-97B7BDAF6765}" dt="2020-09-05T19:12:09.100" v="21494" actId="22"/>
          <ac:spMkLst>
            <pc:docMk/>
            <pc:sldMk cId="576979671" sldId="466"/>
            <ac:spMk id="2" creationId="{5A2D78AA-3084-492E-9843-220A5B91C0C5}"/>
          </ac:spMkLst>
        </pc:spChg>
        <pc:spChg chg="del">
          <ac:chgData name="Sarandis Marinakis" userId="ffdd748388b35624" providerId="LiveId" clId="{C4097305-5781-45CB-9BF0-97B7BDAF6765}" dt="2020-09-05T19:12:08.297" v="21493" actId="478"/>
          <ac:spMkLst>
            <pc:docMk/>
            <pc:sldMk cId="576979671" sldId="466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3:09:12.950" v="503" actId="47"/>
        <pc:sldMkLst>
          <pc:docMk/>
          <pc:sldMk cId="1730503760" sldId="466"/>
        </pc:sldMkLst>
      </pc:sldChg>
      <pc:sldChg chg="addSp delSp add del mod">
        <pc:chgData name="Sarandis Marinakis" userId="ffdd748388b35624" providerId="LiveId" clId="{C4097305-5781-45CB-9BF0-97B7BDAF6765}" dt="2020-09-05T22:17:47.120" v="25156" actId="47"/>
        <pc:sldMkLst>
          <pc:docMk/>
          <pc:sldMk cId="2541546246" sldId="467"/>
        </pc:sldMkLst>
        <pc:spChg chg="add">
          <ac:chgData name="Sarandis Marinakis" userId="ffdd748388b35624" providerId="LiveId" clId="{C4097305-5781-45CB-9BF0-97B7BDAF6765}" dt="2020-09-05T19:12:17.431" v="21496" actId="22"/>
          <ac:spMkLst>
            <pc:docMk/>
            <pc:sldMk cId="2541546246" sldId="467"/>
            <ac:spMk id="2" creationId="{D68DC93F-2A09-41C0-ABC1-BFBE966E94FC}"/>
          </ac:spMkLst>
        </pc:spChg>
        <pc:spChg chg="del">
          <ac:chgData name="Sarandis Marinakis" userId="ffdd748388b35624" providerId="LiveId" clId="{C4097305-5781-45CB-9BF0-97B7BDAF6765}" dt="2020-09-05T19:12:15.817" v="21495" actId="478"/>
          <ac:spMkLst>
            <pc:docMk/>
            <pc:sldMk cId="2541546246" sldId="467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3:09:10.942" v="502" actId="47"/>
        <pc:sldMkLst>
          <pc:docMk/>
          <pc:sldMk cId="3600561597" sldId="467"/>
        </pc:sldMkLst>
      </pc:sldChg>
      <pc:sldChg chg="del">
        <pc:chgData name="Sarandis Marinakis" userId="ffdd748388b35624" providerId="LiveId" clId="{C4097305-5781-45CB-9BF0-97B7BDAF6765}" dt="2020-09-04T22:21:47.477" v="498" actId="47"/>
        <pc:sldMkLst>
          <pc:docMk/>
          <pc:sldMk cId="1474629833" sldId="468"/>
        </pc:sldMkLst>
      </pc:sldChg>
      <pc:sldChg chg="addSp delSp add del mod">
        <pc:chgData name="Sarandis Marinakis" userId="ffdd748388b35624" providerId="LiveId" clId="{C4097305-5781-45CB-9BF0-97B7BDAF6765}" dt="2020-09-05T22:17:48.539" v="25157" actId="47"/>
        <pc:sldMkLst>
          <pc:docMk/>
          <pc:sldMk cId="2301687119" sldId="468"/>
        </pc:sldMkLst>
        <pc:spChg chg="add">
          <ac:chgData name="Sarandis Marinakis" userId="ffdd748388b35624" providerId="LiveId" clId="{C4097305-5781-45CB-9BF0-97B7BDAF6765}" dt="2020-09-05T19:12:26.653" v="21498" actId="22"/>
          <ac:spMkLst>
            <pc:docMk/>
            <pc:sldMk cId="2301687119" sldId="468"/>
            <ac:spMk id="2" creationId="{1A45FCF3-AB63-4120-8C12-4A6412310E96}"/>
          </ac:spMkLst>
        </pc:spChg>
        <pc:spChg chg="del">
          <ac:chgData name="Sarandis Marinakis" userId="ffdd748388b35624" providerId="LiveId" clId="{C4097305-5781-45CB-9BF0-97B7BDAF6765}" dt="2020-09-05T19:12:25.490" v="21497" actId="478"/>
          <ac:spMkLst>
            <pc:docMk/>
            <pc:sldMk cId="2301687119" sldId="468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3:09:04.949" v="499" actId="47"/>
        <pc:sldMkLst>
          <pc:docMk/>
          <pc:sldMk cId="2387766055" sldId="469"/>
        </pc:sldMkLst>
      </pc:sldChg>
      <pc:sldChg chg="addSp delSp add del mod">
        <pc:chgData name="Sarandis Marinakis" userId="ffdd748388b35624" providerId="LiveId" clId="{C4097305-5781-45CB-9BF0-97B7BDAF6765}" dt="2020-09-05T22:17:49.663" v="25158" actId="47"/>
        <pc:sldMkLst>
          <pc:docMk/>
          <pc:sldMk cId="3097733936" sldId="469"/>
        </pc:sldMkLst>
        <pc:spChg chg="add">
          <ac:chgData name="Sarandis Marinakis" userId="ffdd748388b35624" providerId="LiveId" clId="{C4097305-5781-45CB-9BF0-97B7BDAF6765}" dt="2020-09-05T19:12:31.268" v="21500" actId="22"/>
          <ac:spMkLst>
            <pc:docMk/>
            <pc:sldMk cId="3097733936" sldId="469"/>
            <ac:spMk id="2" creationId="{266FF83F-2077-4C77-82C9-BA1A4F9AD33F}"/>
          </ac:spMkLst>
        </pc:spChg>
        <pc:spChg chg="del">
          <ac:chgData name="Sarandis Marinakis" userId="ffdd748388b35624" providerId="LiveId" clId="{C4097305-5781-45CB-9BF0-97B7BDAF6765}" dt="2020-09-05T19:12:30.345" v="21499" actId="478"/>
          <ac:spMkLst>
            <pc:docMk/>
            <pc:sldMk cId="3097733936" sldId="469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7:50.728" v="25159" actId="47"/>
        <pc:sldMkLst>
          <pc:docMk/>
          <pc:sldMk cId="3701709748" sldId="470"/>
        </pc:sldMkLst>
        <pc:spChg chg="add">
          <ac:chgData name="Sarandis Marinakis" userId="ffdd748388b35624" providerId="LiveId" clId="{C4097305-5781-45CB-9BF0-97B7BDAF6765}" dt="2020-09-05T19:12:36.115" v="21502" actId="22"/>
          <ac:spMkLst>
            <pc:docMk/>
            <pc:sldMk cId="3701709748" sldId="470"/>
            <ac:spMk id="2" creationId="{F2659FA7-2E35-4728-B486-A2744B4E6167}"/>
          </ac:spMkLst>
        </pc:spChg>
        <pc:spChg chg="del">
          <ac:chgData name="Sarandis Marinakis" userId="ffdd748388b35624" providerId="LiveId" clId="{C4097305-5781-45CB-9BF0-97B7BDAF6765}" dt="2020-09-05T19:12:35.337" v="21501" actId="478"/>
          <ac:spMkLst>
            <pc:docMk/>
            <pc:sldMk cId="3701709748" sldId="470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3:09:07.224" v="500" actId="47"/>
        <pc:sldMkLst>
          <pc:docMk/>
          <pc:sldMk cId="4101509920" sldId="470"/>
        </pc:sldMkLst>
      </pc:sldChg>
      <pc:sldChg chg="addSp delSp add del mod">
        <pc:chgData name="Sarandis Marinakis" userId="ffdd748388b35624" providerId="LiveId" clId="{C4097305-5781-45CB-9BF0-97B7BDAF6765}" dt="2020-09-05T22:17:51.872" v="25160" actId="47"/>
        <pc:sldMkLst>
          <pc:docMk/>
          <pc:sldMk cId="2244918533" sldId="471"/>
        </pc:sldMkLst>
        <pc:spChg chg="add">
          <ac:chgData name="Sarandis Marinakis" userId="ffdd748388b35624" providerId="LiveId" clId="{C4097305-5781-45CB-9BF0-97B7BDAF6765}" dt="2020-09-05T19:12:40.868" v="21504" actId="22"/>
          <ac:spMkLst>
            <pc:docMk/>
            <pc:sldMk cId="2244918533" sldId="471"/>
            <ac:spMk id="2" creationId="{C9AD8E36-F85E-4115-8358-E6BED498E429}"/>
          </ac:spMkLst>
        </pc:spChg>
        <pc:spChg chg="del">
          <ac:chgData name="Sarandis Marinakis" userId="ffdd748388b35624" providerId="LiveId" clId="{C4097305-5781-45CB-9BF0-97B7BDAF6765}" dt="2020-09-05T19:12:39.921" v="21503" actId="478"/>
          <ac:spMkLst>
            <pc:docMk/>
            <pc:sldMk cId="2244918533" sldId="471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3:09:08.831" v="501" actId="47"/>
        <pc:sldMkLst>
          <pc:docMk/>
          <pc:sldMk cId="4157392881" sldId="471"/>
        </pc:sldMkLst>
      </pc:sldChg>
      <pc:sldChg chg="addSp delSp add del mod">
        <pc:chgData name="Sarandis Marinakis" userId="ffdd748388b35624" providerId="LiveId" clId="{C4097305-5781-45CB-9BF0-97B7BDAF6765}" dt="2020-09-05T22:17:52.969" v="25161" actId="47"/>
        <pc:sldMkLst>
          <pc:docMk/>
          <pc:sldMk cId="1158889286" sldId="472"/>
        </pc:sldMkLst>
        <pc:spChg chg="add">
          <ac:chgData name="Sarandis Marinakis" userId="ffdd748388b35624" providerId="LiveId" clId="{C4097305-5781-45CB-9BF0-97B7BDAF6765}" dt="2020-09-05T19:12:46.204" v="21506" actId="22"/>
          <ac:spMkLst>
            <pc:docMk/>
            <pc:sldMk cId="1158889286" sldId="472"/>
            <ac:spMk id="2" creationId="{2D01431B-BAC6-418C-A176-3A743EC63566}"/>
          </ac:spMkLst>
        </pc:spChg>
        <pc:spChg chg="del">
          <ac:chgData name="Sarandis Marinakis" userId="ffdd748388b35624" providerId="LiveId" clId="{C4097305-5781-45CB-9BF0-97B7BDAF6765}" dt="2020-09-05T19:12:45.129" v="21505" actId="478"/>
          <ac:spMkLst>
            <pc:docMk/>
            <pc:sldMk cId="1158889286" sldId="472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4T23:09:46.009" v="507" actId="47"/>
        <pc:sldMkLst>
          <pc:docMk/>
          <pc:sldMk cId="1570692770" sldId="472"/>
        </pc:sldMkLst>
      </pc:sldChg>
      <pc:sldChg chg="addSp delSp add del mod">
        <pc:chgData name="Sarandis Marinakis" userId="ffdd748388b35624" providerId="LiveId" clId="{C4097305-5781-45CB-9BF0-97B7BDAF6765}" dt="2020-09-05T22:17:54.457" v="25162" actId="47"/>
        <pc:sldMkLst>
          <pc:docMk/>
          <pc:sldMk cId="1086977171" sldId="473"/>
        </pc:sldMkLst>
        <pc:spChg chg="add">
          <ac:chgData name="Sarandis Marinakis" userId="ffdd748388b35624" providerId="LiveId" clId="{C4097305-5781-45CB-9BF0-97B7BDAF6765}" dt="2020-09-05T19:12:51.805" v="21508" actId="22"/>
          <ac:spMkLst>
            <pc:docMk/>
            <pc:sldMk cId="1086977171" sldId="473"/>
            <ac:spMk id="2" creationId="{2E14E9BA-691A-4311-976C-04E906B4DB2A}"/>
          </ac:spMkLst>
        </pc:spChg>
        <pc:spChg chg="del">
          <ac:chgData name="Sarandis Marinakis" userId="ffdd748388b35624" providerId="LiveId" clId="{C4097305-5781-45CB-9BF0-97B7BDAF6765}" dt="2020-09-05T19:12:50.777" v="21507" actId="478"/>
          <ac:spMkLst>
            <pc:docMk/>
            <pc:sldMk cId="1086977171" sldId="473"/>
            <ac:spMk id="5" creationId="{B5E0EFFB-CBC7-43C5-9B2E-41E80A1EE81C}"/>
          </ac:spMkLst>
        </pc:spChg>
      </pc:sldChg>
      <pc:sldChg chg="del">
        <pc:chgData name="Sarandis Marinakis" userId="ffdd748388b35624" providerId="LiveId" clId="{C4097305-5781-45CB-9BF0-97B7BDAF6765}" dt="2020-09-03T23:09:50.643" v="29" actId="47"/>
        <pc:sldMkLst>
          <pc:docMk/>
          <pc:sldMk cId="2857081238" sldId="473"/>
        </pc:sldMkLst>
      </pc:sldChg>
      <pc:sldChg chg="addSp delSp add del mod">
        <pc:chgData name="Sarandis Marinakis" userId="ffdd748388b35624" providerId="LiveId" clId="{C4097305-5781-45CB-9BF0-97B7BDAF6765}" dt="2020-09-05T22:17:56.527" v="25163" actId="47"/>
        <pc:sldMkLst>
          <pc:docMk/>
          <pc:sldMk cId="3940908269" sldId="474"/>
        </pc:sldMkLst>
        <pc:spChg chg="add">
          <ac:chgData name="Sarandis Marinakis" userId="ffdd748388b35624" providerId="LiveId" clId="{C4097305-5781-45CB-9BF0-97B7BDAF6765}" dt="2020-09-05T19:12:56.429" v="21510" actId="22"/>
          <ac:spMkLst>
            <pc:docMk/>
            <pc:sldMk cId="3940908269" sldId="474"/>
            <ac:spMk id="2" creationId="{4216969C-868F-48A6-9782-47A17D33714C}"/>
          </ac:spMkLst>
        </pc:spChg>
        <pc:spChg chg="del">
          <ac:chgData name="Sarandis Marinakis" userId="ffdd748388b35624" providerId="LiveId" clId="{C4097305-5781-45CB-9BF0-97B7BDAF6765}" dt="2020-09-05T19:12:55.552" v="21509" actId="478"/>
          <ac:spMkLst>
            <pc:docMk/>
            <pc:sldMk cId="3940908269" sldId="474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7:57.548" v="25164" actId="47"/>
        <pc:sldMkLst>
          <pc:docMk/>
          <pc:sldMk cId="2242297274" sldId="475"/>
        </pc:sldMkLst>
        <pc:spChg chg="add">
          <ac:chgData name="Sarandis Marinakis" userId="ffdd748388b35624" providerId="LiveId" clId="{C4097305-5781-45CB-9BF0-97B7BDAF6765}" dt="2020-09-05T19:13:02.092" v="21512" actId="22"/>
          <ac:spMkLst>
            <pc:docMk/>
            <pc:sldMk cId="2242297274" sldId="475"/>
            <ac:spMk id="2" creationId="{4B58C2D8-9A4E-4378-AB53-C46227C3A4A1}"/>
          </ac:spMkLst>
        </pc:spChg>
        <pc:spChg chg="del">
          <ac:chgData name="Sarandis Marinakis" userId="ffdd748388b35624" providerId="LiveId" clId="{C4097305-5781-45CB-9BF0-97B7BDAF6765}" dt="2020-09-05T19:13:01.345" v="21511" actId="478"/>
          <ac:spMkLst>
            <pc:docMk/>
            <pc:sldMk cId="2242297274" sldId="475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7:58.540" v="25165" actId="47"/>
        <pc:sldMkLst>
          <pc:docMk/>
          <pc:sldMk cId="3835928539" sldId="476"/>
        </pc:sldMkLst>
        <pc:spChg chg="add">
          <ac:chgData name="Sarandis Marinakis" userId="ffdd748388b35624" providerId="LiveId" clId="{C4097305-5781-45CB-9BF0-97B7BDAF6765}" dt="2020-09-05T19:13:44.826" v="21514" actId="22"/>
          <ac:spMkLst>
            <pc:docMk/>
            <pc:sldMk cId="3835928539" sldId="476"/>
            <ac:spMk id="2" creationId="{5BB83D8C-9D3B-4242-BD47-9219C4817612}"/>
          </ac:spMkLst>
        </pc:spChg>
        <pc:spChg chg="del">
          <ac:chgData name="Sarandis Marinakis" userId="ffdd748388b35624" providerId="LiveId" clId="{C4097305-5781-45CB-9BF0-97B7BDAF6765}" dt="2020-09-05T19:13:05.545" v="21513" actId="478"/>
          <ac:spMkLst>
            <pc:docMk/>
            <pc:sldMk cId="3835928539" sldId="476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7:59.356" v="25166" actId="47"/>
        <pc:sldMkLst>
          <pc:docMk/>
          <pc:sldMk cId="1920735539" sldId="477"/>
        </pc:sldMkLst>
        <pc:spChg chg="add">
          <ac:chgData name="Sarandis Marinakis" userId="ffdd748388b35624" providerId="LiveId" clId="{C4097305-5781-45CB-9BF0-97B7BDAF6765}" dt="2020-09-05T19:13:52.583" v="21516" actId="22"/>
          <ac:spMkLst>
            <pc:docMk/>
            <pc:sldMk cId="1920735539" sldId="477"/>
            <ac:spMk id="2" creationId="{7D139F3C-82C8-4A05-AD56-65BE0FCD2DEE}"/>
          </ac:spMkLst>
        </pc:spChg>
        <pc:spChg chg="del">
          <ac:chgData name="Sarandis Marinakis" userId="ffdd748388b35624" providerId="LiveId" clId="{C4097305-5781-45CB-9BF0-97B7BDAF6765}" dt="2020-09-05T19:13:51.224" v="21515" actId="478"/>
          <ac:spMkLst>
            <pc:docMk/>
            <pc:sldMk cId="1920735539" sldId="477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8:00.248" v="25167" actId="47"/>
        <pc:sldMkLst>
          <pc:docMk/>
          <pc:sldMk cId="3301733810" sldId="478"/>
        </pc:sldMkLst>
        <pc:spChg chg="add">
          <ac:chgData name="Sarandis Marinakis" userId="ffdd748388b35624" providerId="LiveId" clId="{C4097305-5781-45CB-9BF0-97B7BDAF6765}" dt="2020-09-05T19:13:59.317" v="21518" actId="22"/>
          <ac:spMkLst>
            <pc:docMk/>
            <pc:sldMk cId="3301733810" sldId="478"/>
            <ac:spMk id="2" creationId="{AAE1CACC-00A6-476D-8FF4-2FBE2AC6229C}"/>
          </ac:spMkLst>
        </pc:spChg>
        <pc:spChg chg="del">
          <ac:chgData name="Sarandis Marinakis" userId="ffdd748388b35624" providerId="LiveId" clId="{C4097305-5781-45CB-9BF0-97B7BDAF6765}" dt="2020-09-05T19:13:58.304" v="21517" actId="478"/>
          <ac:spMkLst>
            <pc:docMk/>
            <pc:sldMk cId="3301733810" sldId="478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8:01.168" v="25168" actId="47"/>
        <pc:sldMkLst>
          <pc:docMk/>
          <pc:sldMk cId="1040042905" sldId="479"/>
        </pc:sldMkLst>
        <pc:spChg chg="add">
          <ac:chgData name="Sarandis Marinakis" userId="ffdd748388b35624" providerId="LiveId" clId="{C4097305-5781-45CB-9BF0-97B7BDAF6765}" dt="2020-09-05T19:14:08.388" v="21520" actId="22"/>
          <ac:spMkLst>
            <pc:docMk/>
            <pc:sldMk cId="1040042905" sldId="479"/>
            <ac:spMk id="2" creationId="{4B33DC7B-3E2E-46A7-9C71-E64CC72D83D4}"/>
          </ac:spMkLst>
        </pc:spChg>
        <pc:spChg chg="del">
          <ac:chgData name="Sarandis Marinakis" userId="ffdd748388b35624" providerId="LiveId" clId="{C4097305-5781-45CB-9BF0-97B7BDAF6765}" dt="2020-09-05T19:14:07.449" v="21519" actId="478"/>
          <ac:spMkLst>
            <pc:docMk/>
            <pc:sldMk cId="1040042905" sldId="479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18:02.650" v="25169" actId="47"/>
        <pc:sldMkLst>
          <pc:docMk/>
          <pc:sldMk cId="1378410658" sldId="480"/>
        </pc:sldMkLst>
        <pc:spChg chg="add">
          <ac:chgData name="Sarandis Marinakis" userId="ffdd748388b35624" providerId="LiveId" clId="{C4097305-5781-45CB-9BF0-97B7BDAF6765}" dt="2020-09-05T19:14:15.645" v="21522" actId="22"/>
          <ac:spMkLst>
            <pc:docMk/>
            <pc:sldMk cId="1378410658" sldId="480"/>
            <ac:spMk id="2" creationId="{FE88EBC6-0FF7-41DF-8591-D30F2044225E}"/>
          </ac:spMkLst>
        </pc:spChg>
        <pc:spChg chg="del">
          <ac:chgData name="Sarandis Marinakis" userId="ffdd748388b35624" providerId="LiveId" clId="{C4097305-5781-45CB-9BF0-97B7BDAF6765}" dt="2020-09-05T19:14:14.608" v="21521" actId="478"/>
          <ac:spMkLst>
            <pc:docMk/>
            <pc:sldMk cId="1378410658" sldId="480"/>
            <ac:spMk id="5" creationId="{B5E0EFFB-CBC7-43C5-9B2E-41E80A1EE81C}"/>
          </ac:spMkLst>
        </pc:spChg>
      </pc:sldChg>
      <pc:sldChg chg="addSp delSp add del mod">
        <pc:chgData name="Sarandis Marinakis" userId="ffdd748388b35624" providerId="LiveId" clId="{C4097305-5781-45CB-9BF0-97B7BDAF6765}" dt="2020-09-05T22:24:10.097" v="25280" actId="47"/>
        <pc:sldMkLst>
          <pc:docMk/>
          <pc:sldMk cId="1883228110" sldId="481"/>
        </pc:sldMkLst>
        <pc:spChg chg="add">
          <ac:chgData name="Sarandis Marinakis" userId="ffdd748388b35624" providerId="LiveId" clId="{C4097305-5781-45CB-9BF0-97B7BDAF6765}" dt="2020-09-05T19:14:25.164" v="21524" actId="22"/>
          <ac:spMkLst>
            <pc:docMk/>
            <pc:sldMk cId="1883228110" sldId="481"/>
            <ac:spMk id="2" creationId="{B007B34B-CFB8-4D8A-B6F7-26590B5E2359}"/>
          </ac:spMkLst>
        </pc:spChg>
        <pc:spChg chg="del">
          <ac:chgData name="Sarandis Marinakis" userId="ffdd748388b35624" providerId="LiveId" clId="{C4097305-5781-45CB-9BF0-97B7BDAF6765}" dt="2020-09-05T19:14:22.921" v="21523" actId="478"/>
          <ac:spMkLst>
            <pc:docMk/>
            <pc:sldMk cId="1883228110" sldId="481"/>
            <ac:spMk id="5" creationId="{B5E0EFFB-CBC7-43C5-9B2E-41E80A1EE81C}"/>
          </ac:spMkLst>
        </pc:spChg>
      </pc:sldChg>
      <pc:sldChg chg="modSp add mod">
        <pc:chgData name="Sarandis Marinakis" userId="ffdd748388b35624" providerId="LiveId" clId="{C4097305-5781-45CB-9BF0-97B7BDAF6765}" dt="2020-09-05T19:07:18.840" v="21360" actId="1035"/>
        <pc:sldMkLst>
          <pc:docMk/>
          <pc:sldMk cId="3698496559" sldId="482"/>
        </pc:sldMkLst>
        <pc:spChg chg="mod">
          <ac:chgData name="Sarandis Marinakis" userId="ffdd748388b35624" providerId="LiveId" clId="{C4097305-5781-45CB-9BF0-97B7BDAF6765}" dt="2020-09-05T19:07:18.840" v="21360" actId="1035"/>
          <ac:spMkLst>
            <pc:docMk/>
            <pc:sldMk cId="3698496559" sldId="482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4T23:29:36.757" v="1541" actId="20577"/>
          <ac:spMkLst>
            <pc:docMk/>
            <pc:sldMk cId="3698496559" sldId="482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00:07:38.077" v="3743" actId="113"/>
          <ac:spMkLst>
            <pc:docMk/>
            <pc:sldMk cId="3698496559" sldId="482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19:07:30.504" v="21379" actId="1035"/>
        <pc:sldMkLst>
          <pc:docMk/>
          <pc:sldMk cId="2358836305" sldId="483"/>
        </pc:sldMkLst>
        <pc:spChg chg="mod">
          <ac:chgData name="Sarandis Marinakis" userId="ffdd748388b35624" providerId="LiveId" clId="{C4097305-5781-45CB-9BF0-97B7BDAF6765}" dt="2020-09-05T19:07:30.504" v="21379" actId="1035"/>
          <ac:spMkLst>
            <pc:docMk/>
            <pc:sldMk cId="2358836305" sldId="483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4T23:48:22.862" v="2793" actId="20577"/>
          <ac:spMkLst>
            <pc:docMk/>
            <pc:sldMk cId="2358836305" sldId="483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4T23:57:05.928" v="3742" actId="20577"/>
          <ac:spMkLst>
            <pc:docMk/>
            <pc:sldMk cId="2358836305" sldId="483"/>
            <ac:spMk id="13" creationId="{5CDC12D4-8013-4824-AC67-8509CAA4423C}"/>
          </ac:spMkLst>
        </pc:spChg>
      </pc:sldChg>
      <pc:sldChg chg="addSp modSp add mod">
        <pc:chgData name="Sarandis Marinakis" userId="ffdd748388b35624" providerId="LiveId" clId="{C4097305-5781-45CB-9BF0-97B7BDAF6765}" dt="2020-09-05T19:07:43.736" v="21380" actId="1035"/>
        <pc:sldMkLst>
          <pc:docMk/>
          <pc:sldMk cId="616339590" sldId="484"/>
        </pc:sldMkLst>
        <pc:spChg chg="mod">
          <ac:chgData name="Sarandis Marinakis" userId="ffdd748388b35624" providerId="LiveId" clId="{C4097305-5781-45CB-9BF0-97B7BDAF6765}" dt="2020-09-05T19:07:43.736" v="21380" actId="1035"/>
          <ac:spMkLst>
            <pc:docMk/>
            <pc:sldMk cId="616339590" sldId="484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00:24:56.595" v="5298" actId="1035"/>
          <ac:spMkLst>
            <pc:docMk/>
            <pc:sldMk cId="616339590" sldId="484"/>
            <ac:spMk id="13" creationId="{5CDC12D4-8013-4824-AC67-8509CAA4423C}"/>
          </ac:spMkLst>
        </pc:spChg>
        <pc:picChg chg="add mod">
          <ac:chgData name="Sarandis Marinakis" userId="ffdd748388b35624" providerId="LiveId" clId="{C4097305-5781-45CB-9BF0-97B7BDAF6765}" dt="2020-09-05T00:24:46.069" v="5288" actId="1076"/>
          <ac:picMkLst>
            <pc:docMk/>
            <pc:sldMk cId="616339590" sldId="484"/>
            <ac:picMk id="3" creationId="{0C736F07-1FD6-46D2-831C-BE848B579F2A}"/>
          </ac:picMkLst>
        </pc:picChg>
      </pc:sldChg>
      <pc:sldChg chg="modSp add mod">
        <pc:chgData name="Sarandis Marinakis" userId="ffdd748388b35624" providerId="LiveId" clId="{C4097305-5781-45CB-9BF0-97B7BDAF6765}" dt="2020-09-05T19:08:03.200" v="21394" actId="1036"/>
        <pc:sldMkLst>
          <pc:docMk/>
          <pc:sldMk cId="2848787835" sldId="485"/>
        </pc:sldMkLst>
        <pc:spChg chg="mod">
          <ac:chgData name="Sarandis Marinakis" userId="ffdd748388b35624" providerId="LiveId" clId="{C4097305-5781-45CB-9BF0-97B7BDAF6765}" dt="2020-09-05T19:08:03.200" v="21394" actId="1036"/>
          <ac:spMkLst>
            <pc:docMk/>
            <pc:sldMk cId="2848787835" sldId="485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00:30:35.298" v="5722" actId="113"/>
          <ac:spMkLst>
            <pc:docMk/>
            <pc:sldMk cId="2848787835" sldId="485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19:08:13.463" v="21408" actId="1036"/>
        <pc:sldMkLst>
          <pc:docMk/>
          <pc:sldMk cId="3100692255" sldId="486"/>
        </pc:sldMkLst>
        <pc:spChg chg="mod">
          <ac:chgData name="Sarandis Marinakis" userId="ffdd748388b35624" providerId="LiveId" clId="{C4097305-5781-45CB-9BF0-97B7BDAF6765}" dt="2020-09-05T19:08:13.463" v="21408" actId="1036"/>
          <ac:spMkLst>
            <pc:docMk/>
            <pc:sldMk cId="3100692255" sldId="486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00:59:46.408" v="6715" actId="20577"/>
          <ac:spMkLst>
            <pc:docMk/>
            <pc:sldMk cId="3100692255" sldId="486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19:08:23.071" v="21423" actId="1035"/>
        <pc:sldMkLst>
          <pc:docMk/>
          <pc:sldMk cId="54507461" sldId="487"/>
        </pc:sldMkLst>
        <pc:spChg chg="mod">
          <ac:chgData name="Sarandis Marinakis" userId="ffdd748388b35624" providerId="LiveId" clId="{C4097305-5781-45CB-9BF0-97B7BDAF6765}" dt="2020-09-05T19:08:23.071" v="21423" actId="1035"/>
          <ac:spMkLst>
            <pc:docMk/>
            <pc:sldMk cId="54507461" sldId="487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17:58:04.864" v="18737" actId="20577"/>
          <ac:spMkLst>
            <pc:docMk/>
            <pc:sldMk cId="54507461" sldId="487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18:37:34.071" v="19742" actId="20577"/>
          <ac:spMkLst>
            <pc:docMk/>
            <pc:sldMk cId="54507461" sldId="487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10:43:35.964" v="7050" actId="20577"/>
        <pc:sldMkLst>
          <pc:docMk/>
          <pc:sldMk cId="2608376827" sldId="488"/>
        </pc:sldMkLst>
        <pc:spChg chg="mod">
          <ac:chgData name="Sarandis Marinakis" userId="ffdd748388b35624" providerId="LiveId" clId="{C4097305-5781-45CB-9BF0-97B7BDAF6765}" dt="2020-09-05T10:43:35.964" v="7050" actId="20577"/>
          <ac:spMkLst>
            <pc:docMk/>
            <pc:sldMk cId="2608376827" sldId="488"/>
            <ac:spMk id="3" creationId="{5EF48037-C241-4F48-863E-BC952334293B}"/>
          </ac:spMkLst>
        </pc:spChg>
        <pc:spChg chg="mod">
          <ac:chgData name="Sarandis Marinakis" userId="ffdd748388b35624" providerId="LiveId" clId="{C4097305-5781-45CB-9BF0-97B7BDAF6765}" dt="2020-09-05T10:42:02.387" v="6959" actId="20577"/>
          <ac:spMkLst>
            <pc:docMk/>
            <pc:sldMk cId="2608376827" sldId="488"/>
            <ac:spMk id="9" creationId="{00000000-0000-0000-0000-000000000000}"/>
          </ac:spMkLst>
        </pc:spChg>
      </pc:sldChg>
      <pc:sldChg chg="add del">
        <pc:chgData name="Sarandis Marinakis" userId="ffdd748388b35624" providerId="LiveId" clId="{C4097305-5781-45CB-9BF0-97B7BDAF6765}" dt="2020-09-05T11:00:38.595" v="7750" actId="47"/>
        <pc:sldMkLst>
          <pc:docMk/>
          <pc:sldMk cId="2815176985" sldId="489"/>
        </pc:sldMkLst>
      </pc:sldChg>
      <pc:sldChg chg="modSp add mod">
        <pc:chgData name="Sarandis Marinakis" userId="ffdd748388b35624" providerId="LiveId" clId="{C4097305-5781-45CB-9BF0-97B7BDAF6765}" dt="2020-09-05T10:47:24.365" v="7190" actId="5793"/>
        <pc:sldMkLst>
          <pc:docMk/>
          <pc:sldMk cId="4013148846" sldId="490"/>
        </pc:sldMkLst>
        <pc:spChg chg="mod">
          <ac:chgData name="Sarandis Marinakis" userId="ffdd748388b35624" providerId="LiveId" clId="{C4097305-5781-45CB-9BF0-97B7BDAF6765}" dt="2020-09-05T10:47:24.365" v="7190" actId="5793"/>
          <ac:spMkLst>
            <pc:docMk/>
            <pc:sldMk cId="4013148846" sldId="490"/>
            <ac:spMk id="3" creationId="{5EF48037-C241-4F48-863E-BC952334293B}"/>
          </ac:spMkLst>
        </pc:spChg>
        <pc:spChg chg="mod">
          <ac:chgData name="Sarandis Marinakis" userId="ffdd748388b35624" providerId="LiveId" clId="{C4097305-5781-45CB-9BF0-97B7BDAF6765}" dt="2020-09-05T10:45:27.923" v="7160" actId="20577"/>
          <ac:spMkLst>
            <pc:docMk/>
            <pc:sldMk cId="4013148846" sldId="490"/>
            <ac:spMk id="9" creationId="{00000000-0000-0000-0000-000000000000}"/>
          </ac:spMkLst>
        </pc:spChg>
      </pc:sldChg>
      <pc:sldChg chg="modSp add mod">
        <pc:chgData name="Sarandis Marinakis" userId="ffdd748388b35624" providerId="LiveId" clId="{C4097305-5781-45CB-9BF0-97B7BDAF6765}" dt="2020-09-05T10:47:54.579" v="7248" actId="20577"/>
        <pc:sldMkLst>
          <pc:docMk/>
          <pc:sldMk cId="480547789" sldId="491"/>
        </pc:sldMkLst>
        <pc:spChg chg="mod">
          <ac:chgData name="Sarandis Marinakis" userId="ffdd748388b35624" providerId="LiveId" clId="{C4097305-5781-45CB-9BF0-97B7BDAF6765}" dt="2020-09-05T10:47:54.579" v="7248" actId="20577"/>
          <ac:spMkLst>
            <pc:docMk/>
            <pc:sldMk cId="480547789" sldId="491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0:48:35.997" v="7306" actId="5793"/>
        <pc:sldMkLst>
          <pc:docMk/>
          <pc:sldMk cId="4116411174" sldId="492"/>
        </pc:sldMkLst>
        <pc:spChg chg="mod">
          <ac:chgData name="Sarandis Marinakis" userId="ffdd748388b35624" providerId="LiveId" clId="{C4097305-5781-45CB-9BF0-97B7BDAF6765}" dt="2020-09-05T10:48:35.997" v="7306" actId="5793"/>
          <ac:spMkLst>
            <pc:docMk/>
            <pc:sldMk cId="4116411174" sldId="492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0:51:53.796" v="7621" actId="20577"/>
        <pc:sldMkLst>
          <pc:docMk/>
          <pc:sldMk cId="1263005314" sldId="493"/>
        </pc:sldMkLst>
        <pc:spChg chg="mod">
          <ac:chgData name="Sarandis Marinakis" userId="ffdd748388b35624" providerId="LiveId" clId="{C4097305-5781-45CB-9BF0-97B7BDAF6765}" dt="2020-09-05T10:51:53.796" v="7621" actId="20577"/>
          <ac:spMkLst>
            <pc:docMk/>
            <pc:sldMk cId="1263005314" sldId="493"/>
            <ac:spMk id="3" creationId="{5EF48037-C241-4F48-863E-BC952334293B}"/>
          </ac:spMkLst>
        </pc:spChg>
        <pc:spChg chg="mod">
          <ac:chgData name="Sarandis Marinakis" userId="ffdd748388b35624" providerId="LiveId" clId="{C4097305-5781-45CB-9BF0-97B7BDAF6765}" dt="2020-09-05T10:49:15.588" v="7318" actId="20577"/>
          <ac:spMkLst>
            <pc:docMk/>
            <pc:sldMk cId="1263005314" sldId="493"/>
            <ac:spMk id="9" creationId="{00000000-0000-0000-0000-000000000000}"/>
          </ac:spMkLst>
        </pc:spChg>
      </pc:sldChg>
      <pc:sldChg chg="addSp delSp modSp add mod">
        <pc:chgData name="Sarandis Marinakis" userId="ffdd748388b35624" providerId="LiveId" clId="{C4097305-5781-45CB-9BF0-97B7BDAF6765}" dt="2020-09-05T10:56:05.120" v="7749" actId="14100"/>
        <pc:sldMkLst>
          <pc:docMk/>
          <pc:sldMk cId="1002350774" sldId="494"/>
        </pc:sldMkLst>
        <pc:spChg chg="mod">
          <ac:chgData name="Sarandis Marinakis" userId="ffdd748388b35624" providerId="LiveId" clId="{C4097305-5781-45CB-9BF0-97B7BDAF6765}" dt="2020-09-05T10:52:38.131" v="7641" actId="6549"/>
          <ac:spMkLst>
            <pc:docMk/>
            <pc:sldMk cId="1002350774" sldId="494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10:56:05.120" v="7749" actId="14100"/>
          <ac:spMkLst>
            <pc:docMk/>
            <pc:sldMk cId="1002350774" sldId="494"/>
            <ac:spMk id="10" creationId="{00000000-0000-0000-0000-000000000000}"/>
          </ac:spMkLst>
        </pc:spChg>
        <pc:picChg chg="add del">
          <ac:chgData name="Sarandis Marinakis" userId="ffdd748388b35624" providerId="LiveId" clId="{C4097305-5781-45CB-9BF0-97B7BDAF6765}" dt="2020-09-05T10:54:45.525" v="7726" actId="22"/>
          <ac:picMkLst>
            <pc:docMk/>
            <pc:sldMk cId="1002350774" sldId="494"/>
            <ac:picMk id="3" creationId="{1533DD16-F88C-40A3-9EED-C4CB8432FA3A}"/>
          </ac:picMkLst>
        </pc:picChg>
        <pc:picChg chg="del mod">
          <ac:chgData name="Sarandis Marinakis" userId="ffdd748388b35624" providerId="LiveId" clId="{C4097305-5781-45CB-9BF0-97B7BDAF6765}" dt="2020-09-05T10:55:43.177" v="7741" actId="478"/>
          <ac:picMkLst>
            <pc:docMk/>
            <pc:sldMk cId="1002350774" sldId="494"/>
            <ac:picMk id="4" creationId="{8DA493AD-E1AB-4E0F-BCA3-1E87EFE6F8E0}"/>
          </ac:picMkLst>
        </pc:picChg>
      </pc:sldChg>
      <pc:sldChg chg="addSp modSp add mod">
        <pc:chgData name="Sarandis Marinakis" userId="ffdd748388b35624" providerId="LiveId" clId="{C4097305-5781-45CB-9BF0-97B7BDAF6765}" dt="2020-09-05T11:05:43.135" v="8017" actId="5793"/>
        <pc:sldMkLst>
          <pc:docMk/>
          <pc:sldMk cId="1941313182" sldId="495"/>
        </pc:sldMkLst>
        <pc:spChg chg="mod">
          <ac:chgData name="Sarandis Marinakis" userId="ffdd748388b35624" providerId="LiveId" clId="{C4097305-5781-45CB-9BF0-97B7BDAF6765}" dt="2020-09-05T11:05:43.135" v="8017" actId="5793"/>
          <ac:spMkLst>
            <pc:docMk/>
            <pc:sldMk cId="1941313182" sldId="495"/>
            <ac:spMk id="3" creationId="{5EF48037-C241-4F48-863E-BC952334293B}"/>
          </ac:spMkLst>
        </pc:spChg>
        <pc:spChg chg="mod">
          <ac:chgData name="Sarandis Marinakis" userId="ffdd748388b35624" providerId="LiveId" clId="{C4097305-5781-45CB-9BF0-97B7BDAF6765}" dt="2020-09-05T11:01:40.699" v="7759" actId="20577"/>
          <ac:spMkLst>
            <pc:docMk/>
            <pc:sldMk cId="1941313182" sldId="495"/>
            <ac:spMk id="9" creationId="{00000000-0000-0000-0000-000000000000}"/>
          </ac:spMkLst>
        </pc:spChg>
        <pc:picChg chg="add mod">
          <ac:chgData name="Sarandis Marinakis" userId="ffdd748388b35624" providerId="LiveId" clId="{C4097305-5781-45CB-9BF0-97B7BDAF6765}" dt="2020-09-05T11:03:00.019" v="7767" actId="1038"/>
          <ac:picMkLst>
            <pc:docMk/>
            <pc:sldMk cId="1941313182" sldId="495"/>
            <ac:picMk id="4" creationId="{FCC74BCC-2269-49A7-9BE0-258D1441ED60}"/>
          </ac:picMkLst>
        </pc:picChg>
      </pc:sldChg>
      <pc:sldChg chg="modSp add mod">
        <pc:chgData name="Sarandis Marinakis" userId="ffdd748388b35624" providerId="LiveId" clId="{C4097305-5781-45CB-9BF0-97B7BDAF6765}" dt="2020-09-05T11:25:31.691" v="8486" actId="20577"/>
        <pc:sldMkLst>
          <pc:docMk/>
          <pc:sldMk cId="3258595300" sldId="496"/>
        </pc:sldMkLst>
        <pc:spChg chg="mod">
          <ac:chgData name="Sarandis Marinakis" userId="ffdd748388b35624" providerId="LiveId" clId="{C4097305-5781-45CB-9BF0-97B7BDAF6765}" dt="2020-09-05T11:25:31.691" v="8486" actId="20577"/>
          <ac:spMkLst>
            <pc:docMk/>
            <pc:sldMk cId="3258595300" sldId="496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1:27:26.131" v="8834" actId="20577"/>
        <pc:sldMkLst>
          <pc:docMk/>
          <pc:sldMk cId="4017948465" sldId="497"/>
        </pc:sldMkLst>
        <pc:spChg chg="mod">
          <ac:chgData name="Sarandis Marinakis" userId="ffdd748388b35624" providerId="LiveId" clId="{C4097305-5781-45CB-9BF0-97B7BDAF6765}" dt="2020-09-05T11:27:26.131" v="8834" actId="20577"/>
          <ac:spMkLst>
            <pc:docMk/>
            <pc:sldMk cId="4017948465" sldId="497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1:40:11.060" v="9132" actId="20577"/>
        <pc:sldMkLst>
          <pc:docMk/>
          <pc:sldMk cId="3596458785" sldId="498"/>
        </pc:sldMkLst>
        <pc:spChg chg="mod">
          <ac:chgData name="Sarandis Marinakis" userId="ffdd748388b35624" providerId="LiveId" clId="{C4097305-5781-45CB-9BF0-97B7BDAF6765}" dt="2020-09-05T11:40:11.060" v="9132" actId="20577"/>
          <ac:spMkLst>
            <pc:docMk/>
            <pc:sldMk cId="3596458785" sldId="498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1:41:12.885" v="9307" actId="6549"/>
        <pc:sldMkLst>
          <pc:docMk/>
          <pc:sldMk cId="4224223040" sldId="499"/>
        </pc:sldMkLst>
        <pc:spChg chg="mod">
          <ac:chgData name="Sarandis Marinakis" userId="ffdd748388b35624" providerId="LiveId" clId="{C4097305-5781-45CB-9BF0-97B7BDAF6765}" dt="2020-09-05T11:41:12.885" v="9307" actId="6549"/>
          <ac:spMkLst>
            <pc:docMk/>
            <pc:sldMk cId="4224223040" sldId="499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1:43:09.972" v="9609" actId="20577"/>
        <pc:sldMkLst>
          <pc:docMk/>
          <pc:sldMk cId="1917051196" sldId="500"/>
        </pc:sldMkLst>
        <pc:spChg chg="mod">
          <ac:chgData name="Sarandis Marinakis" userId="ffdd748388b35624" providerId="LiveId" clId="{C4097305-5781-45CB-9BF0-97B7BDAF6765}" dt="2020-09-05T11:43:09.972" v="9609" actId="20577"/>
          <ac:spMkLst>
            <pc:docMk/>
            <pc:sldMk cId="1917051196" sldId="500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1:43:59.449" v="9763" actId="5793"/>
        <pc:sldMkLst>
          <pc:docMk/>
          <pc:sldMk cId="2483622740" sldId="501"/>
        </pc:sldMkLst>
        <pc:spChg chg="mod">
          <ac:chgData name="Sarandis Marinakis" userId="ffdd748388b35624" providerId="LiveId" clId="{C4097305-5781-45CB-9BF0-97B7BDAF6765}" dt="2020-09-05T11:43:59.449" v="9763" actId="5793"/>
          <ac:spMkLst>
            <pc:docMk/>
            <pc:sldMk cId="2483622740" sldId="501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1:48:57.820" v="10307" actId="20577"/>
        <pc:sldMkLst>
          <pc:docMk/>
          <pc:sldMk cId="4062757046" sldId="502"/>
        </pc:sldMkLst>
        <pc:spChg chg="mod">
          <ac:chgData name="Sarandis Marinakis" userId="ffdd748388b35624" providerId="LiveId" clId="{C4097305-5781-45CB-9BF0-97B7BDAF6765}" dt="2020-09-05T11:48:57.820" v="10307" actId="20577"/>
          <ac:spMkLst>
            <pc:docMk/>
            <pc:sldMk cId="4062757046" sldId="502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2:09:51.477" v="13076" actId="20577"/>
        <pc:sldMkLst>
          <pc:docMk/>
          <pc:sldMk cId="1751294494" sldId="503"/>
        </pc:sldMkLst>
        <pc:spChg chg="mod">
          <ac:chgData name="Sarandis Marinakis" userId="ffdd748388b35624" providerId="LiveId" clId="{C4097305-5781-45CB-9BF0-97B7BDAF6765}" dt="2020-09-05T12:09:51.477" v="13076" actId="20577"/>
          <ac:spMkLst>
            <pc:docMk/>
            <pc:sldMk cId="1751294494" sldId="503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2:46:47.948" v="13388" actId="5793"/>
        <pc:sldMkLst>
          <pc:docMk/>
          <pc:sldMk cId="901051724" sldId="504"/>
        </pc:sldMkLst>
        <pc:spChg chg="mod">
          <ac:chgData name="Sarandis Marinakis" userId="ffdd748388b35624" providerId="LiveId" clId="{C4097305-5781-45CB-9BF0-97B7BDAF6765}" dt="2020-09-05T12:46:47.948" v="13388" actId="5793"/>
          <ac:spMkLst>
            <pc:docMk/>
            <pc:sldMk cId="901051724" sldId="504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2:49:01.488" v="13679" actId="6549"/>
        <pc:sldMkLst>
          <pc:docMk/>
          <pc:sldMk cId="1408706339" sldId="505"/>
        </pc:sldMkLst>
        <pc:spChg chg="mod">
          <ac:chgData name="Sarandis Marinakis" userId="ffdd748388b35624" providerId="LiveId" clId="{C4097305-5781-45CB-9BF0-97B7BDAF6765}" dt="2020-09-05T12:49:01.488" v="13679" actId="6549"/>
          <ac:spMkLst>
            <pc:docMk/>
            <pc:sldMk cId="1408706339" sldId="505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2:50:37.345" v="13961" actId="20577"/>
        <pc:sldMkLst>
          <pc:docMk/>
          <pc:sldMk cId="1749711543" sldId="506"/>
        </pc:sldMkLst>
        <pc:spChg chg="mod">
          <ac:chgData name="Sarandis Marinakis" userId="ffdd748388b35624" providerId="LiveId" clId="{C4097305-5781-45CB-9BF0-97B7BDAF6765}" dt="2020-09-05T12:50:37.345" v="13961" actId="20577"/>
          <ac:spMkLst>
            <pc:docMk/>
            <pc:sldMk cId="1749711543" sldId="506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2:53:42.257" v="14528" actId="20577"/>
        <pc:sldMkLst>
          <pc:docMk/>
          <pc:sldMk cId="802979028" sldId="507"/>
        </pc:sldMkLst>
        <pc:spChg chg="mod">
          <ac:chgData name="Sarandis Marinakis" userId="ffdd748388b35624" providerId="LiveId" clId="{C4097305-5781-45CB-9BF0-97B7BDAF6765}" dt="2020-09-05T12:53:42.257" v="14528" actId="20577"/>
          <ac:spMkLst>
            <pc:docMk/>
            <pc:sldMk cId="802979028" sldId="507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3:01:03.128" v="14818" actId="20577"/>
        <pc:sldMkLst>
          <pc:docMk/>
          <pc:sldMk cId="628621804" sldId="508"/>
        </pc:sldMkLst>
        <pc:spChg chg="mod">
          <ac:chgData name="Sarandis Marinakis" userId="ffdd748388b35624" providerId="LiveId" clId="{C4097305-5781-45CB-9BF0-97B7BDAF6765}" dt="2020-09-05T13:01:03.128" v="14818" actId="20577"/>
          <ac:spMkLst>
            <pc:docMk/>
            <pc:sldMk cId="628621804" sldId="508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3:23:40.257" v="15413" actId="20577"/>
        <pc:sldMkLst>
          <pc:docMk/>
          <pc:sldMk cId="4130609368" sldId="509"/>
        </pc:sldMkLst>
        <pc:spChg chg="mod">
          <ac:chgData name="Sarandis Marinakis" userId="ffdd748388b35624" providerId="LiveId" clId="{C4097305-5781-45CB-9BF0-97B7BDAF6765}" dt="2020-09-05T13:23:40.257" v="15413" actId="20577"/>
          <ac:spMkLst>
            <pc:docMk/>
            <pc:sldMk cId="4130609368" sldId="509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3:33:11.785" v="15958" actId="20577"/>
        <pc:sldMkLst>
          <pc:docMk/>
          <pc:sldMk cId="2303883580" sldId="510"/>
        </pc:sldMkLst>
        <pc:spChg chg="mod">
          <ac:chgData name="Sarandis Marinakis" userId="ffdd748388b35624" providerId="LiveId" clId="{C4097305-5781-45CB-9BF0-97B7BDAF6765}" dt="2020-09-05T13:33:11.785" v="15958" actId="20577"/>
          <ac:spMkLst>
            <pc:docMk/>
            <pc:sldMk cId="2303883580" sldId="510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3:35:02.778" v="16327" actId="20577"/>
        <pc:sldMkLst>
          <pc:docMk/>
          <pc:sldMk cId="1331335864" sldId="511"/>
        </pc:sldMkLst>
        <pc:spChg chg="mod">
          <ac:chgData name="Sarandis Marinakis" userId="ffdd748388b35624" providerId="LiveId" clId="{C4097305-5781-45CB-9BF0-97B7BDAF6765}" dt="2020-09-05T13:35:02.778" v="16327" actId="20577"/>
          <ac:spMkLst>
            <pc:docMk/>
            <pc:sldMk cId="1331335864" sldId="511"/>
            <ac:spMk id="3" creationId="{5EF48037-C241-4F48-863E-BC952334293B}"/>
          </ac:spMkLst>
        </pc:spChg>
      </pc:sldChg>
      <pc:sldChg chg="add del">
        <pc:chgData name="Sarandis Marinakis" userId="ffdd748388b35624" providerId="LiveId" clId="{C4097305-5781-45CB-9BF0-97B7BDAF6765}" dt="2020-09-05T13:35:16.722" v="16328" actId="47"/>
        <pc:sldMkLst>
          <pc:docMk/>
          <pc:sldMk cId="2862313821" sldId="512"/>
        </pc:sldMkLst>
      </pc:sldChg>
      <pc:sldChg chg="add del">
        <pc:chgData name="Sarandis Marinakis" userId="ffdd748388b35624" providerId="LiveId" clId="{C4097305-5781-45CB-9BF0-97B7BDAF6765}" dt="2020-09-05T13:35:19.278" v="16329" actId="47"/>
        <pc:sldMkLst>
          <pc:docMk/>
          <pc:sldMk cId="1539293313" sldId="513"/>
        </pc:sldMkLst>
      </pc:sldChg>
      <pc:sldChg chg="add del">
        <pc:chgData name="Sarandis Marinakis" userId="ffdd748388b35624" providerId="LiveId" clId="{C4097305-5781-45CB-9BF0-97B7BDAF6765}" dt="2020-09-05T13:36:34.875" v="16349" actId="47"/>
        <pc:sldMkLst>
          <pc:docMk/>
          <pc:sldMk cId="2591136316" sldId="514"/>
        </pc:sldMkLst>
      </pc:sldChg>
      <pc:sldChg chg="add del">
        <pc:chgData name="Sarandis Marinakis" userId="ffdd748388b35624" providerId="LiveId" clId="{C4097305-5781-45CB-9BF0-97B7BDAF6765}" dt="2020-09-05T13:35:35.531" v="16334" actId="47"/>
        <pc:sldMkLst>
          <pc:docMk/>
          <pc:sldMk cId="3641873148" sldId="515"/>
        </pc:sldMkLst>
      </pc:sldChg>
      <pc:sldChg chg="add del">
        <pc:chgData name="Sarandis Marinakis" userId="ffdd748388b35624" providerId="LiveId" clId="{C4097305-5781-45CB-9BF0-97B7BDAF6765}" dt="2020-09-05T13:35:21.693" v="16330" actId="47"/>
        <pc:sldMkLst>
          <pc:docMk/>
          <pc:sldMk cId="2720741870" sldId="516"/>
        </pc:sldMkLst>
      </pc:sldChg>
      <pc:sldChg chg="add del">
        <pc:chgData name="Sarandis Marinakis" userId="ffdd748388b35624" providerId="LiveId" clId="{C4097305-5781-45CB-9BF0-97B7BDAF6765}" dt="2020-09-05T13:35:22.948" v="16331" actId="47"/>
        <pc:sldMkLst>
          <pc:docMk/>
          <pc:sldMk cId="4214654425" sldId="517"/>
        </pc:sldMkLst>
      </pc:sldChg>
      <pc:sldChg chg="add del">
        <pc:chgData name="Sarandis Marinakis" userId="ffdd748388b35624" providerId="LiveId" clId="{C4097305-5781-45CB-9BF0-97B7BDAF6765}" dt="2020-09-05T13:36:34.875" v="16349" actId="47"/>
        <pc:sldMkLst>
          <pc:docMk/>
          <pc:sldMk cId="2951233513" sldId="518"/>
        </pc:sldMkLst>
      </pc:sldChg>
      <pc:sldChg chg="add del">
        <pc:chgData name="Sarandis Marinakis" userId="ffdd748388b35624" providerId="LiveId" clId="{C4097305-5781-45CB-9BF0-97B7BDAF6765}" dt="2020-09-05T13:35:25.720" v="16332" actId="47"/>
        <pc:sldMkLst>
          <pc:docMk/>
          <pc:sldMk cId="159928432" sldId="519"/>
        </pc:sldMkLst>
      </pc:sldChg>
      <pc:sldChg chg="add del">
        <pc:chgData name="Sarandis Marinakis" userId="ffdd748388b35624" providerId="LiveId" clId="{C4097305-5781-45CB-9BF0-97B7BDAF6765}" dt="2020-09-05T13:36:34.875" v="16349" actId="47"/>
        <pc:sldMkLst>
          <pc:docMk/>
          <pc:sldMk cId="421826324" sldId="520"/>
        </pc:sldMkLst>
      </pc:sldChg>
      <pc:sldChg chg="add del">
        <pc:chgData name="Sarandis Marinakis" userId="ffdd748388b35624" providerId="LiveId" clId="{C4097305-5781-45CB-9BF0-97B7BDAF6765}" dt="2020-09-05T13:35:28.549" v="16333" actId="47"/>
        <pc:sldMkLst>
          <pc:docMk/>
          <pc:sldMk cId="1979319557" sldId="521"/>
        </pc:sldMkLst>
      </pc:sldChg>
      <pc:sldChg chg="add del">
        <pc:chgData name="Sarandis Marinakis" userId="ffdd748388b35624" providerId="LiveId" clId="{C4097305-5781-45CB-9BF0-97B7BDAF6765}" dt="2020-09-05T13:35:38.155" v="16335" actId="47"/>
        <pc:sldMkLst>
          <pc:docMk/>
          <pc:sldMk cId="3388099591" sldId="522"/>
        </pc:sldMkLst>
      </pc:sldChg>
      <pc:sldChg chg="add del">
        <pc:chgData name="Sarandis Marinakis" userId="ffdd748388b35624" providerId="LiveId" clId="{C4097305-5781-45CB-9BF0-97B7BDAF6765}" dt="2020-09-05T13:36:34.875" v="16349" actId="47"/>
        <pc:sldMkLst>
          <pc:docMk/>
          <pc:sldMk cId="4121830383" sldId="523"/>
        </pc:sldMkLst>
      </pc:sldChg>
      <pc:sldChg chg="add del">
        <pc:chgData name="Sarandis Marinakis" userId="ffdd748388b35624" providerId="LiveId" clId="{C4097305-5781-45CB-9BF0-97B7BDAF6765}" dt="2020-09-05T13:35:40.436" v="16336" actId="47"/>
        <pc:sldMkLst>
          <pc:docMk/>
          <pc:sldMk cId="3900029975" sldId="524"/>
        </pc:sldMkLst>
      </pc:sldChg>
      <pc:sldChg chg="add del">
        <pc:chgData name="Sarandis Marinakis" userId="ffdd748388b35624" providerId="LiveId" clId="{C4097305-5781-45CB-9BF0-97B7BDAF6765}" dt="2020-09-05T13:36:34.875" v="16349" actId="47"/>
        <pc:sldMkLst>
          <pc:docMk/>
          <pc:sldMk cId="3434940073" sldId="525"/>
        </pc:sldMkLst>
      </pc:sldChg>
      <pc:sldChg chg="add del">
        <pc:chgData name="Sarandis Marinakis" userId="ffdd748388b35624" providerId="LiveId" clId="{C4097305-5781-45CB-9BF0-97B7BDAF6765}" dt="2020-09-05T13:36:34.875" v="16349" actId="47"/>
        <pc:sldMkLst>
          <pc:docMk/>
          <pc:sldMk cId="4009399701" sldId="526"/>
        </pc:sldMkLst>
      </pc:sldChg>
      <pc:sldChg chg="add del">
        <pc:chgData name="Sarandis Marinakis" userId="ffdd748388b35624" providerId="LiveId" clId="{C4097305-5781-45CB-9BF0-97B7BDAF6765}" dt="2020-09-05T13:35:42.091" v="16337" actId="47"/>
        <pc:sldMkLst>
          <pc:docMk/>
          <pc:sldMk cId="2740726530" sldId="527"/>
        </pc:sldMkLst>
      </pc:sldChg>
      <pc:sldChg chg="add del">
        <pc:chgData name="Sarandis Marinakis" userId="ffdd748388b35624" providerId="LiveId" clId="{C4097305-5781-45CB-9BF0-97B7BDAF6765}" dt="2020-09-05T13:36:38.618" v="16350" actId="47"/>
        <pc:sldMkLst>
          <pc:docMk/>
          <pc:sldMk cId="3100076942" sldId="528"/>
        </pc:sldMkLst>
      </pc:sldChg>
      <pc:sldChg chg="add del">
        <pc:chgData name="Sarandis Marinakis" userId="ffdd748388b35624" providerId="LiveId" clId="{C4097305-5781-45CB-9BF0-97B7BDAF6765}" dt="2020-09-05T13:35:43.812" v="16338" actId="47"/>
        <pc:sldMkLst>
          <pc:docMk/>
          <pc:sldMk cId="2886419003" sldId="529"/>
        </pc:sldMkLst>
      </pc:sldChg>
      <pc:sldChg chg="add del">
        <pc:chgData name="Sarandis Marinakis" userId="ffdd748388b35624" providerId="LiveId" clId="{C4097305-5781-45CB-9BF0-97B7BDAF6765}" dt="2020-09-05T13:36:47.852" v="16353" actId="47"/>
        <pc:sldMkLst>
          <pc:docMk/>
          <pc:sldMk cId="923575217" sldId="530"/>
        </pc:sldMkLst>
      </pc:sldChg>
      <pc:sldChg chg="add del">
        <pc:chgData name="Sarandis Marinakis" userId="ffdd748388b35624" providerId="LiveId" clId="{C4097305-5781-45CB-9BF0-97B7BDAF6765}" dt="2020-09-05T13:35:45.883" v="16339" actId="47"/>
        <pc:sldMkLst>
          <pc:docMk/>
          <pc:sldMk cId="216291012" sldId="531"/>
        </pc:sldMkLst>
      </pc:sldChg>
      <pc:sldChg chg="add del">
        <pc:chgData name="Sarandis Marinakis" userId="ffdd748388b35624" providerId="LiveId" clId="{C4097305-5781-45CB-9BF0-97B7BDAF6765}" dt="2020-09-05T13:36:45.195" v="16352" actId="47"/>
        <pc:sldMkLst>
          <pc:docMk/>
          <pc:sldMk cId="933442702" sldId="532"/>
        </pc:sldMkLst>
      </pc:sldChg>
      <pc:sldChg chg="add del">
        <pc:chgData name="Sarandis Marinakis" userId="ffdd748388b35624" providerId="LiveId" clId="{C4097305-5781-45CB-9BF0-97B7BDAF6765}" dt="2020-09-05T13:35:47.969" v="16340" actId="47"/>
        <pc:sldMkLst>
          <pc:docMk/>
          <pc:sldMk cId="2295917926" sldId="533"/>
        </pc:sldMkLst>
      </pc:sldChg>
      <pc:sldChg chg="add del">
        <pc:chgData name="Sarandis Marinakis" userId="ffdd748388b35624" providerId="LiveId" clId="{C4097305-5781-45CB-9BF0-97B7BDAF6765}" dt="2020-09-05T13:36:43.962" v="16351" actId="47"/>
        <pc:sldMkLst>
          <pc:docMk/>
          <pc:sldMk cId="2181536255" sldId="534"/>
        </pc:sldMkLst>
      </pc:sldChg>
      <pc:sldChg chg="add del">
        <pc:chgData name="Sarandis Marinakis" userId="ffdd748388b35624" providerId="LiveId" clId="{C4097305-5781-45CB-9BF0-97B7BDAF6765}" dt="2020-09-05T13:37:00.706" v="16356" actId="47"/>
        <pc:sldMkLst>
          <pc:docMk/>
          <pc:sldMk cId="1292722120" sldId="535"/>
        </pc:sldMkLst>
      </pc:sldChg>
      <pc:sldChg chg="add del">
        <pc:chgData name="Sarandis Marinakis" userId="ffdd748388b35624" providerId="LiveId" clId="{C4097305-5781-45CB-9BF0-97B7BDAF6765}" dt="2020-09-05T13:35:50.492" v="16341" actId="47"/>
        <pc:sldMkLst>
          <pc:docMk/>
          <pc:sldMk cId="2483598801" sldId="536"/>
        </pc:sldMkLst>
      </pc:sldChg>
      <pc:sldChg chg="add del">
        <pc:chgData name="Sarandis Marinakis" userId="ffdd748388b35624" providerId="LiveId" clId="{C4097305-5781-45CB-9BF0-97B7BDAF6765}" dt="2020-09-05T13:36:57.810" v="16355" actId="47"/>
        <pc:sldMkLst>
          <pc:docMk/>
          <pc:sldMk cId="1631260059" sldId="537"/>
        </pc:sldMkLst>
      </pc:sldChg>
      <pc:sldChg chg="add del">
        <pc:chgData name="Sarandis Marinakis" userId="ffdd748388b35624" providerId="LiveId" clId="{C4097305-5781-45CB-9BF0-97B7BDAF6765}" dt="2020-09-05T13:35:51.955" v="16342" actId="47"/>
        <pc:sldMkLst>
          <pc:docMk/>
          <pc:sldMk cId="1739861205" sldId="538"/>
        </pc:sldMkLst>
      </pc:sldChg>
      <pc:sldChg chg="add del">
        <pc:chgData name="Sarandis Marinakis" userId="ffdd748388b35624" providerId="LiveId" clId="{C4097305-5781-45CB-9BF0-97B7BDAF6765}" dt="2020-09-05T13:35:59.625" v="16344" actId="47"/>
        <pc:sldMkLst>
          <pc:docMk/>
          <pc:sldMk cId="119877385" sldId="539"/>
        </pc:sldMkLst>
      </pc:sldChg>
      <pc:sldChg chg="add del">
        <pc:chgData name="Sarandis Marinakis" userId="ffdd748388b35624" providerId="LiveId" clId="{C4097305-5781-45CB-9BF0-97B7BDAF6765}" dt="2020-09-05T13:35:53.834" v="16343" actId="47"/>
        <pc:sldMkLst>
          <pc:docMk/>
          <pc:sldMk cId="1725408366" sldId="540"/>
        </pc:sldMkLst>
      </pc:sldChg>
      <pc:sldChg chg="add del">
        <pc:chgData name="Sarandis Marinakis" userId="ffdd748388b35624" providerId="LiveId" clId="{C4097305-5781-45CB-9BF0-97B7BDAF6765}" dt="2020-09-05T13:36:01.083" v="16345" actId="47"/>
        <pc:sldMkLst>
          <pc:docMk/>
          <pc:sldMk cId="2548824420" sldId="541"/>
        </pc:sldMkLst>
      </pc:sldChg>
      <pc:sldChg chg="add del">
        <pc:chgData name="Sarandis Marinakis" userId="ffdd748388b35624" providerId="LiveId" clId="{C4097305-5781-45CB-9BF0-97B7BDAF6765}" dt="2020-09-05T13:36:01.789" v="16346" actId="47"/>
        <pc:sldMkLst>
          <pc:docMk/>
          <pc:sldMk cId="1129829159" sldId="542"/>
        </pc:sldMkLst>
      </pc:sldChg>
      <pc:sldChg chg="add del">
        <pc:chgData name="Sarandis Marinakis" userId="ffdd748388b35624" providerId="LiveId" clId="{C4097305-5781-45CB-9BF0-97B7BDAF6765}" dt="2020-09-05T13:36:56.018" v="16354" actId="47"/>
        <pc:sldMkLst>
          <pc:docMk/>
          <pc:sldMk cId="407659373" sldId="543"/>
        </pc:sldMkLst>
      </pc:sldChg>
      <pc:sldChg chg="add del">
        <pc:chgData name="Sarandis Marinakis" userId="ffdd748388b35624" providerId="LiveId" clId="{C4097305-5781-45CB-9BF0-97B7BDAF6765}" dt="2020-09-05T13:37:02.641" v="16357" actId="47"/>
        <pc:sldMkLst>
          <pc:docMk/>
          <pc:sldMk cId="4134788626" sldId="544"/>
        </pc:sldMkLst>
      </pc:sldChg>
      <pc:sldChg chg="add del">
        <pc:chgData name="Sarandis Marinakis" userId="ffdd748388b35624" providerId="LiveId" clId="{C4097305-5781-45CB-9BF0-97B7BDAF6765}" dt="2020-09-05T13:36:10.174" v="16347" actId="47"/>
        <pc:sldMkLst>
          <pc:docMk/>
          <pc:sldMk cId="3412403196" sldId="545"/>
        </pc:sldMkLst>
      </pc:sldChg>
      <pc:sldChg chg="add del">
        <pc:chgData name="Sarandis Marinakis" userId="ffdd748388b35624" providerId="LiveId" clId="{C4097305-5781-45CB-9BF0-97B7BDAF6765}" dt="2020-09-05T13:36:10.174" v="16347" actId="47"/>
        <pc:sldMkLst>
          <pc:docMk/>
          <pc:sldMk cId="1283899981" sldId="546"/>
        </pc:sldMkLst>
      </pc:sldChg>
      <pc:sldChg chg="add del">
        <pc:chgData name="Sarandis Marinakis" userId="ffdd748388b35624" providerId="LiveId" clId="{C4097305-5781-45CB-9BF0-97B7BDAF6765}" dt="2020-09-05T13:36:10.174" v="16347" actId="47"/>
        <pc:sldMkLst>
          <pc:docMk/>
          <pc:sldMk cId="3437758499" sldId="547"/>
        </pc:sldMkLst>
      </pc:sldChg>
      <pc:sldChg chg="add del">
        <pc:chgData name="Sarandis Marinakis" userId="ffdd748388b35624" providerId="LiveId" clId="{C4097305-5781-45CB-9BF0-97B7BDAF6765}" dt="2020-09-05T13:36:10.174" v="16347" actId="47"/>
        <pc:sldMkLst>
          <pc:docMk/>
          <pc:sldMk cId="820574898" sldId="548"/>
        </pc:sldMkLst>
      </pc:sldChg>
      <pc:sldChg chg="add del">
        <pc:chgData name="Sarandis Marinakis" userId="ffdd748388b35624" providerId="LiveId" clId="{C4097305-5781-45CB-9BF0-97B7BDAF6765}" dt="2020-09-05T13:36:10.174" v="16347" actId="47"/>
        <pc:sldMkLst>
          <pc:docMk/>
          <pc:sldMk cId="3502805905" sldId="549"/>
        </pc:sldMkLst>
      </pc:sldChg>
      <pc:sldChg chg="add del">
        <pc:chgData name="Sarandis Marinakis" userId="ffdd748388b35624" providerId="LiveId" clId="{C4097305-5781-45CB-9BF0-97B7BDAF6765}" dt="2020-09-05T13:36:10.174" v="16347" actId="47"/>
        <pc:sldMkLst>
          <pc:docMk/>
          <pc:sldMk cId="3862548289" sldId="550"/>
        </pc:sldMkLst>
      </pc:sldChg>
      <pc:sldChg chg="add del">
        <pc:chgData name="Sarandis Marinakis" userId="ffdd748388b35624" providerId="LiveId" clId="{C4097305-5781-45CB-9BF0-97B7BDAF6765}" dt="2020-09-05T13:36:16.120" v="16348" actId="47"/>
        <pc:sldMkLst>
          <pc:docMk/>
          <pc:sldMk cId="1350614746" sldId="551"/>
        </pc:sldMkLst>
      </pc:sldChg>
      <pc:sldChg chg="add del">
        <pc:chgData name="Sarandis Marinakis" userId="ffdd748388b35624" providerId="LiveId" clId="{C4097305-5781-45CB-9BF0-97B7BDAF6765}" dt="2020-09-05T13:36:16.120" v="16348" actId="47"/>
        <pc:sldMkLst>
          <pc:docMk/>
          <pc:sldMk cId="1607209965" sldId="552"/>
        </pc:sldMkLst>
      </pc:sldChg>
      <pc:sldChg chg="add del">
        <pc:chgData name="Sarandis Marinakis" userId="ffdd748388b35624" providerId="LiveId" clId="{C4097305-5781-45CB-9BF0-97B7BDAF6765}" dt="2020-09-05T13:36:16.120" v="16348" actId="47"/>
        <pc:sldMkLst>
          <pc:docMk/>
          <pc:sldMk cId="3517054164" sldId="553"/>
        </pc:sldMkLst>
      </pc:sldChg>
      <pc:sldChg chg="modSp add mod">
        <pc:chgData name="Sarandis Marinakis" userId="ffdd748388b35624" providerId="LiveId" clId="{C4097305-5781-45CB-9BF0-97B7BDAF6765}" dt="2020-09-05T11:51:53.629" v="10811" actId="6549"/>
        <pc:sldMkLst>
          <pc:docMk/>
          <pc:sldMk cId="2254944184" sldId="554"/>
        </pc:sldMkLst>
        <pc:spChg chg="mod">
          <ac:chgData name="Sarandis Marinakis" userId="ffdd748388b35624" providerId="LiveId" clId="{C4097305-5781-45CB-9BF0-97B7BDAF6765}" dt="2020-09-05T11:51:53.629" v="10811" actId="6549"/>
          <ac:spMkLst>
            <pc:docMk/>
            <pc:sldMk cId="2254944184" sldId="554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1:53:51.620" v="11139" actId="20577"/>
        <pc:sldMkLst>
          <pc:docMk/>
          <pc:sldMk cId="1807873585" sldId="555"/>
        </pc:sldMkLst>
        <pc:spChg chg="mod">
          <ac:chgData name="Sarandis Marinakis" userId="ffdd748388b35624" providerId="LiveId" clId="{C4097305-5781-45CB-9BF0-97B7BDAF6765}" dt="2020-09-05T11:53:51.620" v="11139" actId="20577"/>
          <ac:spMkLst>
            <pc:docMk/>
            <pc:sldMk cId="1807873585" sldId="555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1:56:54.108" v="11739" actId="20577"/>
        <pc:sldMkLst>
          <pc:docMk/>
          <pc:sldMk cId="3311687825" sldId="556"/>
        </pc:sldMkLst>
        <pc:spChg chg="mod">
          <ac:chgData name="Sarandis Marinakis" userId="ffdd748388b35624" providerId="LiveId" clId="{C4097305-5781-45CB-9BF0-97B7BDAF6765}" dt="2020-09-05T11:56:54.108" v="11739" actId="20577"/>
          <ac:spMkLst>
            <pc:docMk/>
            <pc:sldMk cId="3311687825" sldId="556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1:58:42.261" v="12201" actId="20577"/>
        <pc:sldMkLst>
          <pc:docMk/>
          <pc:sldMk cId="3559918312" sldId="557"/>
        </pc:sldMkLst>
        <pc:spChg chg="mod">
          <ac:chgData name="Sarandis Marinakis" userId="ffdd748388b35624" providerId="LiveId" clId="{C4097305-5781-45CB-9BF0-97B7BDAF6765}" dt="2020-09-05T11:58:42.261" v="12201" actId="20577"/>
          <ac:spMkLst>
            <pc:docMk/>
            <pc:sldMk cId="3559918312" sldId="557"/>
            <ac:spMk id="3" creationId="{5EF48037-C241-4F48-863E-BC952334293B}"/>
          </ac:spMkLst>
        </pc:spChg>
      </pc:sldChg>
      <pc:sldChg chg="modSp add del mod">
        <pc:chgData name="Sarandis Marinakis" userId="ffdd748388b35624" providerId="LiveId" clId="{C4097305-5781-45CB-9BF0-97B7BDAF6765}" dt="2020-09-05T12:08:05.487" v="12807" actId="47"/>
        <pc:sldMkLst>
          <pc:docMk/>
          <pc:sldMk cId="2049086370" sldId="558"/>
        </pc:sldMkLst>
        <pc:spChg chg="mod">
          <ac:chgData name="Sarandis Marinakis" userId="ffdd748388b35624" providerId="LiveId" clId="{C4097305-5781-45CB-9BF0-97B7BDAF6765}" dt="2020-09-05T11:58:59.710" v="12222" actId="20577"/>
          <ac:spMkLst>
            <pc:docMk/>
            <pc:sldMk cId="2049086370" sldId="558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2:07:27.589" v="12806" actId="20577"/>
        <pc:sldMkLst>
          <pc:docMk/>
          <pc:sldMk cId="933739199" sldId="559"/>
        </pc:sldMkLst>
        <pc:spChg chg="mod">
          <ac:chgData name="Sarandis Marinakis" userId="ffdd748388b35624" providerId="LiveId" clId="{C4097305-5781-45CB-9BF0-97B7BDAF6765}" dt="2020-09-05T12:07:27.589" v="12806" actId="20577"/>
          <ac:spMkLst>
            <pc:docMk/>
            <pc:sldMk cId="933739199" sldId="559"/>
            <ac:spMk id="3" creationId="{5EF48037-C241-4F48-863E-BC952334293B}"/>
          </ac:spMkLst>
        </pc:spChg>
      </pc:sldChg>
      <pc:sldChg chg="add del">
        <pc:chgData name="Sarandis Marinakis" userId="ffdd748388b35624" providerId="LiveId" clId="{C4097305-5781-45CB-9BF0-97B7BDAF6765}" dt="2020-09-05T12:08:09.845" v="12808" actId="47"/>
        <pc:sldMkLst>
          <pc:docMk/>
          <pc:sldMk cId="2826488622" sldId="560"/>
        </pc:sldMkLst>
      </pc:sldChg>
      <pc:sldChg chg="modSp add mod">
        <pc:chgData name="Sarandis Marinakis" userId="ffdd748388b35624" providerId="LiveId" clId="{C4097305-5781-45CB-9BF0-97B7BDAF6765}" dt="2020-09-05T12:02:00.812" v="12457" actId="20577"/>
        <pc:sldMkLst>
          <pc:docMk/>
          <pc:sldMk cId="2268372123" sldId="561"/>
        </pc:sldMkLst>
        <pc:spChg chg="mod">
          <ac:chgData name="Sarandis Marinakis" userId="ffdd748388b35624" providerId="LiveId" clId="{C4097305-5781-45CB-9BF0-97B7BDAF6765}" dt="2020-09-05T12:02:00.812" v="12457" actId="20577"/>
          <ac:spMkLst>
            <pc:docMk/>
            <pc:sldMk cId="2268372123" sldId="561"/>
            <ac:spMk id="3" creationId="{5EF48037-C241-4F48-863E-BC952334293B}"/>
          </ac:spMkLst>
        </pc:spChg>
      </pc:sldChg>
      <pc:sldChg chg="modSp add mod">
        <pc:chgData name="Sarandis Marinakis" userId="ffdd748388b35624" providerId="LiveId" clId="{C4097305-5781-45CB-9BF0-97B7BDAF6765}" dt="2020-09-05T19:05:36.088" v="21267" actId="1035"/>
        <pc:sldMkLst>
          <pc:docMk/>
          <pc:sldMk cId="3368840756" sldId="562"/>
        </pc:sldMkLst>
        <pc:spChg chg="mod">
          <ac:chgData name="Sarandis Marinakis" userId="ffdd748388b35624" providerId="LiveId" clId="{C4097305-5781-45CB-9BF0-97B7BDAF6765}" dt="2020-09-05T19:05:36.088" v="21267" actId="1035"/>
          <ac:spMkLst>
            <pc:docMk/>
            <pc:sldMk cId="3368840756" sldId="562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14:23:04.970" v="16918" actId="20577"/>
          <ac:spMkLst>
            <pc:docMk/>
            <pc:sldMk cId="3368840756" sldId="562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14:06:46.482" v="16790" actId="20577"/>
          <ac:spMkLst>
            <pc:docMk/>
            <pc:sldMk cId="3368840756" sldId="562"/>
            <ac:spMk id="13" creationId="{5CDC12D4-8013-4824-AC67-8509CAA4423C}"/>
          </ac:spMkLst>
        </pc:spChg>
      </pc:sldChg>
      <pc:sldChg chg="addSp modSp add mod">
        <pc:chgData name="Sarandis Marinakis" userId="ffdd748388b35624" providerId="LiveId" clId="{C4097305-5781-45CB-9BF0-97B7BDAF6765}" dt="2020-09-05T19:06:01.968" v="21284" actId="1036"/>
        <pc:sldMkLst>
          <pc:docMk/>
          <pc:sldMk cId="2153648224" sldId="563"/>
        </pc:sldMkLst>
        <pc:spChg chg="mod">
          <ac:chgData name="Sarandis Marinakis" userId="ffdd748388b35624" providerId="LiveId" clId="{C4097305-5781-45CB-9BF0-97B7BDAF6765}" dt="2020-09-05T19:06:01.968" v="21284" actId="1036"/>
          <ac:spMkLst>
            <pc:docMk/>
            <pc:sldMk cId="2153648224" sldId="563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14:23:10.866" v="16919" actId="20577"/>
          <ac:spMkLst>
            <pc:docMk/>
            <pc:sldMk cId="2153648224" sldId="563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14:33:01.389" v="16920" actId="113"/>
          <ac:spMkLst>
            <pc:docMk/>
            <pc:sldMk cId="2153648224" sldId="563"/>
            <ac:spMk id="13" creationId="{5CDC12D4-8013-4824-AC67-8509CAA4423C}"/>
          </ac:spMkLst>
        </pc:spChg>
        <pc:picChg chg="add mod">
          <ac:chgData name="Sarandis Marinakis" userId="ffdd748388b35624" providerId="LiveId" clId="{C4097305-5781-45CB-9BF0-97B7BDAF6765}" dt="2020-09-05T14:17:08.241" v="16909" actId="1036"/>
          <ac:picMkLst>
            <pc:docMk/>
            <pc:sldMk cId="2153648224" sldId="563"/>
            <ac:picMk id="3" creationId="{94BBF762-64B3-449A-9E28-C9F8D08B363C}"/>
          </ac:picMkLst>
        </pc:picChg>
      </pc:sldChg>
      <pc:sldChg chg="delSp modSp add mod">
        <pc:chgData name="Sarandis Marinakis" userId="ffdd748388b35624" providerId="LiveId" clId="{C4097305-5781-45CB-9BF0-97B7BDAF6765}" dt="2020-09-05T19:06:12.640" v="21304" actId="1036"/>
        <pc:sldMkLst>
          <pc:docMk/>
          <pc:sldMk cId="2428744778" sldId="564"/>
        </pc:sldMkLst>
        <pc:spChg chg="mod">
          <ac:chgData name="Sarandis Marinakis" userId="ffdd748388b35624" providerId="LiveId" clId="{C4097305-5781-45CB-9BF0-97B7BDAF6765}" dt="2020-09-05T19:06:12.640" v="21304" actId="1036"/>
          <ac:spMkLst>
            <pc:docMk/>
            <pc:sldMk cId="2428744778" sldId="564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14:37:20.027" v="17042" actId="14100"/>
          <ac:spMkLst>
            <pc:docMk/>
            <pc:sldMk cId="2428744778" sldId="564"/>
            <ac:spMk id="13" creationId="{5CDC12D4-8013-4824-AC67-8509CAA4423C}"/>
          </ac:spMkLst>
        </pc:spChg>
        <pc:picChg chg="del">
          <ac:chgData name="Sarandis Marinakis" userId="ffdd748388b35624" providerId="LiveId" clId="{C4097305-5781-45CB-9BF0-97B7BDAF6765}" dt="2020-09-05T14:33:15.114" v="16922" actId="478"/>
          <ac:picMkLst>
            <pc:docMk/>
            <pc:sldMk cId="2428744778" sldId="564"/>
            <ac:picMk id="3" creationId="{94BBF762-64B3-449A-9E28-C9F8D08B363C}"/>
          </ac:picMkLst>
        </pc:picChg>
      </pc:sldChg>
      <pc:sldChg chg="addSp modSp add mod">
        <pc:chgData name="Sarandis Marinakis" userId="ffdd748388b35624" providerId="LiveId" clId="{C4097305-5781-45CB-9BF0-97B7BDAF6765}" dt="2020-09-05T19:06:35.272" v="21320" actId="1036"/>
        <pc:sldMkLst>
          <pc:docMk/>
          <pc:sldMk cId="2116425374" sldId="565"/>
        </pc:sldMkLst>
        <pc:spChg chg="add mod">
          <ac:chgData name="Sarandis Marinakis" userId="ffdd748388b35624" providerId="LiveId" clId="{C4097305-5781-45CB-9BF0-97B7BDAF6765}" dt="2020-09-05T14:41:23.505" v="17100" actId="207"/>
          <ac:spMkLst>
            <pc:docMk/>
            <pc:sldMk cId="2116425374" sldId="565"/>
            <ac:spMk id="4" creationId="{1601A985-9A8B-4E42-8D27-4A443050DC44}"/>
          </ac:spMkLst>
        </pc:spChg>
        <pc:spChg chg="mod">
          <ac:chgData name="Sarandis Marinakis" userId="ffdd748388b35624" providerId="LiveId" clId="{C4097305-5781-45CB-9BF0-97B7BDAF6765}" dt="2020-09-05T19:06:35.272" v="21320" actId="1036"/>
          <ac:spMkLst>
            <pc:docMk/>
            <pc:sldMk cId="2116425374" sldId="565"/>
            <ac:spMk id="5" creationId="{B5E0EFFB-CBC7-43C5-9B2E-41E80A1EE81C}"/>
          </ac:spMkLst>
        </pc:spChg>
        <pc:spChg chg="add mod">
          <ac:chgData name="Sarandis Marinakis" userId="ffdd748388b35624" providerId="LiveId" clId="{C4097305-5781-45CB-9BF0-97B7BDAF6765}" dt="2020-09-05T14:41:31.404" v="17101" actId="207"/>
          <ac:spMkLst>
            <pc:docMk/>
            <pc:sldMk cId="2116425374" sldId="565"/>
            <ac:spMk id="6" creationId="{A5D9FCEE-4E7C-4A55-BF22-9723A189A641}"/>
          </ac:spMkLst>
        </pc:spChg>
        <pc:spChg chg="mod">
          <ac:chgData name="Sarandis Marinakis" userId="ffdd748388b35624" providerId="LiveId" clId="{C4097305-5781-45CB-9BF0-97B7BDAF6765}" dt="2020-09-05T14:44:04.708" v="17125" actId="20577"/>
          <ac:spMkLst>
            <pc:docMk/>
            <pc:sldMk cId="2116425374" sldId="565"/>
            <ac:spMk id="13" creationId="{5CDC12D4-8013-4824-AC67-8509CAA4423C}"/>
          </ac:spMkLst>
        </pc:spChg>
        <pc:picChg chg="add mod">
          <ac:chgData name="Sarandis Marinakis" userId="ffdd748388b35624" providerId="LiveId" clId="{C4097305-5781-45CB-9BF0-97B7BDAF6765}" dt="2020-09-05T14:38:59.614" v="17052" actId="1076"/>
          <ac:picMkLst>
            <pc:docMk/>
            <pc:sldMk cId="2116425374" sldId="565"/>
            <ac:picMk id="3" creationId="{B895EA85-A4B3-4627-8098-013A5B73FB7F}"/>
          </ac:picMkLst>
        </pc:picChg>
      </pc:sldChg>
      <pc:sldChg chg="modSp add mod">
        <pc:chgData name="Sarandis Marinakis" userId="ffdd748388b35624" providerId="LiveId" clId="{C4097305-5781-45CB-9BF0-97B7BDAF6765}" dt="2020-09-05T14:48:06.468" v="17219" actId="20577"/>
        <pc:sldMkLst>
          <pc:docMk/>
          <pc:sldMk cId="1850379069" sldId="566"/>
        </pc:sldMkLst>
        <pc:spChg chg="mod">
          <ac:chgData name="Sarandis Marinakis" userId="ffdd748388b35624" providerId="LiveId" clId="{C4097305-5781-45CB-9BF0-97B7BDAF6765}" dt="2020-09-05T14:46:10.754" v="17179" actId="1035"/>
          <ac:spMkLst>
            <pc:docMk/>
            <pc:sldMk cId="1850379069" sldId="566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14:48:06.468" v="17219" actId="20577"/>
          <ac:spMkLst>
            <pc:docMk/>
            <pc:sldMk cId="1850379069" sldId="566"/>
            <ac:spMk id="13" creationId="{5CDC12D4-8013-4824-AC67-8509CAA4423C}"/>
          </ac:spMkLst>
        </pc:spChg>
      </pc:sldChg>
      <pc:sldChg chg="addSp delSp modSp add mod">
        <pc:chgData name="Sarandis Marinakis" userId="ffdd748388b35624" providerId="LiveId" clId="{C4097305-5781-45CB-9BF0-97B7BDAF6765}" dt="2020-09-05T17:50:22.354" v="18518" actId="164"/>
        <pc:sldMkLst>
          <pc:docMk/>
          <pc:sldMk cId="4229635479" sldId="567"/>
        </pc:sldMkLst>
        <pc:spChg chg="add del">
          <ac:chgData name="Sarandis Marinakis" userId="ffdd748388b35624" providerId="LiveId" clId="{C4097305-5781-45CB-9BF0-97B7BDAF6765}" dt="2020-09-05T14:49:35.468" v="17227"/>
          <ac:spMkLst>
            <pc:docMk/>
            <pc:sldMk cId="4229635479" sldId="567"/>
            <ac:spMk id="2" creationId="{C1B18053-AC8D-460F-BA6C-590ED97E0492}"/>
          </ac:spMkLst>
        </pc:spChg>
        <pc:spChg chg="mod">
          <ac:chgData name="Sarandis Marinakis" userId="ffdd748388b35624" providerId="LiveId" clId="{C4097305-5781-45CB-9BF0-97B7BDAF6765}" dt="2020-09-05T17:50:22.354" v="18518" actId="164"/>
          <ac:spMkLst>
            <pc:docMk/>
            <pc:sldMk cId="4229635479" sldId="567"/>
            <ac:spMk id="4" creationId="{1601A985-9A8B-4E42-8D27-4A443050DC44}"/>
          </ac:spMkLst>
        </pc:spChg>
        <pc:spChg chg="mod">
          <ac:chgData name="Sarandis Marinakis" userId="ffdd748388b35624" providerId="LiveId" clId="{C4097305-5781-45CB-9BF0-97B7BDAF6765}" dt="2020-09-05T17:50:22.354" v="18518" actId="164"/>
          <ac:spMkLst>
            <pc:docMk/>
            <pc:sldMk cId="4229635479" sldId="567"/>
            <ac:spMk id="6" creationId="{A5D9FCEE-4E7C-4A55-BF22-9723A189A641}"/>
          </ac:spMkLst>
        </pc:spChg>
        <pc:spChg chg="add del">
          <ac:chgData name="Sarandis Marinakis" userId="ffdd748388b35624" providerId="LiveId" clId="{C4097305-5781-45CB-9BF0-97B7BDAF6765}" dt="2020-09-05T14:49:35.468" v="17227"/>
          <ac:spMkLst>
            <pc:docMk/>
            <pc:sldMk cId="4229635479" sldId="567"/>
            <ac:spMk id="7" creationId="{57EF06C6-5239-4315-9394-D8133B70041A}"/>
          </ac:spMkLst>
        </pc:spChg>
        <pc:spChg chg="mod">
          <ac:chgData name="Sarandis Marinakis" userId="ffdd748388b35624" providerId="LiveId" clId="{C4097305-5781-45CB-9BF0-97B7BDAF6765}" dt="2020-09-05T15:55:45.750" v="17644" actId="20577"/>
          <ac:spMkLst>
            <pc:docMk/>
            <pc:sldMk cId="4229635479" sldId="567"/>
            <ac:spMk id="13" creationId="{5CDC12D4-8013-4824-AC67-8509CAA4423C}"/>
          </ac:spMkLst>
        </pc:spChg>
        <pc:grpChg chg="add mod">
          <ac:chgData name="Sarandis Marinakis" userId="ffdd748388b35624" providerId="LiveId" clId="{C4097305-5781-45CB-9BF0-97B7BDAF6765}" dt="2020-09-05T17:50:22.354" v="18518" actId="164"/>
          <ac:grpSpMkLst>
            <pc:docMk/>
            <pc:sldMk cId="4229635479" sldId="567"/>
            <ac:grpSpMk id="2" creationId="{8C1C587E-440E-42DF-8507-541A7CE402E7}"/>
          </ac:grpSpMkLst>
        </pc:grpChg>
        <pc:picChg chg="mod">
          <ac:chgData name="Sarandis Marinakis" userId="ffdd748388b35624" providerId="LiveId" clId="{C4097305-5781-45CB-9BF0-97B7BDAF6765}" dt="2020-09-05T17:50:22.354" v="18518" actId="164"/>
          <ac:picMkLst>
            <pc:docMk/>
            <pc:sldMk cId="4229635479" sldId="567"/>
            <ac:picMk id="3" creationId="{B895EA85-A4B3-4627-8098-013A5B73FB7F}"/>
          </ac:picMkLst>
        </pc:picChg>
      </pc:sldChg>
      <pc:sldChg chg="addSp delSp modSp add mod">
        <pc:chgData name="Sarandis Marinakis" userId="ffdd748388b35624" providerId="LiveId" clId="{C4097305-5781-45CB-9BF0-97B7BDAF6765}" dt="2020-09-05T16:00:53.116" v="17981" actId="478"/>
        <pc:sldMkLst>
          <pc:docMk/>
          <pc:sldMk cId="697857624" sldId="568"/>
        </pc:sldMkLst>
        <pc:spChg chg="del">
          <ac:chgData name="Sarandis Marinakis" userId="ffdd748388b35624" providerId="LiveId" clId="{C4097305-5781-45CB-9BF0-97B7BDAF6765}" dt="2020-09-05T16:00:50.340" v="17980" actId="478"/>
          <ac:spMkLst>
            <pc:docMk/>
            <pc:sldMk cId="697857624" sldId="568"/>
            <ac:spMk id="4" creationId="{1601A985-9A8B-4E42-8D27-4A443050DC44}"/>
          </ac:spMkLst>
        </pc:spChg>
        <pc:spChg chg="del">
          <ac:chgData name="Sarandis Marinakis" userId="ffdd748388b35624" providerId="LiveId" clId="{C4097305-5781-45CB-9BF0-97B7BDAF6765}" dt="2020-09-05T16:00:53.116" v="17981" actId="478"/>
          <ac:spMkLst>
            <pc:docMk/>
            <pc:sldMk cId="697857624" sldId="568"/>
            <ac:spMk id="6" creationId="{A5D9FCEE-4E7C-4A55-BF22-9723A189A641}"/>
          </ac:spMkLst>
        </pc:spChg>
        <pc:spChg chg="mod">
          <ac:chgData name="Sarandis Marinakis" userId="ffdd748388b35624" providerId="LiveId" clId="{C4097305-5781-45CB-9BF0-97B7BDAF6765}" dt="2020-09-05T16:00:24.741" v="17978" actId="20577"/>
          <ac:spMkLst>
            <pc:docMk/>
            <pc:sldMk cId="697857624" sldId="568"/>
            <ac:spMk id="13" creationId="{5CDC12D4-8013-4824-AC67-8509CAA4423C}"/>
          </ac:spMkLst>
        </pc:spChg>
        <pc:picChg chg="del">
          <ac:chgData name="Sarandis Marinakis" userId="ffdd748388b35624" providerId="LiveId" clId="{C4097305-5781-45CB-9BF0-97B7BDAF6765}" dt="2020-09-05T16:00:48.172" v="17979" actId="478"/>
          <ac:picMkLst>
            <pc:docMk/>
            <pc:sldMk cId="697857624" sldId="568"/>
            <ac:picMk id="3" creationId="{B895EA85-A4B3-4627-8098-013A5B73FB7F}"/>
          </ac:picMkLst>
        </pc:picChg>
        <pc:picChg chg="add mod">
          <ac:chgData name="Sarandis Marinakis" userId="ffdd748388b35624" providerId="LiveId" clId="{C4097305-5781-45CB-9BF0-97B7BDAF6765}" dt="2020-09-05T15:59:41.700" v="17941" actId="1035"/>
          <ac:picMkLst>
            <pc:docMk/>
            <pc:sldMk cId="697857624" sldId="568"/>
            <ac:picMk id="7" creationId="{6E755DD0-5B7E-4265-96C7-AD9D9A285239}"/>
          </ac:picMkLst>
        </pc:picChg>
      </pc:sldChg>
      <pc:sldChg chg="modSp add mod">
        <pc:chgData name="Sarandis Marinakis" userId="ffdd748388b35624" providerId="LiveId" clId="{C4097305-5781-45CB-9BF0-97B7BDAF6765}" dt="2020-09-05T16:03:57.364" v="18139" actId="6549"/>
        <pc:sldMkLst>
          <pc:docMk/>
          <pc:sldMk cId="3189426374" sldId="569"/>
        </pc:sldMkLst>
        <pc:spChg chg="mod">
          <ac:chgData name="Sarandis Marinakis" userId="ffdd748388b35624" providerId="LiveId" clId="{C4097305-5781-45CB-9BF0-97B7BDAF6765}" dt="2020-09-05T16:03:57.364" v="18139" actId="6549"/>
          <ac:spMkLst>
            <pc:docMk/>
            <pc:sldMk cId="3189426374" sldId="569"/>
            <ac:spMk id="13" creationId="{5CDC12D4-8013-4824-AC67-8509CAA4423C}"/>
          </ac:spMkLst>
        </pc:spChg>
        <pc:picChg chg="mod">
          <ac:chgData name="Sarandis Marinakis" userId="ffdd748388b35624" providerId="LiveId" clId="{C4097305-5781-45CB-9BF0-97B7BDAF6765}" dt="2020-09-05T16:01:53.113" v="18034" actId="1076"/>
          <ac:picMkLst>
            <pc:docMk/>
            <pc:sldMk cId="3189426374" sldId="569"/>
            <ac:picMk id="7" creationId="{6E755DD0-5B7E-4265-96C7-AD9D9A285239}"/>
          </ac:picMkLst>
        </pc:picChg>
      </pc:sldChg>
      <pc:sldChg chg="modSp add mod">
        <pc:chgData name="Sarandis Marinakis" userId="ffdd748388b35624" providerId="LiveId" clId="{C4097305-5781-45CB-9BF0-97B7BDAF6765}" dt="2020-09-05T16:05:40.414" v="18195" actId="6549"/>
        <pc:sldMkLst>
          <pc:docMk/>
          <pc:sldMk cId="2734710743" sldId="570"/>
        </pc:sldMkLst>
        <pc:spChg chg="mod">
          <ac:chgData name="Sarandis Marinakis" userId="ffdd748388b35624" providerId="LiveId" clId="{C4097305-5781-45CB-9BF0-97B7BDAF6765}" dt="2020-09-05T16:05:40.414" v="18195" actId="6549"/>
          <ac:spMkLst>
            <pc:docMk/>
            <pc:sldMk cId="2734710743" sldId="570"/>
            <ac:spMk id="13" creationId="{5CDC12D4-8013-4824-AC67-8509CAA4423C}"/>
          </ac:spMkLst>
        </pc:spChg>
      </pc:sldChg>
      <pc:sldChg chg="addSp delSp modSp add mod">
        <pc:chgData name="Sarandis Marinakis" userId="ffdd748388b35624" providerId="LiveId" clId="{C4097305-5781-45CB-9BF0-97B7BDAF6765}" dt="2020-09-05T17:53:09.287" v="18656" actId="20577"/>
        <pc:sldMkLst>
          <pc:docMk/>
          <pc:sldMk cId="3204894749" sldId="571"/>
        </pc:sldMkLst>
        <pc:spChg chg="mod">
          <ac:chgData name="Sarandis Marinakis" userId="ffdd748388b35624" providerId="LiveId" clId="{C4097305-5781-45CB-9BF0-97B7BDAF6765}" dt="2020-09-05T16:07:02.197" v="18241" actId="6549"/>
          <ac:spMkLst>
            <pc:docMk/>
            <pc:sldMk cId="3204894749" sldId="571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17:50:34.897" v="18519"/>
          <ac:spMkLst>
            <pc:docMk/>
            <pc:sldMk cId="3204894749" sldId="571"/>
            <ac:spMk id="11" creationId="{55D30748-7C72-4C72-93AF-572B24BEEFBC}"/>
          </ac:spMkLst>
        </pc:spChg>
        <pc:spChg chg="mod">
          <ac:chgData name="Sarandis Marinakis" userId="ffdd748388b35624" providerId="LiveId" clId="{C4097305-5781-45CB-9BF0-97B7BDAF6765}" dt="2020-09-05T17:50:34.897" v="18519"/>
          <ac:spMkLst>
            <pc:docMk/>
            <pc:sldMk cId="3204894749" sldId="571"/>
            <ac:spMk id="12" creationId="{4FFB701F-BC7B-420D-B388-6D9FDDAE2860}"/>
          </ac:spMkLst>
        </pc:spChg>
        <pc:spChg chg="mod">
          <ac:chgData name="Sarandis Marinakis" userId="ffdd748388b35624" providerId="LiveId" clId="{C4097305-5781-45CB-9BF0-97B7BDAF6765}" dt="2020-09-05T17:53:09.287" v="18656" actId="20577"/>
          <ac:spMkLst>
            <pc:docMk/>
            <pc:sldMk cId="3204894749" sldId="571"/>
            <ac:spMk id="13" creationId="{5CDC12D4-8013-4824-AC67-8509CAA4423C}"/>
          </ac:spMkLst>
        </pc:spChg>
        <pc:grpChg chg="add mod">
          <ac:chgData name="Sarandis Marinakis" userId="ffdd748388b35624" providerId="LiveId" clId="{C4097305-5781-45CB-9BF0-97B7BDAF6765}" dt="2020-09-05T17:50:34.897" v="18519"/>
          <ac:grpSpMkLst>
            <pc:docMk/>
            <pc:sldMk cId="3204894749" sldId="571"/>
            <ac:grpSpMk id="8" creationId="{B0364367-F5B7-4FF1-BC6A-F97183B882A4}"/>
          </ac:grpSpMkLst>
        </pc:grpChg>
        <pc:picChg chg="del">
          <ac:chgData name="Sarandis Marinakis" userId="ffdd748388b35624" providerId="LiveId" clId="{C4097305-5781-45CB-9BF0-97B7BDAF6765}" dt="2020-09-05T16:07:08.612" v="18242" actId="478"/>
          <ac:picMkLst>
            <pc:docMk/>
            <pc:sldMk cId="3204894749" sldId="571"/>
            <ac:picMk id="7" creationId="{6E755DD0-5B7E-4265-96C7-AD9D9A285239}"/>
          </ac:picMkLst>
        </pc:picChg>
        <pc:picChg chg="mod">
          <ac:chgData name="Sarandis Marinakis" userId="ffdd748388b35624" providerId="LiveId" clId="{C4097305-5781-45CB-9BF0-97B7BDAF6765}" dt="2020-09-05T17:50:34.897" v="18519"/>
          <ac:picMkLst>
            <pc:docMk/>
            <pc:sldMk cId="3204894749" sldId="571"/>
            <ac:picMk id="10" creationId="{0FEB7AF1-0BD0-4ADF-A6DD-C18692B4295B}"/>
          </ac:picMkLst>
        </pc:picChg>
      </pc:sldChg>
      <pc:sldChg chg="modSp add mod ord">
        <pc:chgData name="Sarandis Marinakis" userId="ffdd748388b35624" providerId="LiveId" clId="{C4097305-5781-45CB-9BF0-97B7BDAF6765}" dt="2020-09-05T17:51:38.891" v="18531"/>
        <pc:sldMkLst>
          <pc:docMk/>
          <pc:sldMk cId="4032954133" sldId="572"/>
        </pc:sldMkLst>
        <pc:spChg chg="mod">
          <ac:chgData name="Sarandis Marinakis" userId="ffdd748388b35624" providerId="LiveId" clId="{C4097305-5781-45CB-9BF0-97B7BDAF6765}" dt="2020-09-05T17:51:28.431" v="18529" actId="6549"/>
          <ac:spMkLst>
            <pc:docMk/>
            <pc:sldMk cId="4032954133" sldId="572"/>
            <ac:spMk id="13" creationId="{5CDC12D4-8013-4824-AC67-8509CAA4423C}"/>
          </ac:spMkLst>
        </pc:spChg>
      </pc:sldChg>
      <pc:sldChg chg="delSp modSp add mod">
        <pc:chgData name="Sarandis Marinakis" userId="ffdd748388b35624" providerId="LiveId" clId="{C4097305-5781-45CB-9BF0-97B7BDAF6765}" dt="2020-09-05T17:56:18.281" v="18694" actId="207"/>
        <pc:sldMkLst>
          <pc:docMk/>
          <pc:sldMk cId="3255401722" sldId="573"/>
        </pc:sldMkLst>
        <pc:spChg chg="del mod topLvl">
          <ac:chgData name="Sarandis Marinakis" userId="ffdd748388b35624" providerId="LiveId" clId="{C4097305-5781-45CB-9BF0-97B7BDAF6765}" dt="2020-09-05T17:55:10.943" v="18678" actId="478"/>
          <ac:spMkLst>
            <pc:docMk/>
            <pc:sldMk cId="3255401722" sldId="573"/>
            <ac:spMk id="11" creationId="{55D30748-7C72-4C72-93AF-572B24BEEFBC}"/>
          </ac:spMkLst>
        </pc:spChg>
        <pc:spChg chg="del mod topLvl">
          <ac:chgData name="Sarandis Marinakis" userId="ffdd748388b35624" providerId="LiveId" clId="{C4097305-5781-45CB-9BF0-97B7BDAF6765}" dt="2020-09-05T17:55:07.679" v="18677" actId="478"/>
          <ac:spMkLst>
            <pc:docMk/>
            <pc:sldMk cId="3255401722" sldId="573"/>
            <ac:spMk id="12" creationId="{4FFB701F-BC7B-420D-B388-6D9FDDAE2860}"/>
          </ac:spMkLst>
        </pc:spChg>
        <pc:spChg chg="mod">
          <ac:chgData name="Sarandis Marinakis" userId="ffdd748388b35624" providerId="LiveId" clId="{C4097305-5781-45CB-9BF0-97B7BDAF6765}" dt="2020-09-05T17:56:18.281" v="18694" actId="207"/>
          <ac:spMkLst>
            <pc:docMk/>
            <pc:sldMk cId="3255401722" sldId="573"/>
            <ac:spMk id="13" creationId="{5CDC12D4-8013-4824-AC67-8509CAA4423C}"/>
          </ac:spMkLst>
        </pc:spChg>
        <pc:grpChg chg="del">
          <ac:chgData name="Sarandis Marinakis" userId="ffdd748388b35624" providerId="LiveId" clId="{C4097305-5781-45CB-9BF0-97B7BDAF6765}" dt="2020-09-05T17:53:53.159" v="18658" actId="165"/>
          <ac:grpSpMkLst>
            <pc:docMk/>
            <pc:sldMk cId="3255401722" sldId="573"/>
            <ac:grpSpMk id="8" creationId="{B0364367-F5B7-4FF1-BC6A-F97183B882A4}"/>
          </ac:grpSpMkLst>
        </pc:grpChg>
        <pc:picChg chg="del mod topLvl">
          <ac:chgData name="Sarandis Marinakis" userId="ffdd748388b35624" providerId="LiveId" clId="{C4097305-5781-45CB-9BF0-97B7BDAF6765}" dt="2020-09-05T17:53:57.415" v="18659" actId="478"/>
          <ac:picMkLst>
            <pc:docMk/>
            <pc:sldMk cId="3255401722" sldId="573"/>
            <ac:picMk id="10" creationId="{0FEB7AF1-0BD0-4ADF-A6DD-C18692B4295B}"/>
          </ac:picMkLst>
        </pc:picChg>
      </pc:sldChg>
      <pc:sldChg chg="addSp modSp add mod">
        <pc:chgData name="Sarandis Marinakis" userId="ffdd748388b35624" providerId="LiveId" clId="{C4097305-5781-45CB-9BF0-97B7BDAF6765}" dt="2020-09-05T19:08:32.256" v="21438" actId="1036"/>
        <pc:sldMkLst>
          <pc:docMk/>
          <pc:sldMk cId="1055707788" sldId="574"/>
        </pc:sldMkLst>
        <pc:spChg chg="mod">
          <ac:chgData name="Sarandis Marinakis" userId="ffdd748388b35624" providerId="LiveId" clId="{C4097305-5781-45CB-9BF0-97B7BDAF6765}" dt="2020-09-05T19:08:32.256" v="21438" actId="1036"/>
          <ac:spMkLst>
            <pc:docMk/>
            <pc:sldMk cId="1055707788" sldId="574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18:48:09.544" v="20599" actId="20577"/>
          <ac:spMkLst>
            <pc:docMk/>
            <pc:sldMk cId="1055707788" sldId="574"/>
            <ac:spMk id="13" creationId="{5CDC12D4-8013-4824-AC67-8509CAA4423C}"/>
          </ac:spMkLst>
        </pc:spChg>
        <pc:picChg chg="add mod">
          <ac:chgData name="Sarandis Marinakis" userId="ffdd748388b35624" providerId="LiveId" clId="{C4097305-5781-45CB-9BF0-97B7BDAF6765}" dt="2020-09-05T18:43:10.095" v="19995" actId="1076"/>
          <ac:picMkLst>
            <pc:docMk/>
            <pc:sldMk cId="1055707788" sldId="574"/>
            <ac:picMk id="3" creationId="{D40D456D-18E1-4387-BD3A-8444F6D434AF}"/>
          </ac:picMkLst>
        </pc:picChg>
      </pc:sldChg>
      <pc:sldChg chg="modSp add mod">
        <pc:chgData name="Sarandis Marinakis" userId="ffdd748388b35624" providerId="LiveId" clId="{C4097305-5781-45CB-9BF0-97B7BDAF6765}" dt="2020-09-05T19:08:40.848" v="21442" actId="1036"/>
        <pc:sldMkLst>
          <pc:docMk/>
          <pc:sldMk cId="29931735" sldId="575"/>
        </pc:sldMkLst>
        <pc:spChg chg="mod">
          <ac:chgData name="Sarandis Marinakis" userId="ffdd748388b35624" providerId="LiveId" clId="{C4097305-5781-45CB-9BF0-97B7BDAF6765}" dt="2020-09-05T19:08:40.848" v="21442" actId="1036"/>
          <ac:spMkLst>
            <pc:docMk/>
            <pc:sldMk cId="29931735" sldId="575"/>
            <ac:spMk id="5" creationId="{B5E0EFFB-CBC7-43C5-9B2E-41E80A1EE81C}"/>
          </ac:spMkLst>
        </pc:spChg>
        <pc:spChg chg="mod">
          <ac:chgData name="Sarandis Marinakis" userId="ffdd748388b35624" providerId="LiveId" clId="{C4097305-5781-45CB-9BF0-97B7BDAF6765}" dt="2020-09-05T19:04:46.424" v="21228" actId="5793"/>
          <ac:spMkLst>
            <pc:docMk/>
            <pc:sldMk cId="29931735" sldId="575"/>
            <ac:spMk id="13" creationId="{5CDC12D4-8013-4824-AC67-8509CAA4423C}"/>
          </ac:spMkLst>
        </pc:spChg>
        <pc:picChg chg="mod">
          <ac:chgData name="Sarandis Marinakis" userId="ffdd748388b35624" providerId="LiveId" clId="{C4097305-5781-45CB-9BF0-97B7BDAF6765}" dt="2020-09-05T18:49:13.736" v="20638" actId="1035"/>
          <ac:picMkLst>
            <pc:docMk/>
            <pc:sldMk cId="29931735" sldId="575"/>
            <ac:picMk id="3" creationId="{D40D456D-18E1-4387-BD3A-8444F6D434AF}"/>
          </ac:picMkLst>
        </pc:picChg>
      </pc:sldChg>
      <pc:sldChg chg="addSp modSp add mod">
        <pc:chgData name="Sarandis Marinakis" userId="ffdd748388b35624" providerId="LiveId" clId="{C4097305-5781-45CB-9BF0-97B7BDAF6765}" dt="2020-09-05T20:46:08.964" v="22801" actId="113"/>
        <pc:sldMkLst>
          <pc:docMk/>
          <pc:sldMk cId="2069896059" sldId="576"/>
        </pc:sldMkLst>
        <pc:spChg chg="mod">
          <ac:chgData name="Sarandis Marinakis" userId="ffdd748388b35624" providerId="LiveId" clId="{C4097305-5781-45CB-9BF0-97B7BDAF6765}" dt="2020-09-05T20:46:08.964" v="22801" actId="113"/>
          <ac:spMkLst>
            <pc:docMk/>
            <pc:sldMk cId="2069896059" sldId="576"/>
            <ac:spMk id="13" creationId="{5CDC12D4-8013-4824-AC67-8509CAA4423C}"/>
          </ac:spMkLst>
        </pc:spChg>
        <pc:picChg chg="mod ord">
          <ac:chgData name="Sarandis Marinakis" userId="ffdd748388b35624" providerId="LiveId" clId="{C4097305-5781-45CB-9BF0-97B7BDAF6765}" dt="2020-09-05T20:45:15.436" v="22777" actId="1036"/>
          <ac:picMkLst>
            <pc:docMk/>
            <pc:sldMk cId="2069896059" sldId="576"/>
            <ac:picMk id="2" creationId="{164F232F-DB1E-440D-B6F7-06A505C0598A}"/>
          </ac:picMkLst>
        </pc:picChg>
        <pc:picChg chg="mod ord">
          <ac:chgData name="Sarandis Marinakis" userId="ffdd748388b35624" providerId="LiveId" clId="{C4097305-5781-45CB-9BF0-97B7BDAF6765}" dt="2020-09-05T20:45:15.436" v="22777" actId="1036"/>
          <ac:picMkLst>
            <pc:docMk/>
            <pc:sldMk cId="2069896059" sldId="576"/>
            <ac:picMk id="5" creationId="{A187B5F4-ECF4-48C0-A8D5-9B447D4F146D}"/>
          </ac:picMkLst>
        </pc:picChg>
        <pc:picChg chg="add mod">
          <ac:chgData name="Sarandis Marinakis" userId="ffdd748388b35624" providerId="LiveId" clId="{C4097305-5781-45CB-9BF0-97B7BDAF6765}" dt="2020-09-05T20:43:31.552" v="22748" actId="1076"/>
          <ac:picMkLst>
            <pc:docMk/>
            <pc:sldMk cId="2069896059" sldId="576"/>
            <ac:picMk id="6" creationId="{E1942A23-64AF-4107-BED7-59817E5E1789}"/>
          </ac:picMkLst>
        </pc:picChg>
      </pc:sldChg>
      <pc:sldChg chg="addSp delSp modSp add mod">
        <pc:chgData name="Sarandis Marinakis" userId="ffdd748388b35624" providerId="LiveId" clId="{C4097305-5781-45CB-9BF0-97B7BDAF6765}" dt="2020-09-05T20:50:17.258" v="22865" actId="1038"/>
        <pc:sldMkLst>
          <pc:docMk/>
          <pc:sldMk cId="2209941729" sldId="577"/>
        </pc:sldMkLst>
        <pc:spChg chg="mod">
          <ac:chgData name="Sarandis Marinakis" userId="ffdd748388b35624" providerId="LiveId" clId="{C4097305-5781-45CB-9BF0-97B7BDAF6765}" dt="2020-09-05T20:49:44.781" v="22832" actId="14100"/>
          <ac:spMkLst>
            <pc:docMk/>
            <pc:sldMk cId="2209941729" sldId="577"/>
            <ac:spMk id="13" creationId="{5CDC12D4-8013-4824-AC67-8509CAA4423C}"/>
          </ac:spMkLst>
        </pc:spChg>
        <pc:picChg chg="del">
          <ac:chgData name="Sarandis Marinakis" userId="ffdd748388b35624" providerId="LiveId" clId="{C4097305-5781-45CB-9BF0-97B7BDAF6765}" dt="2020-09-05T20:47:12.251" v="22811" actId="478"/>
          <ac:picMkLst>
            <pc:docMk/>
            <pc:sldMk cId="2209941729" sldId="577"/>
            <ac:picMk id="6" creationId="{E1942A23-64AF-4107-BED7-59817E5E1789}"/>
          </ac:picMkLst>
        </pc:picChg>
        <pc:picChg chg="add mod">
          <ac:chgData name="Sarandis Marinakis" userId="ffdd748388b35624" providerId="LiveId" clId="{C4097305-5781-45CB-9BF0-97B7BDAF6765}" dt="2020-09-05T20:50:17.258" v="22865" actId="1038"/>
          <ac:picMkLst>
            <pc:docMk/>
            <pc:sldMk cId="2209941729" sldId="577"/>
            <ac:picMk id="7" creationId="{3A7ACA43-69AF-4825-BC89-A0B1B651B9DB}"/>
          </ac:picMkLst>
        </pc:picChg>
      </pc:sldChg>
      <pc:sldChg chg="delSp modSp add mod">
        <pc:chgData name="Sarandis Marinakis" userId="ffdd748388b35624" providerId="LiveId" clId="{C4097305-5781-45CB-9BF0-97B7BDAF6765}" dt="2020-09-05T20:57:06.955" v="22921" actId="14100"/>
        <pc:sldMkLst>
          <pc:docMk/>
          <pc:sldMk cId="3984692966" sldId="578"/>
        </pc:sldMkLst>
        <pc:spChg chg="mod">
          <ac:chgData name="Sarandis Marinakis" userId="ffdd748388b35624" providerId="LiveId" clId="{C4097305-5781-45CB-9BF0-97B7BDAF6765}" dt="2020-09-05T20:57:06.955" v="22921" actId="14100"/>
          <ac:spMkLst>
            <pc:docMk/>
            <pc:sldMk cId="3984692966" sldId="578"/>
            <ac:spMk id="13" creationId="{5CDC12D4-8013-4824-AC67-8509CAA4423C}"/>
          </ac:spMkLst>
        </pc:spChg>
        <pc:picChg chg="del">
          <ac:chgData name="Sarandis Marinakis" userId="ffdd748388b35624" providerId="LiveId" clId="{C4097305-5781-45CB-9BF0-97B7BDAF6765}" dt="2020-09-05T20:50:45.834" v="22868" actId="478"/>
          <ac:picMkLst>
            <pc:docMk/>
            <pc:sldMk cId="3984692966" sldId="578"/>
            <ac:picMk id="2" creationId="{164F232F-DB1E-440D-B6F7-06A505C0598A}"/>
          </ac:picMkLst>
        </pc:picChg>
        <pc:picChg chg="del">
          <ac:chgData name="Sarandis Marinakis" userId="ffdd748388b35624" providerId="LiveId" clId="{C4097305-5781-45CB-9BF0-97B7BDAF6765}" dt="2020-09-05T20:50:44.956" v="22867" actId="478"/>
          <ac:picMkLst>
            <pc:docMk/>
            <pc:sldMk cId="3984692966" sldId="578"/>
            <ac:picMk id="5" creationId="{A187B5F4-ECF4-48C0-A8D5-9B447D4F146D}"/>
          </ac:picMkLst>
        </pc:picChg>
        <pc:picChg chg="mod">
          <ac:chgData name="Sarandis Marinakis" userId="ffdd748388b35624" providerId="LiveId" clId="{C4097305-5781-45CB-9BF0-97B7BDAF6765}" dt="2020-09-05T20:50:54.763" v="22877" actId="1037"/>
          <ac:picMkLst>
            <pc:docMk/>
            <pc:sldMk cId="3984692966" sldId="578"/>
            <ac:picMk id="7" creationId="{3A7ACA43-69AF-4825-BC89-A0B1B651B9DB}"/>
          </ac:picMkLst>
        </pc:picChg>
      </pc:sldChg>
      <pc:sldChg chg="addSp modSp add mod">
        <pc:chgData name="Sarandis Marinakis" userId="ffdd748388b35624" providerId="LiveId" clId="{C4097305-5781-45CB-9BF0-97B7BDAF6765}" dt="2020-09-05T21:04:26.420" v="23031" actId="113"/>
        <pc:sldMkLst>
          <pc:docMk/>
          <pc:sldMk cId="353703550" sldId="579"/>
        </pc:sldMkLst>
        <pc:spChg chg="mod">
          <ac:chgData name="Sarandis Marinakis" userId="ffdd748388b35624" providerId="LiveId" clId="{C4097305-5781-45CB-9BF0-97B7BDAF6765}" dt="2020-09-05T21:04:26.420" v="23031" actId="113"/>
          <ac:spMkLst>
            <pc:docMk/>
            <pc:sldMk cId="353703550" sldId="579"/>
            <ac:spMk id="13" creationId="{5CDC12D4-8013-4824-AC67-8509CAA4423C}"/>
          </ac:spMkLst>
        </pc:spChg>
        <pc:picChg chg="add mod">
          <ac:chgData name="Sarandis Marinakis" userId="ffdd748388b35624" providerId="LiveId" clId="{C4097305-5781-45CB-9BF0-97B7BDAF6765}" dt="2020-09-05T21:03:58.107" v="23026" actId="1038"/>
          <ac:picMkLst>
            <pc:docMk/>
            <pc:sldMk cId="353703550" sldId="579"/>
            <ac:picMk id="4" creationId="{26DBFC50-1727-4D5F-9F79-02C1B7114385}"/>
          </ac:picMkLst>
        </pc:picChg>
        <pc:picChg chg="mod">
          <ac:chgData name="Sarandis Marinakis" userId="ffdd748388b35624" providerId="LiveId" clId="{C4097305-5781-45CB-9BF0-97B7BDAF6765}" dt="2020-09-05T21:03:53.331" v="23020" actId="1036"/>
          <ac:picMkLst>
            <pc:docMk/>
            <pc:sldMk cId="353703550" sldId="579"/>
            <ac:picMk id="7" creationId="{3A7ACA43-69AF-4825-BC89-A0B1B651B9DB}"/>
          </ac:picMkLst>
        </pc:picChg>
      </pc:sldChg>
      <pc:sldChg chg="delSp modSp add mod">
        <pc:chgData name="Sarandis Marinakis" userId="ffdd748388b35624" providerId="LiveId" clId="{C4097305-5781-45CB-9BF0-97B7BDAF6765}" dt="2020-09-05T21:09:23.940" v="23238" actId="14100"/>
        <pc:sldMkLst>
          <pc:docMk/>
          <pc:sldMk cId="2247165201" sldId="580"/>
        </pc:sldMkLst>
        <pc:spChg chg="mod">
          <ac:chgData name="Sarandis Marinakis" userId="ffdd748388b35624" providerId="LiveId" clId="{C4097305-5781-45CB-9BF0-97B7BDAF6765}" dt="2020-09-05T21:09:23.940" v="23238" actId="14100"/>
          <ac:spMkLst>
            <pc:docMk/>
            <pc:sldMk cId="2247165201" sldId="580"/>
            <ac:spMk id="13" creationId="{5CDC12D4-8013-4824-AC67-8509CAA4423C}"/>
          </ac:spMkLst>
        </pc:spChg>
        <pc:picChg chg="del">
          <ac:chgData name="Sarandis Marinakis" userId="ffdd748388b35624" providerId="LiveId" clId="{C4097305-5781-45CB-9BF0-97B7BDAF6765}" dt="2020-09-05T21:04:45.380" v="23033" actId="478"/>
          <ac:picMkLst>
            <pc:docMk/>
            <pc:sldMk cId="2247165201" sldId="580"/>
            <ac:picMk id="4" creationId="{26DBFC50-1727-4D5F-9F79-02C1B7114385}"/>
          </ac:picMkLst>
        </pc:picChg>
        <pc:picChg chg="mod">
          <ac:chgData name="Sarandis Marinakis" userId="ffdd748388b35624" providerId="LiveId" clId="{C4097305-5781-45CB-9BF0-97B7BDAF6765}" dt="2020-09-05T21:09:08.508" v="23225" actId="1035"/>
          <ac:picMkLst>
            <pc:docMk/>
            <pc:sldMk cId="2247165201" sldId="580"/>
            <ac:picMk id="7" creationId="{3A7ACA43-69AF-4825-BC89-A0B1B651B9DB}"/>
          </ac:picMkLst>
        </pc:picChg>
      </pc:sldChg>
      <pc:sldChg chg="modSp add mod">
        <pc:chgData name="Sarandis Marinakis" userId="ffdd748388b35624" providerId="LiveId" clId="{C4097305-5781-45CB-9BF0-97B7BDAF6765}" dt="2020-09-05T21:15:18.506" v="23347" actId="1035"/>
        <pc:sldMkLst>
          <pc:docMk/>
          <pc:sldMk cId="2121208446" sldId="581"/>
        </pc:sldMkLst>
        <pc:spChg chg="mod">
          <ac:chgData name="Sarandis Marinakis" userId="ffdd748388b35624" providerId="LiveId" clId="{C4097305-5781-45CB-9BF0-97B7BDAF6765}" dt="2020-09-05T21:15:12.499" v="23322" actId="14100"/>
          <ac:spMkLst>
            <pc:docMk/>
            <pc:sldMk cId="2121208446" sldId="581"/>
            <ac:spMk id="13" creationId="{5CDC12D4-8013-4824-AC67-8509CAA4423C}"/>
          </ac:spMkLst>
        </pc:spChg>
        <pc:picChg chg="mod">
          <ac:chgData name="Sarandis Marinakis" userId="ffdd748388b35624" providerId="LiveId" clId="{C4097305-5781-45CB-9BF0-97B7BDAF6765}" dt="2020-09-05T21:15:18.506" v="23347" actId="1035"/>
          <ac:picMkLst>
            <pc:docMk/>
            <pc:sldMk cId="2121208446" sldId="581"/>
            <ac:picMk id="7" creationId="{3A7ACA43-69AF-4825-BC89-A0B1B651B9DB}"/>
          </ac:picMkLst>
        </pc:picChg>
      </pc:sldChg>
      <pc:sldChg chg="delSp modSp add mod">
        <pc:chgData name="Sarandis Marinakis" userId="ffdd748388b35624" providerId="LiveId" clId="{C4097305-5781-45CB-9BF0-97B7BDAF6765}" dt="2020-09-05T21:18:27.683" v="23439" actId="20577"/>
        <pc:sldMkLst>
          <pc:docMk/>
          <pc:sldMk cId="2357397857" sldId="582"/>
        </pc:sldMkLst>
        <pc:spChg chg="mod">
          <ac:chgData name="Sarandis Marinakis" userId="ffdd748388b35624" providerId="LiveId" clId="{C4097305-5781-45CB-9BF0-97B7BDAF6765}" dt="2020-09-05T21:17:13.452" v="23384" actId="6549"/>
          <ac:spMkLst>
            <pc:docMk/>
            <pc:sldMk cId="2357397857" sldId="582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21:18:27.683" v="23439" actId="20577"/>
          <ac:spMkLst>
            <pc:docMk/>
            <pc:sldMk cId="2357397857" sldId="582"/>
            <ac:spMk id="13" creationId="{5CDC12D4-8013-4824-AC67-8509CAA4423C}"/>
          </ac:spMkLst>
        </pc:spChg>
        <pc:picChg chg="del mod">
          <ac:chgData name="Sarandis Marinakis" userId="ffdd748388b35624" providerId="LiveId" clId="{C4097305-5781-45CB-9BF0-97B7BDAF6765}" dt="2020-09-05T21:17:20.083" v="23385" actId="478"/>
          <ac:picMkLst>
            <pc:docMk/>
            <pc:sldMk cId="2357397857" sldId="582"/>
            <ac:picMk id="7" creationId="{3A7ACA43-69AF-4825-BC89-A0B1B651B9DB}"/>
          </ac:picMkLst>
        </pc:picChg>
      </pc:sldChg>
      <pc:sldChg chg="modSp add mod">
        <pc:chgData name="Sarandis Marinakis" userId="ffdd748388b35624" providerId="LiveId" clId="{C4097305-5781-45CB-9BF0-97B7BDAF6765}" dt="2020-09-05T21:45:09.100" v="23461" actId="58"/>
        <pc:sldMkLst>
          <pc:docMk/>
          <pc:sldMk cId="1561809591" sldId="583"/>
        </pc:sldMkLst>
        <pc:spChg chg="mod">
          <ac:chgData name="Sarandis Marinakis" userId="ffdd748388b35624" providerId="LiveId" clId="{C4097305-5781-45CB-9BF0-97B7BDAF6765}" dt="2020-09-05T21:45:09.100" v="23461" actId="58"/>
          <ac:spMkLst>
            <pc:docMk/>
            <pc:sldMk cId="1561809591" sldId="583"/>
            <ac:spMk id="13" creationId="{5CDC12D4-8013-4824-AC67-8509CAA4423C}"/>
          </ac:spMkLst>
        </pc:spChg>
      </pc:sldChg>
      <pc:sldChg chg="addSp modSp add mod">
        <pc:chgData name="Sarandis Marinakis" userId="ffdd748388b35624" providerId="LiveId" clId="{C4097305-5781-45CB-9BF0-97B7BDAF6765}" dt="2020-09-05T21:50:00.029" v="23689" actId="6549"/>
        <pc:sldMkLst>
          <pc:docMk/>
          <pc:sldMk cId="205396162" sldId="584"/>
        </pc:sldMkLst>
        <pc:spChg chg="mod">
          <ac:chgData name="Sarandis Marinakis" userId="ffdd748388b35624" providerId="LiveId" clId="{C4097305-5781-45CB-9BF0-97B7BDAF6765}" dt="2020-09-05T21:50:00.029" v="23689" actId="6549"/>
          <ac:spMkLst>
            <pc:docMk/>
            <pc:sldMk cId="205396162" sldId="584"/>
            <ac:spMk id="13" creationId="{5CDC12D4-8013-4824-AC67-8509CAA4423C}"/>
          </ac:spMkLst>
        </pc:spChg>
        <pc:picChg chg="add mod">
          <ac:chgData name="Sarandis Marinakis" userId="ffdd748388b35624" providerId="LiveId" clId="{C4097305-5781-45CB-9BF0-97B7BDAF6765}" dt="2020-09-05T21:48:28.571" v="23606" actId="14100"/>
          <ac:picMkLst>
            <pc:docMk/>
            <pc:sldMk cId="205396162" sldId="584"/>
            <ac:picMk id="4" creationId="{FCE709BA-682D-47E8-9340-57A068B609AE}"/>
          </ac:picMkLst>
        </pc:picChg>
        <pc:picChg chg="add mod">
          <ac:chgData name="Sarandis Marinakis" userId="ffdd748388b35624" providerId="LiveId" clId="{C4097305-5781-45CB-9BF0-97B7BDAF6765}" dt="2020-09-05T21:48:37.910" v="23626" actId="14100"/>
          <ac:picMkLst>
            <pc:docMk/>
            <pc:sldMk cId="205396162" sldId="584"/>
            <ac:picMk id="6" creationId="{9D0DEC9D-AAC9-4327-9F3F-B2E35E6C4839}"/>
          </ac:picMkLst>
        </pc:picChg>
      </pc:sldChg>
      <pc:sldChg chg="delSp modSp add mod">
        <pc:chgData name="Sarandis Marinakis" userId="ffdd748388b35624" providerId="LiveId" clId="{C4097305-5781-45CB-9BF0-97B7BDAF6765}" dt="2020-09-05T21:52:18.541" v="23712" actId="6549"/>
        <pc:sldMkLst>
          <pc:docMk/>
          <pc:sldMk cId="1867937123" sldId="585"/>
        </pc:sldMkLst>
        <pc:spChg chg="mod">
          <ac:chgData name="Sarandis Marinakis" userId="ffdd748388b35624" providerId="LiveId" clId="{C4097305-5781-45CB-9BF0-97B7BDAF6765}" dt="2020-09-05T21:52:18.541" v="23712" actId="6549"/>
          <ac:spMkLst>
            <pc:docMk/>
            <pc:sldMk cId="1867937123" sldId="585"/>
            <ac:spMk id="13" creationId="{5CDC12D4-8013-4824-AC67-8509CAA4423C}"/>
          </ac:spMkLst>
        </pc:spChg>
        <pc:picChg chg="del">
          <ac:chgData name="Sarandis Marinakis" userId="ffdd748388b35624" providerId="LiveId" clId="{C4097305-5781-45CB-9BF0-97B7BDAF6765}" dt="2020-09-05T21:50:59.821" v="23703" actId="478"/>
          <ac:picMkLst>
            <pc:docMk/>
            <pc:sldMk cId="1867937123" sldId="585"/>
            <ac:picMk id="4" creationId="{FCE709BA-682D-47E8-9340-57A068B609AE}"/>
          </ac:picMkLst>
        </pc:picChg>
        <pc:picChg chg="del">
          <ac:chgData name="Sarandis Marinakis" userId="ffdd748388b35624" providerId="LiveId" clId="{C4097305-5781-45CB-9BF0-97B7BDAF6765}" dt="2020-09-05T21:50:57.421" v="23702" actId="478"/>
          <ac:picMkLst>
            <pc:docMk/>
            <pc:sldMk cId="1867937123" sldId="585"/>
            <ac:picMk id="6" creationId="{9D0DEC9D-AAC9-4327-9F3F-B2E35E6C4839}"/>
          </ac:picMkLst>
        </pc:picChg>
      </pc:sldChg>
      <pc:sldChg chg="modSp add mod">
        <pc:chgData name="Sarandis Marinakis" userId="ffdd748388b35624" providerId="LiveId" clId="{C4097305-5781-45CB-9BF0-97B7BDAF6765}" dt="2020-09-05T21:54:14.494" v="23887" actId="6549"/>
        <pc:sldMkLst>
          <pc:docMk/>
          <pc:sldMk cId="2694685752" sldId="586"/>
        </pc:sldMkLst>
        <pc:spChg chg="mod">
          <ac:chgData name="Sarandis Marinakis" userId="ffdd748388b35624" providerId="LiveId" clId="{C4097305-5781-45CB-9BF0-97B7BDAF6765}" dt="2020-09-05T21:54:14.494" v="23887" actId="6549"/>
          <ac:spMkLst>
            <pc:docMk/>
            <pc:sldMk cId="2694685752" sldId="586"/>
            <ac:spMk id="13" creationId="{5CDC12D4-8013-4824-AC67-8509CAA4423C}"/>
          </ac:spMkLst>
        </pc:spChg>
      </pc:sldChg>
      <pc:sldChg chg="addSp modSp add mod">
        <pc:chgData name="Sarandis Marinakis" userId="ffdd748388b35624" providerId="LiveId" clId="{C4097305-5781-45CB-9BF0-97B7BDAF6765}" dt="2020-09-05T21:57:01.101" v="24092" actId="20577"/>
        <pc:sldMkLst>
          <pc:docMk/>
          <pc:sldMk cId="700175672" sldId="587"/>
        </pc:sldMkLst>
        <pc:spChg chg="mod">
          <ac:chgData name="Sarandis Marinakis" userId="ffdd748388b35624" providerId="LiveId" clId="{C4097305-5781-45CB-9BF0-97B7BDAF6765}" dt="2020-09-05T21:57:01.101" v="24092" actId="20577"/>
          <ac:spMkLst>
            <pc:docMk/>
            <pc:sldMk cId="700175672" sldId="587"/>
            <ac:spMk id="13" creationId="{5CDC12D4-8013-4824-AC67-8509CAA4423C}"/>
          </ac:spMkLst>
        </pc:spChg>
        <pc:picChg chg="add mod">
          <ac:chgData name="Sarandis Marinakis" userId="ffdd748388b35624" providerId="LiveId" clId="{C4097305-5781-45CB-9BF0-97B7BDAF6765}" dt="2020-09-05T21:56:18.764" v="24079" actId="1035"/>
          <ac:picMkLst>
            <pc:docMk/>
            <pc:sldMk cId="700175672" sldId="587"/>
            <ac:picMk id="4" creationId="{43720C48-95AE-48A9-8F3C-A6F3469F2552}"/>
          </ac:picMkLst>
        </pc:picChg>
      </pc:sldChg>
      <pc:sldChg chg="delSp modSp add mod">
        <pc:chgData name="Sarandis Marinakis" userId="ffdd748388b35624" providerId="LiveId" clId="{C4097305-5781-45CB-9BF0-97B7BDAF6765}" dt="2020-09-05T21:59:47.262" v="24435" actId="20577"/>
        <pc:sldMkLst>
          <pc:docMk/>
          <pc:sldMk cId="519500715" sldId="588"/>
        </pc:sldMkLst>
        <pc:spChg chg="mod">
          <ac:chgData name="Sarandis Marinakis" userId="ffdd748388b35624" providerId="LiveId" clId="{C4097305-5781-45CB-9BF0-97B7BDAF6765}" dt="2020-09-05T21:57:43.788" v="24105" actId="20577"/>
          <ac:spMkLst>
            <pc:docMk/>
            <pc:sldMk cId="519500715" sldId="588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21:59:47.262" v="24435" actId="20577"/>
          <ac:spMkLst>
            <pc:docMk/>
            <pc:sldMk cId="519500715" sldId="588"/>
            <ac:spMk id="13" creationId="{5CDC12D4-8013-4824-AC67-8509CAA4423C}"/>
          </ac:spMkLst>
        </pc:spChg>
        <pc:picChg chg="del">
          <ac:chgData name="Sarandis Marinakis" userId="ffdd748388b35624" providerId="LiveId" clId="{C4097305-5781-45CB-9BF0-97B7BDAF6765}" dt="2020-09-05T21:57:51.884" v="24106" actId="478"/>
          <ac:picMkLst>
            <pc:docMk/>
            <pc:sldMk cId="519500715" sldId="588"/>
            <ac:picMk id="4" creationId="{43720C48-95AE-48A9-8F3C-A6F3469F2552}"/>
          </ac:picMkLst>
        </pc:picChg>
      </pc:sldChg>
      <pc:sldChg chg="modSp add mod">
        <pc:chgData name="Sarandis Marinakis" userId="ffdd748388b35624" providerId="LiveId" clId="{C4097305-5781-45CB-9BF0-97B7BDAF6765}" dt="2020-09-05T22:01:18.412" v="24458" actId="20577"/>
        <pc:sldMkLst>
          <pc:docMk/>
          <pc:sldMk cId="3044814658" sldId="589"/>
        </pc:sldMkLst>
        <pc:spChg chg="mod">
          <ac:chgData name="Sarandis Marinakis" userId="ffdd748388b35624" providerId="LiveId" clId="{C4097305-5781-45CB-9BF0-97B7BDAF6765}" dt="2020-09-05T22:01:18.412" v="24458" actId="20577"/>
          <ac:spMkLst>
            <pc:docMk/>
            <pc:sldMk cId="3044814658" sldId="589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22:03:38.389" v="24695" actId="113"/>
        <pc:sldMkLst>
          <pc:docMk/>
          <pc:sldMk cId="1528208427" sldId="590"/>
        </pc:sldMkLst>
        <pc:spChg chg="mod">
          <ac:chgData name="Sarandis Marinakis" userId="ffdd748388b35624" providerId="LiveId" clId="{C4097305-5781-45CB-9BF0-97B7BDAF6765}" dt="2020-09-05T22:01:53.451" v="24504" actId="20577"/>
          <ac:spMkLst>
            <pc:docMk/>
            <pc:sldMk cId="1528208427" sldId="590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22:03:38.389" v="24695" actId="113"/>
          <ac:spMkLst>
            <pc:docMk/>
            <pc:sldMk cId="1528208427" sldId="590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22:05:44.949" v="24764" actId="20577"/>
        <pc:sldMkLst>
          <pc:docMk/>
          <pc:sldMk cId="3101798580" sldId="591"/>
        </pc:sldMkLst>
        <pc:spChg chg="mod">
          <ac:chgData name="Sarandis Marinakis" userId="ffdd748388b35624" providerId="LiveId" clId="{C4097305-5781-45CB-9BF0-97B7BDAF6765}" dt="2020-09-05T22:04:33.197" v="24752" actId="6549"/>
          <ac:spMkLst>
            <pc:docMk/>
            <pc:sldMk cId="3101798580" sldId="591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22:05:44.949" v="24764" actId="20577"/>
          <ac:spMkLst>
            <pc:docMk/>
            <pc:sldMk cId="3101798580" sldId="591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22:10:13.485" v="24959" actId="20577"/>
        <pc:sldMkLst>
          <pc:docMk/>
          <pc:sldMk cId="3387123446" sldId="592"/>
        </pc:sldMkLst>
        <pc:spChg chg="mod">
          <ac:chgData name="Sarandis Marinakis" userId="ffdd748388b35624" providerId="LiveId" clId="{C4097305-5781-45CB-9BF0-97B7BDAF6765}" dt="2020-09-05T22:06:17.700" v="24795" actId="20577"/>
          <ac:spMkLst>
            <pc:docMk/>
            <pc:sldMk cId="3387123446" sldId="592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22:10:13.485" v="24959" actId="20577"/>
          <ac:spMkLst>
            <pc:docMk/>
            <pc:sldMk cId="3387123446" sldId="592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22:11:20.149" v="24975" actId="5793"/>
        <pc:sldMkLst>
          <pc:docMk/>
          <pc:sldMk cId="3726535289" sldId="593"/>
        </pc:sldMkLst>
        <pc:spChg chg="mod">
          <ac:chgData name="Sarandis Marinakis" userId="ffdd748388b35624" providerId="LiveId" clId="{C4097305-5781-45CB-9BF0-97B7BDAF6765}" dt="2020-09-05T22:11:20.149" v="24975" actId="5793"/>
          <ac:spMkLst>
            <pc:docMk/>
            <pc:sldMk cId="3726535289" sldId="593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22:13:39.869" v="25040" actId="20577"/>
        <pc:sldMkLst>
          <pc:docMk/>
          <pc:sldMk cId="3581719205" sldId="594"/>
        </pc:sldMkLst>
        <pc:spChg chg="mod">
          <ac:chgData name="Sarandis Marinakis" userId="ffdd748388b35624" providerId="LiveId" clId="{C4097305-5781-45CB-9BF0-97B7BDAF6765}" dt="2020-09-05T22:12:10.508" v="25020" actId="20577"/>
          <ac:spMkLst>
            <pc:docMk/>
            <pc:sldMk cId="3581719205" sldId="594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22:13:39.869" v="25040" actId="20577"/>
          <ac:spMkLst>
            <pc:docMk/>
            <pc:sldMk cId="3581719205" sldId="594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22:16:39.494" v="25134" actId="20577"/>
        <pc:sldMkLst>
          <pc:docMk/>
          <pc:sldMk cId="3094656473" sldId="595"/>
        </pc:sldMkLst>
        <pc:spChg chg="mod">
          <ac:chgData name="Sarandis Marinakis" userId="ffdd748388b35624" providerId="LiveId" clId="{C4097305-5781-45CB-9BF0-97B7BDAF6765}" dt="2020-09-05T22:14:25.909" v="25082" actId="6549"/>
          <ac:spMkLst>
            <pc:docMk/>
            <pc:sldMk cId="3094656473" sldId="595"/>
            <ac:spMk id="9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22:16:39.494" v="25134" actId="20577"/>
          <ac:spMkLst>
            <pc:docMk/>
            <pc:sldMk cId="3094656473" sldId="595"/>
            <ac:spMk id="13" creationId="{5CDC12D4-8013-4824-AC67-8509CAA4423C}"/>
          </ac:spMkLst>
        </pc:spChg>
      </pc:sldChg>
      <pc:sldChg chg="modSp add mod">
        <pc:chgData name="Sarandis Marinakis" userId="ffdd748388b35624" providerId="LiveId" clId="{C4097305-5781-45CB-9BF0-97B7BDAF6765}" dt="2020-09-05T22:23:49.501" v="25279" actId="255"/>
        <pc:sldMkLst>
          <pc:docMk/>
          <pc:sldMk cId="3283410521" sldId="596"/>
        </pc:sldMkLst>
        <pc:spChg chg="mod">
          <ac:chgData name="Sarandis Marinakis" userId="ffdd748388b35624" providerId="LiveId" clId="{C4097305-5781-45CB-9BF0-97B7BDAF6765}" dt="2020-09-05T22:18:37.221" v="25186" actId="20577"/>
          <ac:spMkLst>
            <pc:docMk/>
            <pc:sldMk cId="3283410521" sldId="596"/>
            <ac:spMk id="3" creationId="{00000000-0000-0000-0000-000000000000}"/>
          </ac:spMkLst>
        </pc:spChg>
        <pc:spChg chg="mod">
          <ac:chgData name="Sarandis Marinakis" userId="ffdd748388b35624" providerId="LiveId" clId="{C4097305-5781-45CB-9BF0-97B7BDAF6765}" dt="2020-09-05T22:23:49.501" v="25279" actId="255"/>
          <ac:spMkLst>
            <pc:docMk/>
            <pc:sldMk cId="3283410521" sldId="596"/>
            <ac:spMk id="4" creationId="{00000000-0000-0000-0000-000000000000}"/>
          </ac:spMkLst>
        </pc:spChg>
      </pc:sldChg>
      <pc:sldMasterChg chg="delSldLayout">
        <pc:chgData name="Sarandis Marinakis" userId="ffdd748388b35624" providerId="LiveId" clId="{C4097305-5781-45CB-9BF0-97B7BDAF6765}" dt="2020-09-04T22:20:43.591" v="480" actId="47"/>
        <pc:sldMasterMkLst>
          <pc:docMk/>
          <pc:sldMasterMk cId="0" sldId="2147483673"/>
        </pc:sldMasterMkLst>
        <pc:sldLayoutChg chg="del">
          <pc:chgData name="Sarandis Marinakis" userId="ffdd748388b35624" providerId="LiveId" clId="{C4097305-5781-45CB-9BF0-97B7BDAF6765}" dt="2020-09-04T22:20:43.591" v="480" actId="47"/>
          <pc:sldLayoutMkLst>
            <pc:docMk/>
            <pc:sldMasterMk cId="0" sldId="2147483673"/>
            <pc:sldLayoutMk cId="2672776611" sldId="214748403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545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1" tIns="47761" rIns="95521" bIns="47761" numCol="1" anchor="t" anchorCtr="0" compatLnSpc="1">
            <a:prstTxWarp prst="textNoShape">
              <a:avLst/>
            </a:prstTxWarp>
          </a:bodyPr>
          <a:lstStyle>
            <a:lvl1pPr algn="l" defTabSz="955930">
              <a:spcBef>
                <a:spcPct val="0"/>
              </a:spcBef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684" y="4"/>
            <a:ext cx="294545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1" tIns="47761" rIns="95521" bIns="47761" numCol="1" anchor="t" anchorCtr="0" compatLnSpc="1">
            <a:prstTxWarp prst="textNoShape">
              <a:avLst/>
            </a:prstTxWarp>
          </a:bodyPr>
          <a:lstStyle>
            <a:lvl1pPr algn="r" defTabSz="955930">
              <a:spcBef>
                <a:spcPct val="0"/>
              </a:spcBef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609"/>
            <a:ext cx="294545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1" tIns="47761" rIns="95521" bIns="47761" numCol="1" anchor="b" anchorCtr="0" compatLnSpc="1">
            <a:prstTxWarp prst="textNoShape">
              <a:avLst/>
            </a:prstTxWarp>
          </a:bodyPr>
          <a:lstStyle>
            <a:lvl1pPr algn="l" defTabSz="955930">
              <a:spcBef>
                <a:spcPct val="0"/>
              </a:spcBef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684" y="9428609"/>
            <a:ext cx="294545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1" tIns="47761" rIns="95521" bIns="47761" numCol="1" anchor="b" anchorCtr="0" compatLnSpc="1">
            <a:prstTxWarp prst="textNoShape">
              <a:avLst/>
            </a:prstTxWarp>
          </a:bodyPr>
          <a:lstStyle>
            <a:lvl1pPr algn="r" defTabSz="95593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E39F9F-8651-450B-8E79-C4C4D49CAC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3555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545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1" tIns="47761" rIns="95521" bIns="47761" numCol="1" anchor="t" anchorCtr="0" compatLnSpc="1">
            <a:prstTxWarp prst="textNoShape">
              <a:avLst/>
            </a:prstTxWarp>
          </a:bodyPr>
          <a:lstStyle>
            <a:lvl1pPr algn="l" defTabSz="955930">
              <a:spcBef>
                <a:spcPct val="0"/>
              </a:spcBef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684" y="4"/>
            <a:ext cx="294545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1" tIns="47761" rIns="95521" bIns="47761" numCol="1" anchor="t" anchorCtr="0" compatLnSpc="1">
            <a:prstTxWarp prst="textNoShape">
              <a:avLst/>
            </a:prstTxWarp>
          </a:bodyPr>
          <a:lstStyle>
            <a:lvl1pPr algn="r" defTabSz="955930">
              <a:spcBef>
                <a:spcPct val="0"/>
              </a:spcBef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78" y="4715153"/>
            <a:ext cx="5437523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1" tIns="47761" rIns="95521" bIns="477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 noProof="0"/>
              <a:t>Δεύτερου επιπέδου</a:t>
            </a:r>
          </a:p>
          <a:p>
            <a:pPr lvl="2"/>
            <a:r>
              <a:rPr lang="el-GR" altLang="en-US" noProof="0"/>
              <a:t>Τρίτου επιπέδου</a:t>
            </a:r>
          </a:p>
          <a:p>
            <a:pPr lvl="3"/>
            <a:r>
              <a:rPr lang="el-GR" altLang="en-US" noProof="0"/>
              <a:t>Τέταρτου επιπέδου</a:t>
            </a:r>
          </a:p>
          <a:p>
            <a:pPr lvl="4"/>
            <a:r>
              <a:rPr lang="el-GR" altLang="en-US" noProof="0"/>
              <a:t>Πέμπτου επιπέδου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609"/>
            <a:ext cx="294545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1" tIns="47761" rIns="95521" bIns="47761" numCol="1" anchor="b" anchorCtr="0" compatLnSpc="1">
            <a:prstTxWarp prst="textNoShape">
              <a:avLst/>
            </a:prstTxWarp>
          </a:bodyPr>
          <a:lstStyle>
            <a:lvl1pPr algn="l" defTabSz="955930">
              <a:spcBef>
                <a:spcPct val="0"/>
              </a:spcBef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684" y="9428609"/>
            <a:ext cx="294545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1" tIns="47761" rIns="95521" bIns="47761" numCol="1" anchor="b" anchorCtr="0" compatLnSpc="1">
            <a:prstTxWarp prst="textNoShape">
              <a:avLst/>
            </a:prstTxWarp>
          </a:bodyPr>
          <a:lstStyle>
            <a:lvl1pPr algn="r" defTabSz="95593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B718D8-D007-4260-90F4-1294BE7563B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36272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6DC29A-35AA-43C9-A4E5-A6DC7202FB86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l-GR" altLang="en-US">
              <a:cs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F5394-ACA6-F2C4-F4E1-F7AFE703F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0AE791CE-5CAE-E1A5-DBEA-23ED86003A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962DB28-370E-6F9D-50EF-498572D79E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24AA84A-6B4F-46B7-154E-16425017F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7653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F433B-2829-339E-654C-6C31C9C07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3B8F6E66-660C-4CB9-1339-C85FA89DD6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4B65422-DABD-BB66-425F-1BC1BD9AFA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B124DF00-01DC-B71D-5538-C9E379315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4998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5F143-149C-38D4-58C4-BEB350F62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3E7DB5B4-F3B5-F027-B8B5-06EA9F2D72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E55006F-2C16-1A62-163B-56ED8E0E1F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9C3050A-1663-958D-D438-4C6BCAE64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0445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BA618-B12B-DB18-2781-842B7510F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643E42F2-83F4-6EE3-465E-DB72C26782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612A682-9EAB-04F3-F652-69544E05DF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FEDB731B-9463-4009-213F-6ECFF634E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6950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0448B-B1D2-1F70-4A04-C254CD1CB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575D5AF8-75D9-2344-6FE5-1EAE844F0D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A799690-4DB5-6F84-C2CA-69D2D881E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4DADFA0-98B1-D5F5-7F8A-E571168EB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344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47EC8-2F45-3524-979C-FD93A3200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CFFB03A-CA6B-F39C-1BBF-95BA55836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DEB3EF5A-EB00-FC9E-4821-734D5BAF79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74C1BC2C-6704-F153-394D-276D3515A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4630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5A260-EA47-4CA1-83D1-3C56CD3F1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581DBF7-CD7A-6DDE-7D9C-CBD38B8B79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2B633235-CE16-3E80-D452-11CD4BD664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AB1D326-B5D1-3342-843A-1385392000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4894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54FC1-B3A9-6143-A38E-72440AE94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590BA0E9-A900-D0D4-61C3-4BBBC8A3EB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138AA1CC-9398-69A5-A90B-F785D38169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68C5C90-3CA0-8A3B-29DB-4511701AD9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3488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1E1CA-18CE-AE2B-EFF4-F66DA2445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0266E80-89E7-744F-9AA2-6B1B2E584D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15350F6-C124-64F4-6AC2-5413E2507F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98E7273-651E-32C5-F1E7-4043F2B44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7232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6B5F2-A4DA-273E-F54E-6DC4158CE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87683065-E22C-20DC-7329-C451D366B5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4630CB87-2A13-0CB3-668F-EEB0C86A56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7DB6B86-0FB8-E477-12F1-E48D3BC32C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0665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5C8E3-6E27-F79F-B5AD-9D00BABE4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DDFE748B-5840-5DC0-BE33-08B20C1FFE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5CCB0935-FB5F-4B6C-E076-D9092FAE1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ea typeface="ＭＳ Ｐゴシック" pitchFamily="34" charset="-128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7838B1B8-28B9-C281-D2BA-57042DCA9B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2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654" indent="-293713" defTabSz="9562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853" indent="-234971" defTabSz="9562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794" indent="-234971" defTabSz="9562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735" indent="-234971" defTabSz="9562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4676" indent="-234971" defTabSz="9562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4617" indent="-234971" defTabSz="9562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4558" indent="-234971" defTabSz="9562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4499" indent="-234971" defTabSz="9562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5E766AB-B1F0-449B-8762-FCCA284B3607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646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69811-B835-2004-9E05-EBBEA311F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D1476CCC-F574-CB9F-279B-8C97178A68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B8F942F-28BB-6A33-CDED-0AE95D4A58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AA5CB4B-9D86-6734-8870-6AD6F061F8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5925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C5729-DD75-7260-28C9-BC907870C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57C90E7-E340-1E91-4151-1CE2779BA8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9048B531-ADA9-5592-379B-19CC3EA49E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9EBF2697-AF52-17F8-CC9B-3404637B1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7606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58F0F-45D9-5728-146F-3198D9949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E05CE9A0-B19E-283F-AF96-94285D5919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97792EB5-1DDE-F97A-9E97-93A4E8725F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5143CE65-ED5E-6F1A-DA8E-F3DD85D0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1923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2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654" indent="-293713" defTabSz="9562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853" indent="-234971" defTabSz="9562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794" indent="-234971" defTabSz="9562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735" indent="-234971" defTabSz="95620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4676" indent="-234971" defTabSz="9562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4617" indent="-234971" defTabSz="9562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4558" indent="-234971" defTabSz="9562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4499" indent="-234971" defTabSz="9562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5E766AB-B1F0-449B-8762-FCCA284B3607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l-GR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l-GR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l-GR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099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007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25532-65A6-1733-E98A-59C976566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384DB45B-3DFE-AD92-36C0-0D40994C12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B4754F1A-3A49-2405-B7D3-AFA3FF36C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EC0982FF-9661-19A6-435C-183359C46E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587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860FC-179C-9857-2B0F-EE6D900E2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89095D2-F180-83EB-0A10-60F6B64473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D9C411B-58DE-EFA9-0C06-61D750AD3D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EB9A074-846F-ABB0-059B-A90F8871E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443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40C71-6379-6E1A-D488-BE2494355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E7CB9265-3111-1F61-D6E6-94D9E6ECDD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6FB9D042-3D82-F3E2-7C85-E6EF1D099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246F00EB-11B0-888A-2A56-A580A3EB7C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E9B315-BBCF-4CA2-882B-DD62BBD8588D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l-G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6359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C3929-3BEE-D901-4840-E7C841A2E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C58C52B-57B1-98BF-7735-C6ACF77B61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3ADC604-4E6E-9E1B-7136-0D39209C68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C8F6888-9FA8-B468-EF41-3125EFBA1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3751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991F1-5247-0575-7359-3022246EE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CB2AC57E-3068-C2EB-A76C-F8AA4EBE55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EA906C8-A2E8-AD94-8911-DD9B3A1118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BD1F63D6-BFCD-3651-E03F-4C2C51A49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54274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2CDEE-7391-0ADF-8B6F-198182399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BFFB9BE0-BDFF-CE39-CCDB-D024097189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2B178617-BD66-F473-504F-9F330FC978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D1D04CB0-9EF8-1612-45DB-D8E2F9005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66713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10B1E-2909-5679-0B97-595EFBEB7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EE174887-C664-04A7-C5B2-182D5B7D7B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2BB4B4FB-2D2D-395F-E150-15DFF523C2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560D7520-0AE8-12AA-B8EB-6DB00927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51120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4F6C9-2FAE-88C9-0469-D60128EB0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F72B9DDB-E273-A41C-ED17-DE357F507D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5235F42-4D12-981C-C7F5-622D771D9D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83C38A1-E6BB-5B45-3DB0-8725843B8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r>
              <a:rPr lang="en-GB" altLang="en-US" dirty="0">
                <a:ea typeface="ＭＳ Ｐゴシック" pitchFamily="34" charset="-128"/>
              </a:rPr>
              <a:t>This MATLAB code calculates the approximate value of the integral of f(x)=x^2 over the interval [0,2] using the Trapezoidal Rule with 4 subintervals</a:t>
            </a:r>
          </a:p>
        </p:txBody>
      </p:sp>
    </p:spTree>
    <p:extLst>
      <p:ext uri="{BB962C8B-B14F-4D97-AF65-F5344CB8AC3E}">
        <p14:creationId xmlns:p14="http://schemas.microsoft.com/office/powerpoint/2010/main" val="13752538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C3788-562B-2EDA-F617-556D77101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E33110C3-D45E-8F51-825E-5FE1529E0C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CA58C57-8901-9876-EFA4-8EB3DEC3AA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B1D23DA1-DB38-62E6-3706-DD2FD59B8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r>
              <a:rPr lang="en-GB" altLang="en-US" dirty="0">
                <a:ea typeface="ＭＳ Ｐゴシック" pitchFamily="34" charset="-128"/>
              </a:rPr>
              <a:t>This MATLAB code calculates the approximate value of the integral of f(x)=x^2 over the interval [0,2] using the Trapezoidal Rule with 4 subintervals</a:t>
            </a:r>
          </a:p>
        </p:txBody>
      </p:sp>
    </p:spTree>
    <p:extLst>
      <p:ext uri="{BB962C8B-B14F-4D97-AF65-F5344CB8AC3E}">
        <p14:creationId xmlns:p14="http://schemas.microsoft.com/office/powerpoint/2010/main" val="8710826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313A6-EB4C-9841-C06E-64126E4CF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981D9470-EFDE-F831-8B68-3E6C6E5ACF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E2118587-038C-E372-87DA-8B648287C1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2BF8597B-3842-D301-D9F0-ADE814481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r>
              <a:rPr lang="en-GB" altLang="en-US" dirty="0">
                <a:ea typeface="ＭＳ Ｐゴシック" pitchFamily="34" charset="-128"/>
              </a:rPr>
              <a:t>This MATLAB code calculates the approximate value of the integral of f(x)=x^2 over the interval [0,2] using the Trapezoidal Rule with 4 subintervals</a:t>
            </a:r>
          </a:p>
        </p:txBody>
      </p:sp>
    </p:spTree>
    <p:extLst>
      <p:ext uri="{BB962C8B-B14F-4D97-AF65-F5344CB8AC3E}">
        <p14:creationId xmlns:p14="http://schemas.microsoft.com/office/powerpoint/2010/main" val="35418737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67FF0-356E-5A37-7F7A-BC6A0CC5D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34980406-AA49-9A59-4ED8-5AA0725A12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0C70A74-1C77-2808-24DE-9D4A6896E6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0E12C5F-CF6F-BC26-26FD-C3C60A420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68738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CE30C-8435-04DD-9690-C94B5DAFF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A2ED0F0F-AD87-884A-25C8-AF1AC3F291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26CADF27-0315-68D8-5BB3-79BF215BDC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1996D447-5712-AB51-F490-59A996E5E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82203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8FF9C-BB11-2514-8D03-808CD706C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BFE7CB78-D874-7D87-5677-DAE8F61F0A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5953A03-25CA-23D6-12EE-FAA3F84046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9BD6FB1-5100-FBD7-08D0-6C31E4541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300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FEEC8-A3D6-03FA-B1EB-AADA0FE9F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D6B6B100-DFE5-12C4-3C4C-EE99D6D65D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469FFA1C-A46B-A3C0-F0AA-2A0000069A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BFE973D0-C4ED-C57A-0D2C-8E017B81DB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22054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6B128-96A0-3B7B-9463-9AC230AE8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2C1A82B-D8FF-F8C4-4EF7-9DB1D97B49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6C7B172-E0E5-EA49-5651-1282C5668D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946EDFD3-0312-A1E4-7318-F0B8C0F92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89937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69717-4261-0A49-02F8-5DDF9A2FF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81E35087-3488-09C9-10ED-9BB1C685C6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4212763-0496-0BEB-ED9C-0725193D39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FC373DD-2C7B-3417-582F-72A9989790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34678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718B6-7637-0698-58AA-735E54E20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3EE3ABD6-1176-8B78-E188-E0D3F8C183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9E92A53F-6F6C-84ED-E05C-56AFB019FB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81C0EB1C-819F-8118-7F93-BD3ACA67E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18292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965C5-1F02-F7D2-D487-AA51E13EF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53466032-9AE5-563E-6113-8BE3DBB5A9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508B56A-191D-8EAC-A5BD-FEE56E730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7211FD3-3DD0-5BF6-E30C-60F29DE47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48094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287D4-56F1-FEB8-5415-F16425096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D9E92E88-B66B-DAF9-2ABE-C39D294850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E0611736-B5BB-6B95-50CD-6FCFD3FFAB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D769546D-41E4-273B-37D6-72148E4E7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80697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7C2CF-F60D-C1AA-8972-9B81D2A5C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59CF15D-40D9-8F34-7141-9A90747F8C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46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B599889-167B-E1E0-3961-AC854F8EF0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9151C804-5AEF-9981-EFF3-D73653A68A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57991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C125C-3E87-BCC3-4C0B-6FE1C3658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D90DFBD-3F7E-864B-6B78-4F3EC6B77A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B13DA51-1585-7454-80A0-7DB8017D9C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82A1B73-5C3E-06EB-E1D6-5F6A140BF2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26856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E3B42-33DB-101D-24D3-517DA2DCC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3E2E4B4A-36CB-C34E-4B50-E6A9D84CE5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C5226C2-C026-1868-4127-6B541415CC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935BE228-FDA9-23DD-C454-6CED58FE4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27830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C088F-D366-65E0-EBA3-7A92216A5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656D5899-3A2B-E286-9911-A4E80B6874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FAAC5F6-C045-5D3C-161B-687CD050C0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93F8CF5A-136B-DBFF-91EB-55B6FD62A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92198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7123C-0528-7AB5-6571-185A8D2D3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D181CE7D-7E9B-8C68-7D90-2753AD99C2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50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BA2271D-0243-7247-EB78-2D00687AF4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A80CA86-DDE1-3910-872D-9DD2229210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0768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F6EB4-4A3F-9A4D-A512-EF1BE8C34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CB4D7F00-DF10-2FA3-2796-C648376525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3E3807CA-5A7C-37DB-37F3-5D17F408B6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9184877-1393-84B5-DB3C-5A7FED0A2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79566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7E64D-97D9-917D-CA85-80932DB39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9470FDC8-F6A8-2133-C535-9E98E2DDF1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51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0790485-087F-EB48-A76C-1C1A5C7AC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5009E4D-5D58-EB0F-8991-509CC84CB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657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D6EB5-CA8E-20F8-94B9-96504C0EE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6589DFA7-CC87-BFAA-BE7B-C8D7023CD1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52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4DB4321-004A-038B-14C5-26BADC31FB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C9AF51D-F4B1-D3C4-43D8-1BC6D4E5BC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87028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942F3-C64D-EB4A-A646-0DBF5CCA5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C35F84A7-7CE1-FD1B-3D42-06F450CF47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53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6B3C90B-3EF7-C770-32F5-E8993D1622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9B10ACE4-F078-66AC-BD93-C6A84E596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42899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A8AEC-3C10-7892-BAF0-E95BDD99E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3D953976-BD6A-189A-CC41-7D9FC7C0C5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54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ED2BE38B-9C6D-11AB-E186-12C9721032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4E0D2508-B5D8-F849-EEE0-062F889F2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74339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E6BEA-F77D-F945-BF85-F5E818D21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8A4932FA-D418-1518-074A-5F1200172F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55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4C581DC-D798-B5A3-2AB3-D43025FC90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02A1371-A314-AD8B-5DEA-C2ABDA750E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52605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B2712-5564-AB9C-2DA0-31A99F017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CF98AA8B-4E73-D56F-E204-8559115B57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56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1DBD45E-B23E-478C-E1B7-E06E72F56A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F57D7EAE-66A7-BCA7-3743-700D18038E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519357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ECB4D-ED1C-5BA2-3390-A04DD9D19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070A095-74AC-1027-196C-773F4295BE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57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279E208-BEC9-0E5C-C9B9-61A29C0A22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FD57918F-1049-76E7-6822-63A7A2FE6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6208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74EB2-EBC6-867A-4AC1-49A31E596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CCD7FB81-9B0C-3113-F020-C7385AA617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58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AC65C89-0253-61A5-BDBE-ECD4C76CD0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5574A845-90B1-FA7B-401D-BE94BBB66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287171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6CC53-44EF-BE6A-A4DA-4CDA7A57F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C358C078-C569-6B21-A342-B0E114241F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59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1778366-3203-9E85-68EB-73CCEAFC7F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D2D573B-C2A8-0F81-E63A-2E5061925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855806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E8ADA-C23E-50FD-7628-0F4DB9792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FE44C052-985E-52DC-399B-D60F973B11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60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9A658F6E-9410-AA88-DF02-735C2F74F3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E08AC2D-A93B-19DB-5CC5-3ABAE8A13B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4435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562F6-CB31-B156-FE99-C4DEA6D94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D9814384-C022-4BE5-7183-74AEF587C7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1B3843F3-DA6A-8ADA-AD7F-8A8A9EF665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F7420F1D-224E-88A7-CE80-0504F3AC5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2015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61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6517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A02A7-E1E4-7108-8F3F-FB9FFE9FA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6031C66-9460-6099-FBD9-11BDB7ECB5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F0D8A2C-2E15-4790-850D-018B66F86E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F6CA368C-0A41-88F5-7285-A29F133048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4214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8DA84-B7C1-5EFE-00FD-9BDE1E4AC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3DC644F5-A6AC-FC5D-A1F7-33BF7610AF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541A2F1-4DDB-E21C-40AC-17A7FA3E21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EFF964D-0E80-0C9E-123A-2D4C2FDFB4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487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89AC2-5DDD-8AD7-A36B-1FFE531A5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CE2143B0-5431-AB3C-1511-42891494D7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3439" indent="-293630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4522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4331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4140" indent="-234904" defTabSz="95593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3949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3757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3566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93374" indent="-234904" defTabSz="9559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EEED-A95A-48EF-8821-51F8FE0D67D9}" type="slidenum">
              <a:rPr lang="el-GR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l-GR" altLang="en-US">
              <a:cs typeface="Arial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DE19D35A-9FB0-E30F-B1BB-F850F78D11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6B0B377-F3BF-02D7-76F6-E0CE31F31A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04" indent="-234904"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5747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0E6CD-E731-42C3-B399-2DB6506FDD22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4898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430F8-C94E-447E-86CD-0BB8C338FC8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3417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524C-8DB0-45DC-9071-87DB963B3F3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77922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B4CB9-7C13-4388-8D89-676145BF9AC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4131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DB86E-B2EE-4E58-806D-F28791E679A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581029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A2D33-E1D2-4847-A1EF-B0228FB5FEC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6269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A9120-6F6D-44DB-A7A3-9BBA94568BF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35179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FB1E-2622-445A-9CB6-8CD11C8D1D2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990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4B7BB-958A-4A47-8937-0CCA8EEB423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24352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2171-A929-4763-B48B-E4A9D6000E8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4252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5C9A4-257F-4BAB-9166-144FA1DBD3F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63605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4CF52D6-9260-4ACC-B066-ACD1E2FB436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19" r:id="rId2"/>
    <p:sldLayoutId id="2147484027" r:id="rId3"/>
    <p:sldLayoutId id="2147484020" r:id="rId4"/>
    <p:sldLayoutId id="2147484028" r:id="rId5"/>
    <p:sldLayoutId id="2147484021" r:id="rId6"/>
    <p:sldLayoutId id="2147484022" r:id="rId7"/>
    <p:sldLayoutId id="2147484029" r:id="rId8"/>
    <p:sldLayoutId id="2147484023" r:id="rId9"/>
    <p:sldLayoutId id="2147484024" r:id="rId10"/>
    <p:sldLayoutId id="214748402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ΧΗΜΕΙΑ ΚΑΙ ΠΛΗΡΟΦΟΡΙΚΗ </a:t>
            </a:r>
            <a:r>
              <a:rPr lang="en-US" sz="400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(</a:t>
            </a:r>
            <a:r>
              <a:rPr lang="el-GR" sz="400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ΧΑ131</a:t>
            </a:r>
            <a:r>
              <a:rPr lang="en-US" sz="400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8136924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z="2600" dirty="0">
                <a:solidFill>
                  <a:schemeClr val="accent2"/>
                </a:solidFill>
                <a:ea typeface="ＭＳ Ｐゴシック" pitchFamily="34" charset="-128"/>
              </a:rPr>
              <a:t>Σαράντος Μαρινάκης</a:t>
            </a:r>
            <a:endParaRPr lang="en-US" altLang="en-US" sz="2600" dirty="0">
              <a:solidFill>
                <a:schemeClr val="accent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err="1">
                <a:solidFill>
                  <a:schemeClr val="accent2"/>
                </a:solidFill>
                <a:ea typeface="ＭＳ Ｐゴシック" pitchFamily="34" charset="-128"/>
              </a:rPr>
              <a:t>s.marinakis@u</a:t>
            </a:r>
            <a:r>
              <a:rPr lang="en-GB" altLang="en-US" sz="1800" dirty="0" err="1">
                <a:solidFill>
                  <a:schemeClr val="accent2"/>
                </a:solidFill>
                <a:ea typeface="ＭＳ Ｐゴシック" pitchFamily="34" charset="-128"/>
              </a:rPr>
              <a:t>patras</a:t>
            </a:r>
            <a:r>
              <a:rPr lang="en-US" altLang="en-US" sz="1800" dirty="0">
                <a:solidFill>
                  <a:schemeClr val="accent2"/>
                </a:solidFill>
                <a:ea typeface="ＭＳ Ｐゴシック" pitchFamily="34" charset="-128"/>
              </a:rPr>
              <a:t>.gr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>
              <a:solidFill>
                <a:schemeClr val="accent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800" dirty="0">
              <a:solidFill>
                <a:schemeClr val="accent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n-US" sz="2600" b="1" dirty="0">
                <a:solidFill>
                  <a:schemeClr val="accent2"/>
                </a:solidFill>
                <a:ea typeface="ＭＳ Ｐゴシック" pitchFamily="34" charset="-128"/>
              </a:rPr>
              <a:t>Μέθοδοι διχοτόμησης και </a:t>
            </a:r>
            <a:r>
              <a:rPr lang="en-US" altLang="en-US" sz="2600" b="1" dirty="0">
                <a:solidFill>
                  <a:schemeClr val="accent2"/>
                </a:solidFill>
                <a:ea typeface="ＭＳ Ｐゴシック" pitchFamily="34" charset="-128"/>
              </a:rPr>
              <a:t>Newton, </a:t>
            </a:r>
            <a:r>
              <a:rPr lang="el-GR" altLang="en-US" sz="2600" b="1" dirty="0">
                <a:solidFill>
                  <a:schemeClr val="accent2"/>
                </a:solidFill>
                <a:ea typeface="ＭＳ Ｐゴシック" pitchFamily="34" charset="-128"/>
              </a:rPr>
              <a:t>κινητική, μέθοδοι ολοκλήρωσης, παρεμβολής και επίλυσης διαφορικών εξισώσεων</a:t>
            </a:r>
            <a:r>
              <a:rPr lang="en-US" altLang="en-US" sz="2600" b="1" dirty="0">
                <a:solidFill>
                  <a:schemeClr val="accent2"/>
                </a:solidFill>
                <a:ea typeface="ＭＳ Ｐゴシック" pitchFamily="34" charset="-128"/>
              </a:rPr>
              <a:t> – </a:t>
            </a:r>
            <a:r>
              <a:rPr lang="el-GR" altLang="en-US" sz="2600" b="1" dirty="0">
                <a:solidFill>
                  <a:schemeClr val="accent2"/>
                </a:solidFill>
                <a:ea typeface="ＭＳ Ｐゴシック" pitchFamily="34" charset="-128"/>
              </a:rPr>
              <a:t>2</a:t>
            </a:r>
            <a:r>
              <a:rPr lang="el-GR" altLang="en-US" sz="2600" b="1" baseline="30000" dirty="0">
                <a:solidFill>
                  <a:schemeClr val="accent2"/>
                </a:solidFill>
                <a:ea typeface="ＭＳ Ｐゴシック" pitchFamily="34" charset="-128"/>
              </a:rPr>
              <a:t>ο</a:t>
            </a:r>
            <a:r>
              <a:rPr lang="en-US" altLang="en-US" sz="2600" b="1" dirty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l-GR" altLang="en-US" sz="2600" b="1" dirty="0">
                <a:solidFill>
                  <a:schemeClr val="accent2"/>
                </a:solidFill>
                <a:ea typeface="ＭＳ Ｐゴシック" pitchFamily="34" charset="-128"/>
              </a:rPr>
              <a:t>Μάθημα</a:t>
            </a:r>
            <a:endParaRPr lang="en-US" altLang="en-US" sz="2600" b="1" dirty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pic>
        <p:nvPicPr>
          <p:cNvPr id="614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0063" y="18113375"/>
            <a:ext cx="5800725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0" y="5986463"/>
            <a:ext cx="9144000" cy="7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 dirty="0">
                <a:solidFill>
                  <a:schemeClr val="accent2"/>
                </a:solidFill>
              </a:rPr>
              <a:t>Παρασκευή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l-GR" altLang="en-US" sz="1800" dirty="0">
                <a:solidFill>
                  <a:schemeClr val="accent2"/>
                </a:solidFill>
              </a:rPr>
              <a:t>10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l-GR" altLang="en-US" sz="1800" dirty="0">
                <a:solidFill>
                  <a:schemeClr val="accent2"/>
                </a:solidFill>
              </a:rPr>
              <a:t>Οκτωβρίου</a:t>
            </a:r>
            <a:r>
              <a:rPr lang="en-US" altLang="en-US" sz="1800" dirty="0">
                <a:solidFill>
                  <a:schemeClr val="accent2"/>
                </a:solidFill>
              </a:rPr>
              <a:t> 202</a:t>
            </a:r>
            <a:r>
              <a:rPr lang="el-GR" altLang="en-US" sz="1800" dirty="0">
                <a:solidFill>
                  <a:schemeClr val="accent2"/>
                </a:solidFill>
              </a:rPr>
              <a:t>5</a:t>
            </a:r>
            <a:endParaRPr lang="en-US" altLang="en-US" sz="1800" dirty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 dirty="0">
                <a:solidFill>
                  <a:schemeClr val="accent2"/>
                </a:solidFill>
              </a:rPr>
              <a:t>Τμήμα Χημείας, Πανεπιστήμιο Πατρών</a:t>
            </a:r>
            <a:endParaRPr lang="en-US" altLang="en-US" sz="1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3EFA7-8F53-C0EC-A94A-85A55F0F0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9E65F641-E626-68D9-6DE8-A1E8F811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A19FB1-C845-F717-9EB4-E07791C51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Παράδειγμα</a:t>
            </a:r>
            <a:endParaRPr lang="en-US" sz="3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C9AB19D-6D4A-7689-DAD4-33A25BC26B77}"/>
                  </a:ext>
                </a:extLst>
              </p:cNvPr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24977" y="1150557"/>
                <a:ext cx="7595023" cy="2175739"/>
              </a:xfrm>
            </p:spPr>
            <p:txBody>
              <a:bodyPr rtlCol="0">
                <a:noAutofit/>
              </a:bodyPr>
              <a:lstStyle/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1800" dirty="0">
                    <a:solidFill>
                      <a:srgbClr val="1A1AFF"/>
                    </a:solidFill>
                    <a:ea typeface="+mn-ea"/>
                    <a:cs typeface="+mn-cs"/>
                  </a:rPr>
                  <a:t>Βήμα 3</a:t>
                </a:r>
                <a:r>
                  <a:rPr lang="en-US" sz="1800" dirty="0">
                    <a:ea typeface="+mn-ea"/>
                    <a:cs typeface="+mn-cs"/>
                  </a:rPr>
                  <a:t> 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sz="1800" dirty="0">
                    <a:ea typeface="+mn-ea"/>
                    <a:cs typeface="+mn-cs"/>
                  </a:rPr>
                  <a:t>A</a:t>
                </a:r>
                <a:r>
                  <a:rPr lang="el-GR" sz="1800" dirty="0" err="1">
                    <a:ea typeface="+mn-ea"/>
                    <a:cs typeface="+mn-cs"/>
                  </a:rPr>
                  <a:t>φού</a:t>
                </a:r>
                <a:r>
                  <a:rPr lang="el-GR" sz="1800" dirty="0">
                    <a:ea typeface="+mn-ea"/>
                    <a:cs typeface="+mn-cs"/>
                  </a:rPr>
                  <a:t> </a:t>
                </a:r>
                <a:r>
                  <a:rPr lang="en-US" sz="1800" dirty="0">
                    <a:ea typeface="+mn-ea"/>
                    <a:cs typeface="+mn-cs"/>
                  </a:rPr>
                  <a:t>f(x</a:t>
                </a:r>
                <a:r>
                  <a:rPr lang="en-US" sz="1800" baseline="-25000" dirty="0">
                    <a:ea typeface="+mn-ea"/>
                    <a:cs typeface="+mn-cs"/>
                  </a:rPr>
                  <a:t>2</a:t>
                </a:r>
                <a:r>
                  <a:rPr lang="en-US" sz="1800" dirty="0">
                    <a:ea typeface="+mn-ea"/>
                    <a:cs typeface="+mn-cs"/>
                  </a:rPr>
                  <a:t>)f(a</a:t>
                </a:r>
                <a:r>
                  <a:rPr lang="en-US" sz="1800" baseline="-25000" dirty="0">
                    <a:ea typeface="+mn-ea"/>
                    <a:cs typeface="+mn-cs"/>
                  </a:rPr>
                  <a:t>2</a:t>
                </a:r>
                <a:r>
                  <a:rPr lang="en-US" sz="1800" dirty="0">
                    <a:ea typeface="+mn-ea"/>
                    <a:cs typeface="+mn-cs"/>
                  </a:rPr>
                  <a:t>) &lt; 0, </a:t>
                </a:r>
                <a:r>
                  <a:rPr lang="el-GR" sz="1800" dirty="0">
                    <a:ea typeface="+mn-ea"/>
                    <a:cs typeface="+mn-cs"/>
                  </a:rPr>
                  <a:t>θέτουμε α</a:t>
                </a:r>
                <a:r>
                  <a:rPr lang="el-GR" sz="1800" baseline="-25000" dirty="0">
                    <a:ea typeface="+mn-ea"/>
                    <a:cs typeface="+mn-cs"/>
                  </a:rPr>
                  <a:t>3</a:t>
                </a:r>
                <a:r>
                  <a:rPr lang="el-GR" sz="1800" dirty="0">
                    <a:ea typeface="+mn-ea"/>
                    <a:cs typeface="+mn-cs"/>
                  </a:rPr>
                  <a:t> = 1.5 και β</a:t>
                </a:r>
                <a:r>
                  <a:rPr lang="el-GR" sz="1800" baseline="-25000" dirty="0">
                    <a:ea typeface="+mn-ea"/>
                    <a:cs typeface="+mn-cs"/>
                  </a:rPr>
                  <a:t>3</a:t>
                </a:r>
                <a:r>
                  <a:rPr lang="el-GR" sz="1800" dirty="0">
                    <a:ea typeface="+mn-ea"/>
                    <a:cs typeface="+mn-cs"/>
                  </a:rPr>
                  <a:t> = </a:t>
                </a:r>
                <a:r>
                  <a:rPr lang="en-US" sz="1800" dirty="0">
                    <a:ea typeface="+mn-ea"/>
                    <a:cs typeface="+mn-cs"/>
                  </a:rPr>
                  <a:t>x</a:t>
                </a:r>
                <a:r>
                  <a:rPr lang="en-US" sz="1800" baseline="-25000" dirty="0">
                    <a:ea typeface="+mn-ea"/>
                    <a:cs typeface="+mn-cs"/>
                  </a:rPr>
                  <a:t>2</a:t>
                </a:r>
                <a:r>
                  <a:rPr lang="en-US" sz="1800" dirty="0">
                    <a:ea typeface="+mn-ea"/>
                    <a:cs typeface="+mn-cs"/>
                  </a:rPr>
                  <a:t> = 1.75.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1800" dirty="0">
                    <a:ea typeface="+mn-ea"/>
                    <a:cs typeface="+mn-cs"/>
                  </a:rPr>
                  <a:t>Υπολογίζουμε </a:t>
                </a:r>
                <a:r>
                  <a:rPr lang="en-US" sz="1800" dirty="0">
                    <a:ea typeface="+mn-ea"/>
                    <a:cs typeface="+mn-cs"/>
                  </a:rPr>
                  <a:t>x</a:t>
                </a:r>
                <a:r>
                  <a:rPr lang="en-US" sz="1800" baseline="-25000" dirty="0">
                    <a:ea typeface="+mn-ea"/>
                    <a:cs typeface="+mn-cs"/>
                  </a:rPr>
                  <a:t>3</a:t>
                </a:r>
                <a:r>
                  <a:rPr lang="en-US" sz="1800" dirty="0">
                    <a:ea typeface="+mn-ea"/>
                    <a:cs typeface="+mn-cs"/>
                  </a:rPr>
                  <a:t> = (1.5+1.75)/2 = 1.625 </a:t>
                </a:r>
                <a:r>
                  <a:rPr lang="el-GR" sz="1800" dirty="0">
                    <a:ea typeface="+mn-ea"/>
                    <a:cs typeface="+mn-cs"/>
                  </a:rPr>
                  <a:t>και </a:t>
                </a:r>
                <a:r>
                  <a:rPr lang="en-US" sz="1800" dirty="0">
                    <a:ea typeface="+mn-ea"/>
                    <a:cs typeface="+mn-cs"/>
                  </a:rPr>
                  <a:t>f(x</a:t>
                </a:r>
                <a:r>
                  <a:rPr lang="en-US" sz="1800" baseline="-25000" dirty="0">
                    <a:ea typeface="+mn-ea"/>
                    <a:cs typeface="+mn-cs"/>
                  </a:rPr>
                  <a:t>3</a:t>
                </a:r>
                <a:r>
                  <a:rPr lang="en-US" sz="1800" dirty="0">
                    <a:ea typeface="+mn-ea"/>
                    <a:cs typeface="+mn-cs"/>
                  </a:rPr>
                  <a:t>) = -0.3594.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1800" dirty="0"/>
                  <a:t>Εφόσον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=0.125&gt;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𝑡𝑜𝑙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η διαδικασία συνεχίζεται.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C9AB19D-6D4A-7689-DAD4-33A25BC26B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24977" y="1150557"/>
                <a:ext cx="7595023" cy="2175739"/>
              </a:xfrm>
              <a:blipFill>
                <a:blip r:embed="rId3"/>
                <a:stretch>
                  <a:fillRect l="-642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Πίνακας 1">
                <a:extLst>
                  <a:ext uri="{FF2B5EF4-FFF2-40B4-BE49-F238E27FC236}">
                    <a16:creationId xmlns:a16="http://schemas.microsoft.com/office/drawing/2014/main" id="{E336E21E-B910-69C5-90F3-1DB34EF116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4437717"/>
                  </p:ext>
                </p:extLst>
              </p:nvPr>
            </p:nvGraphicFramePr>
            <p:xfrm>
              <a:off x="162984" y="4106440"/>
              <a:ext cx="8981016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303">
                      <a:extLst>
                        <a:ext uri="{9D8B030D-6E8A-4147-A177-3AD203B41FA5}">
                          <a16:colId xmlns:a16="http://schemas.microsoft.com/office/drawing/2014/main" val="1639873743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581642594"/>
                        </a:ext>
                      </a:extLst>
                    </a:gridCol>
                    <a:gridCol w="690880">
                      <a:extLst>
                        <a:ext uri="{9D8B030D-6E8A-4147-A177-3AD203B41FA5}">
                          <a16:colId xmlns:a16="http://schemas.microsoft.com/office/drawing/2014/main" val="637746217"/>
                        </a:ext>
                      </a:extLst>
                    </a:gridCol>
                    <a:gridCol w="1021080">
                      <a:extLst>
                        <a:ext uri="{9D8B030D-6E8A-4147-A177-3AD203B41FA5}">
                          <a16:colId xmlns:a16="http://schemas.microsoft.com/office/drawing/2014/main" val="3085928137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1713988155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2175136061"/>
                        </a:ext>
                      </a:extLst>
                    </a:gridCol>
                    <a:gridCol w="1021080">
                      <a:extLst>
                        <a:ext uri="{9D8B030D-6E8A-4147-A177-3AD203B41FA5}">
                          <a16:colId xmlns:a16="http://schemas.microsoft.com/office/drawing/2014/main" val="2197394679"/>
                        </a:ext>
                      </a:extLst>
                    </a:gridCol>
                    <a:gridCol w="1371981">
                      <a:extLst>
                        <a:ext uri="{9D8B030D-6E8A-4147-A177-3AD203B41FA5}">
                          <a16:colId xmlns:a16="http://schemas.microsoft.com/office/drawing/2014/main" val="2136925070"/>
                        </a:ext>
                      </a:extLst>
                    </a:gridCol>
                    <a:gridCol w="656197">
                      <a:extLst>
                        <a:ext uri="{9D8B030D-6E8A-4147-A177-3AD203B41FA5}">
                          <a16:colId xmlns:a16="http://schemas.microsoft.com/office/drawing/2014/main" val="1396445127"/>
                        </a:ext>
                      </a:extLst>
                    </a:gridCol>
                    <a:gridCol w="1125855">
                      <a:extLst>
                        <a:ext uri="{9D8B030D-6E8A-4147-A177-3AD203B41FA5}">
                          <a16:colId xmlns:a16="http://schemas.microsoft.com/office/drawing/2014/main" val="34288808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r>
                            <a:rPr lang="en-US" baseline="-25000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f(b</a:t>
                          </a:r>
                          <a:r>
                            <a:rPr lang="en-US" baseline="-25000" dirty="0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  <a:r>
                            <a:rPr lang="en-US" dirty="0" err="1"/>
                            <a:t>tol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)f(</a:t>
                          </a:r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40356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59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394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-0.3594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235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-0.3594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-0.1523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765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-0.1523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1.7188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-0.0459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0.0313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4997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1.7188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-0.0459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1.7344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0.0157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00396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Πίνακας 1">
                <a:extLst>
                  <a:ext uri="{FF2B5EF4-FFF2-40B4-BE49-F238E27FC236}">
                    <a16:creationId xmlns:a16="http://schemas.microsoft.com/office/drawing/2014/main" id="{E336E21E-B910-69C5-90F3-1DB34EF116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4437717"/>
                  </p:ext>
                </p:extLst>
              </p:nvPr>
            </p:nvGraphicFramePr>
            <p:xfrm>
              <a:off x="162984" y="4106440"/>
              <a:ext cx="8981016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303">
                      <a:extLst>
                        <a:ext uri="{9D8B030D-6E8A-4147-A177-3AD203B41FA5}">
                          <a16:colId xmlns:a16="http://schemas.microsoft.com/office/drawing/2014/main" val="1639873743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581642594"/>
                        </a:ext>
                      </a:extLst>
                    </a:gridCol>
                    <a:gridCol w="690880">
                      <a:extLst>
                        <a:ext uri="{9D8B030D-6E8A-4147-A177-3AD203B41FA5}">
                          <a16:colId xmlns:a16="http://schemas.microsoft.com/office/drawing/2014/main" val="637746217"/>
                        </a:ext>
                      </a:extLst>
                    </a:gridCol>
                    <a:gridCol w="1021080">
                      <a:extLst>
                        <a:ext uri="{9D8B030D-6E8A-4147-A177-3AD203B41FA5}">
                          <a16:colId xmlns:a16="http://schemas.microsoft.com/office/drawing/2014/main" val="3085928137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1713988155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2175136061"/>
                        </a:ext>
                      </a:extLst>
                    </a:gridCol>
                    <a:gridCol w="1021080">
                      <a:extLst>
                        <a:ext uri="{9D8B030D-6E8A-4147-A177-3AD203B41FA5}">
                          <a16:colId xmlns:a16="http://schemas.microsoft.com/office/drawing/2014/main" val="2197394679"/>
                        </a:ext>
                      </a:extLst>
                    </a:gridCol>
                    <a:gridCol w="1371981">
                      <a:extLst>
                        <a:ext uri="{9D8B030D-6E8A-4147-A177-3AD203B41FA5}">
                          <a16:colId xmlns:a16="http://schemas.microsoft.com/office/drawing/2014/main" val="2136925070"/>
                        </a:ext>
                      </a:extLst>
                    </a:gridCol>
                    <a:gridCol w="656197">
                      <a:extLst>
                        <a:ext uri="{9D8B030D-6E8A-4147-A177-3AD203B41FA5}">
                          <a16:colId xmlns:a16="http://schemas.microsoft.com/office/drawing/2014/main" val="1396445127"/>
                        </a:ext>
                      </a:extLst>
                    </a:gridCol>
                    <a:gridCol w="1125855">
                      <a:extLst>
                        <a:ext uri="{9D8B030D-6E8A-4147-A177-3AD203B41FA5}">
                          <a16:colId xmlns:a16="http://schemas.microsoft.com/office/drawing/2014/main" val="34288808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r>
                            <a:rPr lang="en-US" baseline="-25000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f(b</a:t>
                          </a:r>
                          <a:r>
                            <a:rPr lang="en-US" baseline="-25000" dirty="0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3451" t="-8197" r="-131416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  <a:r>
                            <a:rPr lang="en-US" dirty="0" err="1"/>
                            <a:t>tol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)f(</a:t>
                          </a:r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40356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59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394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-0.3594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235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-0.3594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-0.1523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765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-0.1523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1.7188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-0.0459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0.0313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4997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1.7188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-0.0459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1.7344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0.0157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00396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93783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EC728-D0C1-7804-8E7C-A6EA25632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E5EFDB82-A0E1-929C-C97A-1A473133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133831-3BED-D2CF-AA8C-258AFBB5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Παράδειγμα</a:t>
            </a:r>
            <a:endParaRPr lang="en-US" sz="3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3E5BE3F-122E-D9B7-F562-8AE6DE2D7E3C}"/>
                  </a:ext>
                </a:extLst>
              </p:cNvPr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24976" y="1150558"/>
                <a:ext cx="6786641" cy="2595880"/>
              </a:xfrm>
            </p:spPr>
            <p:txBody>
              <a:bodyPr rtlCol="0">
                <a:noAutofit/>
              </a:bodyPr>
              <a:lstStyle/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1800" dirty="0">
                    <a:solidFill>
                      <a:srgbClr val="1A1AFF"/>
                    </a:solidFill>
                    <a:ea typeface="+mn-ea"/>
                    <a:cs typeface="+mn-cs"/>
                  </a:rPr>
                  <a:t>Βήμα 4</a:t>
                </a:r>
                <a:r>
                  <a:rPr lang="en-US" sz="1800" dirty="0">
                    <a:ea typeface="+mn-ea"/>
                    <a:cs typeface="+mn-cs"/>
                  </a:rPr>
                  <a:t> 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1800" dirty="0">
                    <a:ea typeface="+mn-ea"/>
                    <a:cs typeface="+mn-cs"/>
                  </a:rPr>
                  <a:t>Αφού </a:t>
                </a:r>
                <a:r>
                  <a:rPr lang="en-US" sz="1800" dirty="0">
                    <a:ea typeface="+mn-ea"/>
                    <a:cs typeface="+mn-cs"/>
                  </a:rPr>
                  <a:t>f(x</a:t>
                </a:r>
                <a:r>
                  <a:rPr lang="en-US" sz="1800" baseline="-25000" dirty="0">
                    <a:ea typeface="+mn-ea"/>
                    <a:cs typeface="+mn-cs"/>
                  </a:rPr>
                  <a:t>3</a:t>
                </a:r>
                <a:r>
                  <a:rPr lang="en-US" sz="1800" dirty="0">
                    <a:ea typeface="+mn-ea"/>
                    <a:cs typeface="+mn-cs"/>
                  </a:rPr>
                  <a:t>)f(a</a:t>
                </a:r>
                <a:r>
                  <a:rPr lang="en-US" sz="1800" baseline="-25000" dirty="0">
                    <a:ea typeface="+mn-ea"/>
                    <a:cs typeface="+mn-cs"/>
                  </a:rPr>
                  <a:t>3</a:t>
                </a:r>
                <a:r>
                  <a:rPr lang="en-US" sz="1800" dirty="0">
                    <a:ea typeface="+mn-ea"/>
                    <a:cs typeface="+mn-cs"/>
                  </a:rPr>
                  <a:t>)&gt;0, </a:t>
                </a:r>
                <a:r>
                  <a:rPr lang="el-GR" sz="1800" dirty="0">
                    <a:ea typeface="+mn-ea"/>
                    <a:cs typeface="+mn-cs"/>
                  </a:rPr>
                  <a:t>θέτουμε α</a:t>
                </a:r>
                <a:r>
                  <a:rPr lang="el-GR" sz="1800" baseline="-25000" dirty="0">
                    <a:ea typeface="+mn-ea"/>
                    <a:cs typeface="+mn-cs"/>
                  </a:rPr>
                  <a:t>4 </a:t>
                </a:r>
                <a:r>
                  <a:rPr lang="el-GR" sz="1800" dirty="0">
                    <a:ea typeface="+mn-ea"/>
                    <a:cs typeface="+mn-cs"/>
                  </a:rPr>
                  <a:t>= </a:t>
                </a:r>
                <a:r>
                  <a:rPr lang="en-US" sz="1800" dirty="0">
                    <a:ea typeface="+mn-ea"/>
                    <a:cs typeface="+mn-cs"/>
                  </a:rPr>
                  <a:t>x</a:t>
                </a:r>
                <a:r>
                  <a:rPr lang="en-US" sz="1800" baseline="-25000" dirty="0">
                    <a:ea typeface="+mn-ea"/>
                    <a:cs typeface="+mn-cs"/>
                  </a:rPr>
                  <a:t>3</a:t>
                </a:r>
                <a:r>
                  <a:rPr lang="el-GR" sz="1800" baseline="-25000" dirty="0">
                    <a:ea typeface="+mn-ea"/>
                    <a:cs typeface="+mn-cs"/>
                  </a:rPr>
                  <a:t> </a:t>
                </a:r>
                <a:r>
                  <a:rPr lang="en-US" sz="1800" dirty="0">
                    <a:ea typeface="+mn-ea"/>
                    <a:cs typeface="+mn-cs"/>
                  </a:rPr>
                  <a:t>=</a:t>
                </a:r>
                <a:r>
                  <a:rPr lang="el-GR" sz="1800" dirty="0">
                    <a:ea typeface="+mn-ea"/>
                    <a:cs typeface="+mn-cs"/>
                  </a:rPr>
                  <a:t> </a:t>
                </a:r>
                <a:r>
                  <a:rPr lang="en-US" sz="1800" dirty="0">
                    <a:ea typeface="+mn-ea"/>
                    <a:cs typeface="+mn-cs"/>
                  </a:rPr>
                  <a:t>1.625 </a:t>
                </a:r>
                <a:r>
                  <a:rPr lang="el-GR" sz="1800" dirty="0">
                    <a:ea typeface="+mn-ea"/>
                    <a:cs typeface="+mn-cs"/>
                  </a:rPr>
                  <a:t>και β</a:t>
                </a:r>
                <a:r>
                  <a:rPr lang="el-GR" sz="1800" baseline="-25000" dirty="0">
                    <a:ea typeface="+mn-ea"/>
                    <a:cs typeface="+mn-cs"/>
                  </a:rPr>
                  <a:t>4</a:t>
                </a:r>
                <a:r>
                  <a:rPr lang="el-GR" sz="1800" dirty="0">
                    <a:ea typeface="+mn-ea"/>
                    <a:cs typeface="+mn-cs"/>
                  </a:rPr>
                  <a:t> = 1.75.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1800" dirty="0">
                    <a:ea typeface="+mn-ea"/>
                    <a:cs typeface="+mn-cs"/>
                  </a:rPr>
                  <a:t>Υπολογίζουμε </a:t>
                </a:r>
                <a:r>
                  <a:rPr lang="en-US" sz="1800" dirty="0">
                    <a:ea typeface="+mn-ea"/>
                    <a:cs typeface="+mn-cs"/>
                  </a:rPr>
                  <a:t>x</a:t>
                </a:r>
                <a:r>
                  <a:rPr lang="en-US" sz="1800" baseline="-25000" dirty="0">
                    <a:ea typeface="+mn-ea"/>
                    <a:cs typeface="+mn-cs"/>
                  </a:rPr>
                  <a:t>4</a:t>
                </a:r>
                <a:r>
                  <a:rPr lang="en-US" sz="1800" dirty="0">
                    <a:ea typeface="+mn-ea"/>
                    <a:cs typeface="+mn-cs"/>
                  </a:rPr>
                  <a:t> = (1.625+1.75)/2 = 1.6</a:t>
                </a:r>
                <a:r>
                  <a:rPr lang="el-GR" sz="1800" dirty="0">
                    <a:ea typeface="+mn-ea"/>
                    <a:cs typeface="+mn-cs"/>
                  </a:rPr>
                  <a:t>87</a:t>
                </a:r>
                <a:r>
                  <a:rPr lang="en-US" sz="1800" dirty="0">
                    <a:ea typeface="+mn-ea"/>
                    <a:cs typeface="+mn-cs"/>
                  </a:rPr>
                  <a:t>5 </a:t>
                </a:r>
                <a:r>
                  <a:rPr lang="el-GR" sz="1800" dirty="0">
                    <a:ea typeface="+mn-ea"/>
                    <a:cs typeface="+mn-cs"/>
                  </a:rPr>
                  <a:t>και </a:t>
                </a:r>
                <a:r>
                  <a:rPr lang="en-US" sz="1800" dirty="0">
                    <a:ea typeface="+mn-ea"/>
                    <a:cs typeface="+mn-cs"/>
                  </a:rPr>
                  <a:t>f(x</a:t>
                </a:r>
                <a:r>
                  <a:rPr lang="el-GR" sz="1800" baseline="-25000" dirty="0">
                    <a:ea typeface="+mn-ea"/>
                    <a:cs typeface="+mn-cs"/>
                  </a:rPr>
                  <a:t>4</a:t>
                </a:r>
                <a:r>
                  <a:rPr lang="en-US" sz="1800" dirty="0">
                    <a:ea typeface="+mn-ea"/>
                    <a:cs typeface="+mn-cs"/>
                  </a:rPr>
                  <a:t>) = -0.</a:t>
                </a:r>
                <a:r>
                  <a:rPr lang="el-GR" sz="1800" dirty="0">
                    <a:ea typeface="+mn-ea"/>
                    <a:cs typeface="+mn-cs"/>
                  </a:rPr>
                  <a:t>1</a:t>
                </a:r>
                <a:r>
                  <a:rPr lang="en-US" sz="1800" dirty="0">
                    <a:ea typeface="+mn-ea"/>
                    <a:cs typeface="+mn-cs"/>
                  </a:rPr>
                  <a:t>5</a:t>
                </a:r>
                <a:r>
                  <a:rPr lang="el-GR" sz="1800" dirty="0">
                    <a:ea typeface="+mn-ea"/>
                    <a:cs typeface="+mn-cs"/>
                  </a:rPr>
                  <a:t>23</a:t>
                </a:r>
                <a:r>
                  <a:rPr lang="en-US" sz="1800" dirty="0">
                    <a:ea typeface="+mn-ea"/>
                    <a:cs typeface="+mn-cs"/>
                  </a:rPr>
                  <a:t>.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1800" dirty="0"/>
                  <a:t>Εφόσον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06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25&gt;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𝑡𝑜𝑙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η διαδικασία συνεχίζεται.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3E5BE3F-122E-D9B7-F562-8AE6DE2D7E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24976" y="1150558"/>
                <a:ext cx="6786641" cy="2595880"/>
              </a:xfrm>
              <a:blipFill>
                <a:blip r:embed="rId3"/>
                <a:stretch>
                  <a:fillRect l="-719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Πίνακας 1">
                <a:extLst>
                  <a:ext uri="{FF2B5EF4-FFF2-40B4-BE49-F238E27FC236}">
                    <a16:creationId xmlns:a16="http://schemas.microsoft.com/office/drawing/2014/main" id="{25D5D48E-BA89-A93E-2151-B5B1F85AA5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2919619"/>
                  </p:ext>
                </p:extLst>
              </p:nvPr>
            </p:nvGraphicFramePr>
            <p:xfrm>
              <a:off x="162984" y="4106440"/>
              <a:ext cx="8981016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303">
                      <a:extLst>
                        <a:ext uri="{9D8B030D-6E8A-4147-A177-3AD203B41FA5}">
                          <a16:colId xmlns:a16="http://schemas.microsoft.com/office/drawing/2014/main" val="1639873743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581642594"/>
                        </a:ext>
                      </a:extLst>
                    </a:gridCol>
                    <a:gridCol w="690880">
                      <a:extLst>
                        <a:ext uri="{9D8B030D-6E8A-4147-A177-3AD203B41FA5}">
                          <a16:colId xmlns:a16="http://schemas.microsoft.com/office/drawing/2014/main" val="637746217"/>
                        </a:ext>
                      </a:extLst>
                    </a:gridCol>
                    <a:gridCol w="1021080">
                      <a:extLst>
                        <a:ext uri="{9D8B030D-6E8A-4147-A177-3AD203B41FA5}">
                          <a16:colId xmlns:a16="http://schemas.microsoft.com/office/drawing/2014/main" val="3085928137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1713988155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2175136061"/>
                        </a:ext>
                      </a:extLst>
                    </a:gridCol>
                    <a:gridCol w="1021080">
                      <a:extLst>
                        <a:ext uri="{9D8B030D-6E8A-4147-A177-3AD203B41FA5}">
                          <a16:colId xmlns:a16="http://schemas.microsoft.com/office/drawing/2014/main" val="2197394679"/>
                        </a:ext>
                      </a:extLst>
                    </a:gridCol>
                    <a:gridCol w="1371981">
                      <a:extLst>
                        <a:ext uri="{9D8B030D-6E8A-4147-A177-3AD203B41FA5}">
                          <a16:colId xmlns:a16="http://schemas.microsoft.com/office/drawing/2014/main" val="2136925070"/>
                        </a:ext>
                      </a:extLst>
                    </a:gridCol>
                    <a:gridCol w="656197">
                      <a:extLst>
                        <a:ext uri="{9D8B030D-6E8A-4147-A177-3AD203B41FA5}">
                          <a16:colId xmlns:a16="http://schemas.microsoft.com/office/drawing/2014/main" val="1396445127"/>
                        </a:ext>
                      </a:extLst>
                    </a:gridCol>
                    <a:gridCol w="1125855">
                      <a:extLst>
                        <a:ext uri="{9D8B030D-6E8A-4147-A177-3AD203B41FA5}">
                          <a16:colId xmlns:a16="http://schemas.microsoft.com/office/drawing/2014/main" val="34288808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r>
                            <a:rPr lang="en-US" baseline="-25000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f(b</a:t>
                          </a:r>
                          <a:r>
                            <a:rPr lang="en-US" baseline="-25000" dirty="0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  <a:r>
                            <a:rPr lang="en-US" dirty="0" err="1"/>
                            <a:t>tol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)f(</a:t>
                          </a:r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40356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59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394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-0.3594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235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-0.3594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1.6875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-0.1523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765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-0.1523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1.7188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-0.0459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0.0313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4997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1.7188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-0.0459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1.7344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0.0157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00396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Πίνακας 1">
                <a:extLst>
                  <a:ext uri="{FF2B5EF4-FFF2-40B4-BE49-F238E27FC236}">
                    <a16:creationId xmlns:a16="http://schemas.microsoft.com/office/drawing/2014/main" id="{25D5D48E-BA89-A93E-2151-B5B1F85AA5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2919619"/>
                  </p:ext>
                </p:extLst>
              </p:nvPr>
            </p:nvGraphicFramePr>
            <p:xfrm>
              <a:off x="162984" y="4106440"/>
              <a:ext cx="8981016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303">
                      <a:extLst>
                        <a:ext uri="{9D8B030D-6E8A-4147-A177-3AD203B41FA5}">
                          <a16:colId xmlns:a16="http://schemas.microsoft.com/office/drawing/2014/main" val="1639873743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581642594"/>
                        </a:ext>
                      </a:extLst>
                    </a:gridCol>
                    <a:gridCol w="690880">
                      <a:extLst>
                        <a:ext uri="{9D8B030D-6E8A-4147-A177-3AD203B41FA5}">
                          <a16:colId xmlns:a16="http://schemas.microsoft.com/office/drawing/2014/main" val="637746217"/>
                        </a:ext>
                      </a:extLst>
                    </a:gridCol>
                    <a:gridCol w="1021080">
                      <a:extLst>
                        <a:ext uri="{9D8B030D-6E8A-4147-A177-3AD203B41FA5}">
                          <a16:colId xmlns:a16="http://schemas.microsoft.com/office/drawing/2014/main" val="3085928137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1713988155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2175136061"/>
                        </a:ext>
                      </a:extLst>
                    </a:gridCol>
                    <a:gridCol w="1021080">
                      <a:extLst>
                        <a:ext uri="{9D8B030D-6E8A-4147-A177-3AD203B41FA5}">
                          <a16:colId xmlns:a16="http://schemas.microsoft.com/office/drawing/2014/main" val="2197394679"/>
                        </a:ext>
                      </a:extLst>
                    </a:gridCol>
                    <a:gridCol w="1371981">
                      <a:extLst>
                        <a:ext uri="{9D8B030D-6E8A-4147-A177-3AD203B41FA5}">
                          <a16:colId xmlns:a16="http://schemas.microsoft.com/office/drawing/2014/main" val="2136925070"/>
                        </a:ext>
                      </a:extLst>
                    </a:gridCol>
                    <a:gridCol w="656197">
                      <a:extLst>
                        <a:ext uri="{9D8B030D-6E8A-4147-A177-3AD203B41FA5}">
                          <a16:colId xmlns:a16="http://schemas.microsoft.com/office/drawing/2014/main" val="1396445127"/>
                        </a:ext>
                      </a:extLst>
                    </a:gridCol>
                    <a:gridCol w="1125855">
                      <a:extLst>
                        <a:ext uri="{9D8B030D-6E8A-4147-A177-3AD203B41FA5}">
                          <a16:colId xmlns:a16="http://schemas.microsoft.com/office/drawing/2014/main" val="34288808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r>
                            <a:rPr lang="en-US" baseline="-25000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f(b</a:t>
                          </a:r>
                          <a:r>
                            <a:rPr lang="en-US" baseline="-25000" dirty="0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3451" t="-8197" r="-131416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  <a:r>
                            <a:rPr lang="en-US" dirty="0" err="1"/>
                            <a:t>tol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)f(</a:t>
                          </a:r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40356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59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394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-0.3594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235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-0.3594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1.6875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-0.1523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765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-0.1523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1.7188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-0.0459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0.0313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4997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1.7188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-0.0459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1.7344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0.0157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00396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53976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688F7-6583-B14C-B84F-CCD40AAB8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35B18295-9212-1A8D-35DB-4BEB8BAE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0883F2-8860-BE60-70C2-7AD318A09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Παράδειγμα</a:t>
            </a:r>
            <a:endParaRPr lang="en-US" sz="3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24B61A5-24B6-8093-3A20-E5CA4F67679D}"/>
                  </a:ext>
                </a:extLst>
              </p:cNvPr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24976" y="1150558"/>
                <a:ext cx="6892659" cy="2275268"/>
              </a:xfrm>
            </p:spPr>
            <p:txBody>
              <a:bodyPr rtlCol="0">
                <a:noAutofit/>
              </a:bodyPr>
              <a:lstStyle/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1800" dirty="0">
                    <a:solidFill>
                      <a:srgbClr val="1A1AFF"/>
                    </a:solidFill>
                    <a:ea typeface="+mn-ea"/>
                    <a:cs typeface="+mn-cs"/>
                  </a:rPr>
                  <a:t>Βήμα 5</a:t>
                </a:r>
                <a:r>
                  <a:rPr lang="en-US" sz="1800" dirty="0">
                    <a:ea typeface="+mn-ea"/>
                    <a:cs typeface="+mn-cs"/>
                  </a:rPr>
                  <a:t> 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1800" dirty="0"/>
                  <a:t>Αφού </a:t>
                </a:r>
                <a:r>
                  <a:rPr lang="en-US" sz="1800" dirty="0"/>
                  <a:t>f(x</a:t>
                </a:r>
                <a:r>
                  <a:rPr lang="el-GR" sz="1800" baseline="-25000" dirty="0"/>
                  <a:t>4</a:t>
                </a:r>
                <a:r>
                  <a:rPr lang="en-US" sz="1800" dirty="0"/>
                  <a:t>)f(a</a:t>
                </a:r>
                <a:r>
                  <a:rPr lang="el-GR" sz="1800" baseline="-25000" dirty="0"/>
                  <a:t>4</a:t>
                </a:r>
                <a:r>
                  <a:rPr lang="en-US" sz="1800" dirty="0"/>
                  <a:t>)&gt;0, </a:t>
                </a:r>
                <a:r>
                  <a:rPr lang="el-GR" sz="1800" dirty="0"/>
                  <a:t>θέτουμε α</a:t>
                </a:r>
                <a:r>
                  <a:rPr lang="el-GR" sz="1800" baseline="-25000" dirty="0"/>
                  <a:t>5 </a:t>
                </a:r>
                <a:r>
                  <a:rPr lang="el-GR" sz="1800" dirty="0"/>
                  <a:t>= </a:t>
                </a:r>
                <a:r>
                  <a:rPr lang="en-US" sz="1800" dirty="0"/>
                  <a:t>x</a:t>
                </a:r>
                <a:r>
                  <a:rPr lang="el-GR" sz="1800" baseline="-25000" dirty="0"/>
                  <a:t>4 </a:t>
                </a:r>
                <a:r>
                  <a:rPr lang="en-US" sz="1800" dirty="0"/>
                  <a:t>=</a:t>
                </a:r>
                <a:r>
                  <a:rPr lang="el-GR" sz="1800" dirty="0"/>
                  <a:t> </a:t>
                </a:r>
                <a:r>
                  <a:rPr lang="en-US" sz="1800" dirty="0"/>
                  <a:t>1.6</a:t>
                </a:r>
                <a:r>
                  <a:rPr lang="el-GR" sz="1800" dirty="0"/>
                  <a:t>87</a:t>
                </a:r>
                <a:r>
                  <a:rPr lang="en-US" sz="1800" dirty="0"/>
                  <a:t>5 </a:t>
                </a:r>
                <a:r>
                  <a:rPr lang="el-GR" sz="1800" dirty="0"/>
                  <a:t>και β</a:t>
                </a:r>
                <a:r>
                  <a:rPr lang="el-GR" sz="1800" baseline="-25000" dirty="0"/>
                  <a:t>5</a:t>
                </a:r>
                <a:r>
                  <a:rPr lang="el-GR" sz="1800" dirty="0"/>
                  <a:t> = 1.75.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1800" dirty="0"/>
                  <a:t>Υπολογίζουμε </a:t>
                </a:r>
                <a:r>
                  <a:rPr lang="en-US" sz="1800" dirty="0"/>
                  <a:t>x</a:t>
                </a:r>
                <a:r>
                  <a:rPr lang="el-GR" sz="1800" baseline="-25000" dirty="0"/>
                  <a:t>5</a:t>
                </a:r>
                <a:r>
                  <a:rPr lang="en-US" sz="1800" dirty="0"/>
                  <a:t> = (1.6</a:t>
                </a:r>
                <a:r>
                  <a:rPr lang="el-GR" sz="1800" dirty="0"/>
                  <a:t>875</a:t>
                </a:r>
                <a:r>
                  <a:rPr lang="en-US" sz="1800" dirty="0"/>
                  <a:t>+1.75)/2 = 1.</a:t>
                </a:r>
                <a:r>
                  <a:rPr lang="el-GR" sz="1800" dirty="0"/>
                  <a:t>71875</a:t>
                </a:r>
                <a:r>
                  <a:rPr lang="en-US" sz="1800" dirty="0"/>
                  <a:t> </a:t>
                </a:r>
                <a:r>
                  <a:rPr lang="el-GR" sz="1800" dirty="0"/>
                  <a:t>και </a:t>
                </a:r>
                <a:r>
                  <a:rPr lang="en-US" sz="1800" dirty="0"/>
                  <a:t>f(x</a:t>
                </a:r>
                <a:r>
                  <a:rPr lang="el-GR" sz="1800" baseline="-25000" dirty="0"/>
                  <a:t>5</a:t>
                </a:r>
                <a:r>
                  <a:rPr lang="en-US" sz="1800" dirty="0"/>
                  <a:t>) = -0.</a:t>
                </a:r>
                <a:r>
                  <a:rPr lang="el-GR" sz="1800" dirty="0"/>
                  <a:t>0459</a:t>
                </a:r>
                <a:r>
                  <a:rPr lang="en-US" sz="1800" dirty="0"/>
                  <a:t>.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1800" dirty="0"/>
                  <a:t>Εφόσον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sz="1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313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𝑡𝑜𝑙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η διαδικασία συνεχίζεται.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endParaRPr lang="el-GR" sz="1800" dirty="0">
                  <a:solidFill>
                    <a:srgbClr val="1A1AFF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24B61A5-24B6-8093-3A20-E5CA4F6767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24976" y="1150558"/>
                <a:ext cx="6892659" cy="2275268"/>
              </a:xfrm>
              <a:blipFill>
                <a:blip r:embed="rId3"/>
                <a:stretch>
                  <a:fillRect l="-707" t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Πίνακας 1">
                <a:extLst>
                  <a:ext uri="{FF2B5EF4-FFF2-40B4-BE49-F238E27FC236}">
                    <a16:creationId xmlns:a16="http://schemas.microsoft.com/office/drawing/2014/main" id="{86FA7CA6-A577-1983-18C7-F3EEDF472E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7663402"/>
                  </p:ext>
                </p:extLst>
              </p:nvPr>
            </p:nvGraphicFramePr>
            <p:xfrm>
              <a:off x="162984" y="4106440"/>
              <a:ext cx="8981016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303">
                      <a:extLst>
                        <a:ext uri="{9D8B030D-6E8A-4147-A177-3AD203B41FA5}">
                          <a16:colId xmlns:a16="http://schemas.microsoft.com/office/drawing/2014/main" val="1639873743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581642594"/>
                        </a:ext>
                      </a:extLst>
                    </a:gridCol>
                    <a:gridCol w="690880">
                      <a:extLst>
                        <a:ext uri="{9D8B030D-6E8A-4147-A177-3AD203B41FA5}">
                          <a16:colId xmlns:a16="http://schemas.microsoft.com/office/drawing/2014/main" val="637746217"/>
                        </a:ext>
                      </a:extLst>
                    </a:gridCol>
                    <a:gridCol w="1021080">
                      <a:extLst>
                        <a:ext uri="{9D8B030D-6E8A-4147-A177-3AD203B41FA5}">
                          <a16:colId xmlns:a16="http://schemas.microsoft.com/office/drawing/2014/main" val="3085928137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1713988155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2175136061"/>
                        </a:ext>
                      </a:extLst>
                    </a:gridCol>
                    <a:gridCol w="1021080">
                      <a:extLst>
                        <a:ext uri="{9D8B030D-6E8A-4147-A177-3AD203B41FA5}">
                          <a16:colId xmlns:a16="http://schemas.microsoft.com/office/drawing/2014/main" val="2197394679"/>
                        </a:ext>
                      </a:extLst>
                    </a:gridCol>
                    <a:gridCol w="1371981">
                      <a:extLst>
                        <a:ext uri="{9D8B030D-6E8A-4147-A177-3AD203B41FA5}">
                          <a16:colId xmlns:a16="http://schemas.microsoft.com/office/drawing/2014/main" val="2136925070"/>
                        </a:ext>
                      </a:extLst>
                    </a:gridCol>
                    <a:gridCol w="656197">
                      <a:extLst>
                        <a:ext uri="{9D8B030D-6E8A-4147-A177-3AD203B41FA5}">
                          <a16:colId xmlns:a16="http://schemas.microsoft.com/office/drawing/2014/main" val="1396445127"/>
                        </a:ext>
                      </a:extLst>
                    </a:gridCol>
                    <a:gridCol w="1125855">
                      <a:extLst>
                        <a:ext uri="{9D8B030D-6E8A-4147-A177-3AD203B41FA5}">
                          <a16:colId xmlns:a16="http://schemas.microsoft.com/office/drawing/2014/main" val="34288808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r>
                            <a:rPr lang="en-US" baseline="-25000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f(b</a:t>
                          </a:r>
                          <a:r>
                            <a:rPr lang="en-US" baseline="-25000" dirty="0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  <a:r>
                            <a:rPr lang="en-US" dirty="0" err="1"/>
                            <a:t>tol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)f(</a:t>
                          </a:r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40356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59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394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-0.3594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235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-0.3594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-0.1523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765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1.6875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-0.1523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1.7188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-0.0459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0.0313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4997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1.7188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-0.0459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1.7344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0.0157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00396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Πίνακας 1">
                <a:extLst>
                  <a:ext uri="{FF2B5EF4-FFF2-40B4-BE49-F238E27FC236}">
                    <a16:creationId xmlns:a16="http://schemas.microsoft.com/office/drawing/2014/main" id="{86FA7CA6-A577-1983-18C7-F3EEDF472E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7663402"/>
                  </p:ext>
                </p:extLst>
              </p:nvPr>
            </p:nvGraphicFramePr>
            <p:xfrm>
              <a:off x="162984" y="4106440"/>
              <a:ext cx="8981016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303">
                      <a:extLst>
                        <a:ext uri="{9D8B030D-6E8A-4147-A177-3AD203B41FA5}">
                          <a16:colId xmlns:a16="http://schemas.microsoft.com/office/drawing/2014/main" val="1639873743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581642594"/>
                        </a:ext>
                      </a:extLst>
                    </a:gridCol>
                    <a:gridCol w="690880">
                      <a:extLst>
                        <a:ext uri="{9D8B030D-6E8A-4147-A177-3AD203B41FA5}">
                          <a16:colId xmlns:a16="http://schemas.microsoft.com/office/drawing/2014/main" val="637746217"/>
                        </a:ext>
                      </a:extLst>
                    </a:gridCol>
                    <a:gridCol w="1021080">
                      <a:extLst>
                        <a:ext uri="{9D8B030D-6E8A-4147-A177-3AD203B41FA5}">
                          <a16:colId xmlns:a16="http://schemas.microsoft.com/office/drawing/2014/main" val="3085928137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1713988155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2175136061"/>
                        </a:ext>
                      </a:extLst>
                    </a:gridCol>
                    <a:gridCol w="1021080">
                      <a:extLst>
                        <a:ext uri="{9D8B030D-6E8A-4147-A177-3AD203B41FA5}">
                          <a16:colId xmlns:a16="http://schemas.microsoft.com/office/drawing/2014/main" val="2197394679"/>
                        </a:ext>
                      </a:extLst>
                    </a:gridCol>
                    <a:gridCol w="1371981">
                      <a:extLst>
                        <a:ext uri="{9D8B030D-6E8A-4147-A177-3AD203B41FA5}">
                          <a16:colId xmlns:a16="http://schemas.microsoft.com/office/drawing/2014/main" val="2136925070"/>
                        </a:ext>
                      </a:extLst>
                    </a:gridCol>
                    <a:gridCol w="656197">
                      <a:extLst>
                        <a:ext uri="{9D8B030D-6E8A-4147-A177-3AD203B41FA5}">
                          <a16:colId xmlns:a16="http://schemas.microsoft.com/office/drawing/2014/main" val="1396445127"/>
                        </a:ext>
                      </a:extLst>
                    </a:gridCol>
                    <a:gridCol w="1125855">
                      <a:extLst>
                        <a:ext uri="{9D8B030D-6E8A-4147-A177-3AD203B41FA5}">
                          <a16:colId xmlns:a16="http://schemas.microsoft.com/office/drawing/2014/main" val="34288808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r>
                            <a:rPr lang="en-US" baseline="-25000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f(b</a:t>
                          </a:r>
                          <a:r>
                            <a:rPr lang="en-US" baseline="-25000" dirty="0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3451" t="-8197" r="-131416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  <a:r>
                            <a:rPr lang="en-US" dirty="0" err="1"/>
                            <a:t>tol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)f(</a:t>
                          </a:r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40356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59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394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-0.3594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235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-0.3594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-0.1523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765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1.6875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-0.1523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1.7188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-0.0459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0.0313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4997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1.7188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-0.0459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1.7344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0.0157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00396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58955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A016C-CE55-6171-62DA-56F1C910F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6D4C58FC-6C1D-5089-F58B-4A1749B20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A4C78C-2937-44C0-47AC-6A498896A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Παράδειγμα</a:t>
            </a:r>
            <a:endParaRPr lang="en-US" sz="3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FA8BBC-FDB1-5EBF-836A-FB8EC4469C48}"/>
                  </a:ext>
                </a:extLst>
              </p:cNvPr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24977" y="1150557"/>
                <a:ext cx="6773388" cy="2692573"/>
              </a:xfrm>
            </p:spPr>
            <p:txBody>
              <a:bodyPr rtlCol="0">
                <a:noAutofit/>
              </a:bodyPr>
              <a:lstStyle/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1800" dirty="0">
                    <a:solidFill>
                      <a:srgbClr val="1A1AFF"/>
                    </a:solidFill>
                    <a:ea typeface="+mn-ea"/>
                    <a:cs typeface="+mn-cs"/>
                  </a:rPr>
                  <a:t>Βήμα 6</a:t>
                </a:r>
                <a:r>
                  <a:rPr lang="en-US" sz="1800" dirty="0">
                    <a:ea typeface="+mn-ea"/>
                    <a:cs typeface="+mn-cs"/>
                  </a:rPr>
                  <a:t> 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1800" dirty="0"/>
                  <a:t>Αφού </a:t>
                </a:r>
                <a:r>
                  <a:rPr lang="en-US" sz="1800" dirty="0"/>
                  <a:t>f(x</a:t>
                </a:r>
                <a:r>
                  <a:rPr lang="el-GR" sz="1800" baseline="-25000" dirty="0"/>
                  <a:t>5</a:t>
                </a:r>
                <a:r>
                  <a:rPr lang="en-US" sz="1800" dirty="0"/>
                  <a:t>)f(a</a:t>
                </a:r>
                <a:r>
                  <a:rPr lang="el-GR" sz="1800" baseline="-25000" dirty="0"/>
                  <a:t>5</a:t>
                </a:r>
                <a:r>
                  <a:rPr lang="en-US" sz="1800" dirty="0"/>
                  <a:t>)&gt;0, </a:t>
                </a:r>
                <a:r>
                  <a:rPr lang="el-GR" sz="1800" dirty="0"/>
                  <a:t>θέτουμε α</a:t>
                </a:r>
                <a:r>
                  <a:rPr lang="el-GR" sz="1800" baseline="-25000" dirty="0"/>
                  <a:t>6 </a:t>
                </a:r>
                <a:r>
                  <a:rPr lang="el-GR" sz="1800" dirty="0"/>
                  <a:t>= </a:t>
                </a:r>
                <a:r>
                  <a:rPr lang="en-US" sz="1800" dirty="0"/>
                  <a:t>x</a:t>
                </a:r>
                <a:r>
                  <a:rPr lang="el-GR" sz="1800" baseline="-25000" dirty="0"/>
                  <a:t>5 </a:t>
                </a:r>
                <a:r>
                  <a:rPr lang="en-US" sz="1800" dirty="0"/>
                  <a:t>=</a:t>
                </a:r>
                <a:r>
                  <a:rPr lang="el-GR" sz="1800" dirty="0"/>
                  <a:t> </a:t>
                </a:r>
                <a:r>
                  <a:rPr lang="en-US" sz="1800" dirty="0"/>
                  <a:t>1.</a:t>
                </a:r>
                <a:r>
                  <a:rPr lang="el-GR" sz="1800" dirty="0"/>
                  <a:t>7187</a:t>
                </a:r>
                <a:r>
                  <a:rPr lang="en-US" sz="1800" dirty="0"/>
                  <a:t>5 </a:t>
                </a:r>
                <a:r>
                  <a:rPr lang="el-GR" sz="1800" dirty="0"/>
                  <a:t>και β</a:t>
                </a:r>
                <a:r>
                  <a:rPr lang="el-GR" sz="1800" baseline="-25000" dirty="0"/>
                  <a:t>5</a:t>
                </a:r>
                <a:r>
                  <a:rPr lang="el-GR" sz="1800" dirty="0"/>
                  <a:t> = 1.75.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1800" dirty="0"/>
                  <a:t>Υπολογίζουμε </a:t>
                </a:r>
                <a:r>
                  <a:rPr lang="en-US" sz="1800" dirty="0"/>
                  <a:t>x</a:t>
                </a:r>
                <a:r>
                  <a:rPr lang="el-GR" sz="1800" baseline="-25000" dirty="0"/>
                  <a:t>6</a:t>
                </a:r>
                <a:r>
                  <a:rPr lang="en-US" sz="1800" dirty="0"/>
                  <a:t> = (1.</a:t>
                </a:r>
                <a:r>
                  <a:rPr lang="el-GR" sz="1800" dirty="0"/>
                  <a:t>71875</a:t>
                </a:r>
                <a:r>
                  <a:rPr lang="en-US" sz="1800" dirty="0"/>
                  <a:t>+1.75)/2 = 1.</a:t>
                </a:r>
                <a:r>
                  <a:rPr lang="el-GR" sz="1800" dirty="0"/>
                  <a:t>7344</a:t>
                </a:r>
                <a:r>
                  <a:rPr lang="en-US" sz="1800" dirty="0"/>
                  <a:t> </a:t>
                </a:r>
                <a:r>
                  <a:rPr lang="el-GR" sz="1800" dirty="0"/>
                  <a:t>και </a:t>
                </a:r>
                <a:r>
                  <a:rPr lang="en-US" sz="1800" dirty="0"/>
                  <a:t>f(x</a:t>
                </a:r>
                <a:r>
                  <a:rPr lang="el-GR" sz="1800" baseline="-25000" dirty="0"/>
                  <a:t>6</a:t>
                </a:r>
                <a:r>
                  <a:rPr lang="en-US" sz="1800" dirty="0"/>
                  <a:t>) = 0.</a:t>
                </a:r>
                <a:r>
                  <a:rPr lang="el-GR" sz="1800" dirty="0"/>
                  <a:t>0081</a:t>
                </a:r>
                <a:r>
                  <a:rPr lang="en-US" sz="1800" dirty="0"/>
                  <a:t>.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1800" dirty="0"/>
                  <a:t>Εφόσον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sz="1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sz="1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157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𝑡𝑜𝑙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η διαδικασία διακόπτεται. 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endParaRPr lang="el-GR" sz="1800" dirty="0"/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endParaRPr lang="el-GR" sz="1800" dirty="0">
                  <a:solidFill>
                    <a:srgbClr val="1A1AFF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FA8BBC-FDB1-5EBF-836A-FB8EC4469C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24977" y="1150557"/>
                <a:ext cx="6773388" cy="2692573"/>
              </a:xfrm>
              <a:blipFill>
                <a:blip r:embed="rId3"/>
                <a:stretch>
                  <a:fillRect l="-720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Πίνακας 1">
                <a:extLst>
                  <a:ext uri="{FF2B5EF4-FFF2-40B4-BE49-F238E27FC236}">
                    <a16:creationId xmlns:a16="http://schemas.microsoft.com/office/drawing/2014/main" id="{D8D7B3D4-CAEF-9E32-8B06-4F4AF92A4E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6861618"/>
                  </p:ext>
                </p:extLst>
              </p:nvPr>
            </p:nvGraphicFramePr>
            <p:xfrm>
              <a:off x="162984" y="4106440"/>
              <a:ext cx="8981016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303">
                      <a:extLst>
                        <a:ext uri="{9D8B030D-6E8A-4147-A177-3AD203B41FA5}">
                          <a16:colId xmlns:a16="http://schemas.microsoft.com/office/drawing/2014/main" val="1639873743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581642594"/>
                        </a:ext>
                      </a:extLst>
                    </a:gridCol>
                    <a:gridCol w="690880">
                      <a:extLst>
                        <a:ext uri="{9D8B030D-6E8A-4147-A177-3AD203B41FA5}">
                          <a16:colId xmlns:a16="http://schemas.microsoft.com/office/drawing/2014/main" val="637746217"/>
                        </a:ext>
                      </a:extLst>
                    </a:gridCol>
                    <a:gridCol w="1021080">
                      <a:extLst>
                        <a:ext uri="{9D8B030D-6E8A-4147-A177-3AD203B41FA5}">
                          <a16:colId xmlns:a16="http://schemas.microsoft.com/office/drawing/2014/main" val="3085928137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1713988155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2175136061"/>
                        </a:ext>
                      </a:extLst>
                    </a:gridCol>
                    <a:gridCol w="1021080">
                      <a:extLst>
                        <a:ext uri="{9D8B030D-6E8A-4147-A177-3AD203B41FA5}">
                          <a16:colId xmlns:a16="http://schemas.microsoft.com/office/drawing/2014/main" val="2197394679"/>
                        </a:ext>
                      </a:extLst>
                    </a:gridCol>
                    <a:gridCol w="1371981">
                      <a:extLst>
                        <a:ext uri="{9D8B030D-6E8A-4147-A177-3AD203B41FA5}">
                          <a16:colId xmlns:a16="http://schemas.microsoft.com/office/drawing/2014/main" val="2136925070"/>
                        </a:ext>
                      </a:extLst>
                    </a:gridCol>
                    <a:gridCol w="656197">
                      <a:extLst>
                        <a:ext uri="{9D8B030D-6E8A-4147-A177-3AD203B41FA5}">
                          <a16:colId xmlns:a16="http://schemas.microsoft.com/office/drawing/2014/main" val="1396445127"/>
                        </a:ext>
                      </a:extLst>
                    </a:gridCol>
                    <a:gridCol w="1125855">
                      <a:extLst>
                        <a:ext uri="{9D8B030D-6E8A-4147-A177-3AD203B41FA5}">
                          <a16:colId xmlns:a16="http://schemas.microsoft.com/office/drawing/2014/main" val="34288808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r>
                            <a:rPr lang="en-US" baseline="-25000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f(b</a:t>
                          </a:r>
                          <a:r>
                            <a:rPr lang="en-US" baseline="-25000" dirty="0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  <a:r>
                            <a:rPr lang="en-US" dirty="0" err="1"/>
                            <a:t>tol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)f(</a:t>
                          </a:r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40356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59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394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-0.3594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235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-0.3594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-0.1523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765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-0.1523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1.7188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-0.0459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0.0313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4997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1.7188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-0.0459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1.7344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0.0081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0.0157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00396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Πίνακας 1">
                <a:extLst>
                  <a:ext uri="{FF2B5EF4-FFF2-40B4-BE49-F238E27FC236}">
                    <a16:creationId xmlns:a16="http://schemas.microsoft.com/office/drawing/2014/main" id="{D8D7B3D4-CAEF-9E32-8B06-4F4AF92A4E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6861618"/>
                  </p:ext>
                </p:extLst>
              </p:nvPr>
            </p:nvGraphicFramePr>
            <p:xfrm>
              <a:off x="162984" y="4106440"/>
              <a:ext cx="8981016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303">
                      <a:extLst>
                        <a:ext uri="{9D8B030D-6E8A-4147-A177-3AD203B41FA5}">
                          <a16:colId xmlns:a16="http://schemas.microsoft.com/office/drawing/2014/main" val="1639873743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581642594"/>
                        </a:ext>
                      </a:extLst>
                    </a:gridCol>
                    <a:gridCol w="690880">
                      <a:extLst>
                        <a:ext uri="{9D8B030D-6E8A-4147-A177-3AD203B41FA5}">
                          <a16:colId xmlns:a16="http://schemas.microsoft.com/office/drawing/2014/main" val="637746217"/>
                        </a:ext>
                      </a:extLst>
                    </a:gridCol>
                    <a:gridCol w="1021080">
                      <a:extLst>
                        <a:ext uri="{9D8B030D-6E8A-4147-A177-3AD203B41FA5}">
                          <a16:colId xmlns:a16="http://schemas.microsoft.com/office/drawing/2014/main" val="3085928137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1713988155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2175136061"/>
                        </a:ext>
                      </a:extLst>
                    </a:gridCol>
                    <a:gridCol w="1021080">
                      <a:extLst>
                        <a:ext uri="{9D8B030D-6E8A-4147-A177-3AD203B41FA5}">
                          <a16:colId xmlns:a16="http://schemas.microsoft.com/office/drawing/2014/main" val="2197394679"/>
                        </a:ext>
                      </a:extLst>
                    </a:gridCol>
                    <a:gridCol w="1371981">
                      <a:extLst>
                        <a:ext uri="{9D8B030D-6E8A-4147-A177-3AD203B41FA5}">
                          <a16:colId xmlns:a16="http://schemas.microsoft.com/office/drawing/2014/main" val="2136925070"/>
                        </a:ext>
                      </a:extLst>
                    </a:gridCol>
                    <a:gridCol w="656197">
                      <a:extLst>
                        <a:ext uri="{9D8B030D-6E8A-4147-A177-3AD203B41FA5}">
                          <a16:colId xmlns:a16="http://schemas.microsoft.com/office/drawing/2014/main" val="1396445127"/>
                        </a:ext>
                      </a:extLst>
                    </a:gridCol>
                    <a:gridCol w="1125855">
                      <a:extLst>
                        <a:ext uri="{9D8B030D-6E8A-4147-A177-3AD203B41FA5}">
                          <a16:colId xmlns:a16="http://schemas.microsoft.com/office/drawing/2014/main" val="34288808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r>
                            <a:rPr lang="en-US" baseline="-25000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f(b</a:t>
                          </a:r>
                          <a:r>
                            <a:rPr lang="en-US" baseline="-25000" dirty="0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3451" t="-8197" r="-131416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  <a:r>
                            <a:rPr lang="en-US" dirty="0" err="1"/>
                            <a:t>tol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)f(</a:t>
                          </a:r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40356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59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394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-0.3594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235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-0.3594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-0.1523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765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-0.1523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1.7188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-0.0459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0.0313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4997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1.7188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-0.0459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1.7344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0.0081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0.0157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003961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Εικόνα 5" descr="Εικόνα που περιέχει ανθρώπινο πρόσωπο, στιγμιότυπο οθόνης, σαγόνι, χαμόγελ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C9E01C6-E359-7B60-F1E3-49037C22B3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80" y="2572615"/>
            <a:ext cx="785812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9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EDF60-8302-D258-D537-455FE9FD5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871821F7-E919-65BF-0213-143FF7883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7541D5-2A9F-C9C5-D5B5-92BAB5E5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Παράδειγμα</a:t>
            </a:r>
            <a:endParaRPr lang="en-US" sz="3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41A92B1-5763-25A5-E475-C2649FA1977E}"/>
                  </a:ext>
                </a:extLst>
              </p:cNvPr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24976" y="1150557"/>
                <a:ext cx="8166123" cy="2692573"/>
              </a:xfrm>
            </p:spPr>
            <p:txBody>
              <a:bodyPr rtlCol="0">
                <a:noAutofit/>
              </a:bodyPr>
              <a:lstStyle/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1800" dirty="0"/>
                  <a:t>Η προσεγγιστική τιμή της ρίζας 1.7344 είναι μια ικανοποιητική (με βάση τα κριτήρια διακοπής) προσέγγιση της άγνωστης τιμής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l-G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1.73205.</m:t>
                    </m:r>
                  </m:oMath>
                </a14:m>
                <a:r>
                  <a:rPr lang="el-GR" sz="1800" dirty="0"/>
                  <a:t> 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1800" dirty="0"/>
                  <a:t>Ο ελάχιστος αριθμός επαναλήψεων είναι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l-G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TOL</m:t>
                            </m:r>
                          </m:den>
                        </m:f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l-G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0.03</m:t>
                            </m:r>
                          </m:den>
                        </m:f>
                      </m:e>
                    </m:d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5.0589</m:t>
                    </m:r>
                  </m:oMath>
                </a14:m>
                <a:endParaRPr lang="en-US" sz="1800" dirty="0"/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1800" dirty="0"/>
                  <a:t>κάτι που επιβεβαιώνεται από την εφαρμογή της μεθόδου.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endParaRPr lang="el-GR" sz="1800" dirty="0">
                  <a:solidFill>
                    <a:srgbClr val="1A1AFF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41A92B1-5763-25A5-E475-C2649FA19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24976" y="1150557"/>
                <a:ext cx="8166123" cy="2692573"/>
              </a:xfrm>
              <a:blipFill>
                <a:blip r:embed="rId3"/>
                <a:stretch>
                  <a:fillRect l="-597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Πίνακας 1">
                <a:extLst>
                  <a:ext uri="{FF2B5EF4-FFF2-40B4-BE49-F238E27FC236}">
                    <a16:creationId xmlns:a16="http://schemas.microsoft.com/office/drawing/2014/main" id="{354C361C-0A05-DF29-EFD5-B0C7FB2B616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2984" y="4106440"/>
              <a:ext cx="8981016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303">
                      <a:extLst>
                        <a:ext uri="{9D8B030D-6E8A-4147-A177-3AD203B41FA5}">
                          <a16:colId xmlns:a16="http://schemas.microsoft.com/office/drawing/2014/main" val="1639873743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581642594"/>
                        </a:ext>
                      </a:extLst>
                    </a:gridCol>
                    <a:gridCol w="690880">
                      <a:extLst>
                        <a:ext uri="{9D8B030D-6E8A-4147-A177-3AD203B41FA5}">
                          <a16:colId xmlns:a16="http://schemas.microsoft.com/office/drawing/2014/main" val="637746217"/>
                        </a:ext>
                      </a:extLst>
                    </a:gridCol>
                    <a:gridCol w="1021080">
                      <a:extLst>
                        <a:ext uri="{9D8B030D-6E8A-4147-A177-3AD203B41FA5}">
                          <a16:colId xmlns:a16="http://schemas.microsoft.com/office/drawing/2014/main" val="3085928137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1713988155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2175136061"/>
                        </a:ext>
                      </a:extLst>
                    </a:gridCol>
                    <a:gridCol w="1021080">
                      <a:extLst>
                        <a:ext uri="{9D8B030D-6E8A-4147-A177-3AD203B41FA5}">
                          <a16:colId xmlns:a16="http://schemas.microsoft.com/office/drawing/2014/main" val="2197394679"/>
                        </a:ext>
                      </a:extLst>
                    </a:gridCol>
                    <a:gridCol w="1371981">
                      <a:extLst>
                        <a:ext uri="{9D8B030D-6E8A-4147-A177-3AD203B41FA5}">
                          <a16:colId xmlns:a16="http://schemas.microsoft.com/office/drawing/2014/main" val="2136925070"/>
                        </a:ext>
                      </a:extLst>
                    </a:gridCol>
                    <a:gridCol w="656197">
                      <a:extLst>
                        <a:ext uri="{9D8B030D-6E8A-4147-A177-3AD203B41FA5}">
                          <a16:colId xmlns:a16="http://schemas.microsoft.com/office/drawing/2014/main" val="1396445127"/>
                        </a:ext>
                      </a:extLst>
                    </a:gridCol>
                    <a:gridCol w="1125855">
                      <a:extLst>
                        <a:ext uri="{9D8B030D-6E8A-4147-A177-3AD203B41FA5}">
                          <a16:colId xmlns:a16="http://schemas.microsoft.com/office/drawing/2014/main" val="34288808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r>
                            <a:rPr lang="en-US" baseline="-25000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f(b</a:t>
                          </a:r>
                          <a:r>
                            <a:rPr lang="en-US" baseline="-25000" dirty="0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  <a:r>
                            <a:rPr lang="en-US" dirty="0" err="1"/>
                            <a:t>tol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)f(</a:t>
                          </a:r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40356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59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394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-0.3594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235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-0.3594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-0.1523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765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-0.1523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1.7188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-0.0459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0.0313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4997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1.7188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-0.0459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1.7344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0.0081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0.0157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00396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Πίνακας 1">
                <a:extLst>
                  <a:ext uri="{FF2B5EF4-FFF2-40B4-BE49-F238E27FC236}">
                    <a16:creationId xmlns:a16="http://schemas.microsoft.com/office/drawing/2014/main" id="{354C361C-0A05-DF29-EFD5-B0C7FB2B616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2984" y="4106440"/>
              <a:ext cx="8981016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303">
                      <a:extLst>
                        <a:ext uri="{9D8B030D-6E8A-4147-A177-3AD203B41FA5}">
                          <a16:colId xmlns:a16="http://schemas.microsoft.com/office/drawing/2014/main" val="1639873743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581642594"/>
                        </a:ext>
                      </a:extLst>
                    </a:gridCol>
                    <a:gridCol w="690880">
                      <a:extLst>
                        <a:ext uri="{9D8B030D-6E8A-4147-A177-3AD203B41FA5}">
                          <a16:colId xmlns:a16="http://schemas.microsoft.com/office/drawing/2014/main" val="637746217"/>
                        </a:ext>
                      </a:extLst>
                    </a:gridCol>
                    <a:gridCol w="1021080">
                      <a:extLst>
                        <a:ext uri="{9D8B030D-6E8A-4147-A177-3AD203B41FA5}">
                          <a16:colId xmlns:a16="http://schemas.microsoft.com/office/drawing/2014/main" val="3085928137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1713988155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2175136061"/>
                        </a:ext>
                      </a:extLst>
                    </a:gridCol>
                    <a:gridCol w="1021080">
                      <a:extLst>
                        <a:ext uri="{9D8B030D-6E8A-4147-A177-3AD203B41FA5}">
                          <a16:colId xmlns:a16="http://schemas.microsoft.com/office/drawing/2014/main" val="2197394679"/>
                        </a:ext>
                      </a:extLst>
                    </a:gridCol>
                    <a:gridCol w="1371981">
                      <a:extLst>
                        <a:ext uri="{9D8B030D-6E8A-4147-A177-3AD203B41FA5}">
                          <a16:colId xmlns:a16="http://schemas.microsoft.com/office/drawing/2014/main" val="2136925070"/>
                        </a:ext>
                      </a:extLst>
                    </a:gridCol>
                    <a:gridCol w="656197">
                      <a:extLst>
                        <a:ext uri="{9D8B030D-6E8A-4147-A177-3AD203B41FA5}">
                          <a16:colId xmlns:a16="http://schemas.microsoft.com/office/drawing/2014/main" val="1396445127"/>
                        </a:ext>
                      </a:extLst>
                    </a:gridCol>
                    <a:gridCol w="1125855">
                      <a:extLst>
                        <a:ext uri="{9D8B030D-6E8A-4147-A177-3AD203B41FA5}">
                          <a16:colId xmlns:a16="http://schemas.microsoft.com/office/drawing/2014/main" val="34288808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r>
                            <a:rPr lang="en-US" baseline="-25000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f(b</a:t>
                          </a:r>
                          <a:r>
                            <a:rPr lang="en-US" baseline="-25000" dirty="0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3451" t="-8197" r="-131416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  <a:r>
                            <a:rPr lang="en-US" dirty="0" err="1"/>
                            <a:t>tol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)f(</a:t>
                          </a:r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40356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59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394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-0.3594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235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-0.3594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-0.1523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765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-0.1523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1.7188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-0.0459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0.0313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4997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1.7188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-0.0459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1.7344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0.0081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0.0157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00396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94386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1FB55-9E08-9C79-B04C-92C2989EE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F6707065-94D0-F416-A1B4-950DC900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F85019-5115-D641-2154-3A66C25FD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Μέθοδος </a:t>
            </a:r>
            <a:r>
              <a:rPr lang="en-US" sz="3600" dirty="0">
                <a:solidFill>
                  <a:srgbClr val="002060"/>
                </a:solidFill>
              </a:rPr>
              <a:t>Newton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E80E42-9BFE-3F43-66C2-FC000765760F}"/>
                  </a:ext>
                </a:extLst>
              </p:cNvPr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24977" y="1294932"/>
                <a:ext cx="8881956" cy="5551763"/>
              </a:xfrm>
            </p:spPr>
            <p:txBody>
              <a:bodyPr rtlCol="0">
                <a:noAutofit/>
              </a:bodyPr>
              <a:lstStyle/>
              <a:p>
                <a:pPr marL="182880" indent="-182880" eaLnBrk="1" fontAlgn="auto" hangingPunct="1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US" sz="2200" dirty="0">
                    <a:ea typeface="+mn-ea"/>
                    <a:cs typeface="+mn-cs"/>
                  </a:rPr>
                  <a:t>H</a:t>
                </a:r>
                <a:r>
                  <a:rPr lang="el-GR" sz="2200" dirty="0">
                    <a:ea typeface="+mn-ea"/>
                    <a:cs typeface="+mn-cs"/>
                  </a:rPr>
                  <a:t> μέθοδος </a:t>
                </a:r>
                <a:r>
                  <a:rPr lang="en-US" sz="2200" dirty="0">
                    <a:ea typeface="+mn-ea"/>
                    <a:cs typeface="+mn-cs"/>
                  </a:rPr>
                  <a:t>Newton </a:t>
                </a:r>
                <a:r>
                  <a:rPr lang="el-GR" sz="2200" dirty="0">
                    <a:ea typeface="+mn-ea"/>
                    <a:cs typeface="+mn-cs"/>
                  </a:rPr>
                  <a:t>είναι μια από τις πιο ικανές και δημοφιλείς επαναληπτικές μεθόδους για την προσέγγιση μιας ρίζας της εξίσωσης </a:t>
                </a:r>
                <a:r>
                  <a:rPr lang="en-US" sz="2200" dirty="0">
                    <a:ea typeface="+mn-ea"/>
                    <a:cs typeface="+mn-cs"/>
                  </a:rPr>
                  <a:t>f(x) = 0. </a:t>
                </a:r>
                <a:endParaRPr lang="el-GR" sz="2200" dirty="0">
                  <a:ea typeface="+mn-ea"/>
                  <a:cs typeface="+mn-cs"/>
                </a:endParaRPr>
              </a:p>
              <a:p>
                <a:pPr marL="182880" indent="-182880" eaLnBrk="1" fontAlgn="auto" hangingPunct="1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l-GR" sz="2200" dirty="0">
                    <a:ea typeface="+mn-ea"/>
                    <a:cs typeface="+mn-cs"/>
                  </a:rPr>
                  <a:t>Γενικά, 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ea typeface="+mn-ea"/>
                    <a:cs typeface="+mn-cs"/>
                  </a:rPr>
                  <a:t> </a:t>
                </a:r>
                <a:r>
                  <a:rPr lang="el-GR" sz="2200" dirty="0">
                    <a:ea typeface="+mn-ea"/>
                    <a:cs typeface="+mn-cs"/>
                  </a:rPr>
                  <a:t>είναι η τρέχουσα προσέγγιση, τότε η επόμενη προσέγγιση δίνεται από τον επαναληπτικό τύπο</a:t>
                </a:r>
                <a:r>
                  <a:rPr lang="en-US" sz="2200" dirty="0">
                    <a:ea typeface="+mn-ea"/>
                    <a:cs typeface="+mn-cs"/>
                  </a:rPr>
                  <a:t>:</a:t>
                </a:r>
                <a:endParaRPr lang="el-GR" sz="2200" dirty="0">
                  <a:ea typeface="+mn-ea"/>
                  <a:cs typeface="+mn-cs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sz="2200" dirty="0"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num>
                      <m:den>
                        <m:acc>
                          <m:accPr>
                            <m:chr m:val="́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</m:acc>
                      </m:den>
                    </m:f>
                  </m:oMath>
                </a14:m>
                <a:endParaRPr lang="en-US" sz="2200" dirty="0">
                  <a:ea typeface="+mn-ea"/>
                  <a:cs typeface="+mn-cs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sz="2200" dirty="0">
                    <a:ea typeface="+mn-ea"/>
                    <a:cs typeface="+mn-cs"/>
                  </a:rPr>
                  <a:t>  </a:t>
                </a:r>
                <a:r>
                  <a:rPr lang="el-GR" sz="2200" dirty="0">
                    <a:ea typeface="+mn-ea"/>
                    <a:cs typeface="+mn-cs"/>
                  </a:rPr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200" dirty="0"/>
                  <a:t> δοθέν, </a:t>
                </a:r>
                <a:r>
                  <a:rPr lang="en-US" sz="2200" dirty="0"/>
                  <a:t>k = 0, 1, 2, …</a:t>
                </a:r>
                <a:endParaRPr lang="el-GR" sz="2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E80E42-9BFE-3F43-66C2-FC00076576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24977" y="1294932"/>
                <a:ext cx="8881956" cy="5551763"/>
              </a:xfrm>
              <a:blipFill>
                <a:blip r:embed="rId3"/>
                <a:stretch>
                  <a:fillRect l="-480" t="-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052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3CC22-635F-5365-C8B8-EBF2B4FFA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01C37B4A-6752-578D-7AC1-1543BA74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A76088-C2CE-1D63-DF01-EA00D6190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Μέθοδος </a:t>
            </a:r>
            <a:r>
              <a:rPr lang="en-US" sz="3600" dirty="0">
                <a:solidFill>
                  <a:srgbClr val="002060"/>
                </a:solidFill>
              </a:rPr>
              <a:t>Newton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E407EBC-C377-0882-E525-018BD3926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000">
            <a:off x="1268162" y="1747528"/>
            <a:ext cx="6664429" cy="454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71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81D3C-9C94-0853-73D1-CC4129D5A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5458EE05-0451-90AD-8F01-3CA5F1E4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DB04C6-4707-F674-C68A-C21BCD0CF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Εφαρμογή μεθόδου </a:t>
            </a:r>
            <a:r>
              <a:rPr lang="en-US" sz="3600" dirty="0">
                <a:solidFill>
                  <a:srgbClr val="002060"/>
                </a:solidFill>
              </a:rPr>
              <a:t>Newton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80A1E54-4394-4023-B656-D0BF61A2433B}"/>
                  </a:ext>
                </a:extLst>
              </p:cNvPr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24977" y="1294932"/>
                <a:ext cx="8881956" cy="5551763"/>
              </a:xfrm>
            </p:spPr>
            <p:txBody>
              <a:bodyPr rtlCol="0">
                <a:noAutofit/>
              </a:bodyPr>
              <a:lstStyle/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2200" dirty="0">
                    <a:ea typeface="+mn-ea"/>
                    <a:cs typeface="+mn-cs"/>
                  </a:rPr>
                  <a:t>Θέσε τιμή στο </a:t>
                </a:r>
                <a:r>
                  <a:rPr lang="en-US" sz="2200" dirty="0">
                    <a:ea typeface="+mn-ea"/>
                    <a:cs typeface="+mn-cs"/>
                  </a:rPr>
                  <a:t>x</a:t>
                </a:r>
                <a:r>
                  <a:rPr lang="en-US" sz="2200" baseline="-25000" dirty="0">
                    <a:ea typeface="+mn-ea"/>
                    <a:cs typeface="+mn-cs"/>
                  </a:rPr>
                  <a:t>0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sz="2200" dirty="0">
                    <a:solidFill>
                      <a:srgbClr val="1A1AFF"/>
                    </a:solidFill>
                    <a:ea typeface="+mn-ea"/>
                    <a:cs typeface="+mn-cs"/>
                  </a:rPr>
                  <a:t>while</a:t>
                </a:r>
                <a:r>
                  <a:rPr lang="en-US" sz="2200" dirty="0">
                    <a:ea typeface="+mn-ea"/>
                    <a:cs typeface="+mn-cs"/>
                  </a:rPr>
                  <a:t> </a:t>
                </a:r>
                <a:r>
                  <a:rPr lang="el-GR" sz="2200" dirty="0">
                    <a:ea typeface="+mn-ea"/>
                    <a:cs typeface="+mn-cs"/>
                  </a:rPr>
                  <a:t>όσο δεν ικανοποιείται κάποιο από τα κριτήρια διακοπής </a:t>
                </a:r>
                <a:r>
                  <a:rPr lang="en-US" sz="2200" dirty="0">
                    <a:solidFill>
                      <a:srgbClr val="1A1AFF"/>
                    </a:solidFill>
                    <a:ea typeface="+mn-ea"/>
                    <a:cs typeface="+mn-cs"/>
                  </a:rPr>
                  <a:t>do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sz="2200" dirty="0"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num>
                      <m:den>
                        <m:acc>
                          <m:accPr>
                            <m:chr m:val="́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</m:acc>
                      </m:den>
                    </m:f>
                  </m:oMath>
                </a14:m>
                <a:endParaRPr lang="en-US" sz="2200" dirty="0">
                  <a:ea typeface="+mn-ea"/>
                  <a:cs typeface="+mn-cs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sz="2200" dirty="0">
                    <a:solidFill>
                      <a:srgbClr val="1A1AFF"/>
                    </a:solidFill>
                    <a:ea typeface="+mn-ea"/>
                    <a:cs typeface="+mn-cs"/>
                  </a:rPr>
                  <a:t>end while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sz="2200" dirty="0">
                    <a:solidFill>
                      <a:srgbClr val="1A1AFF"/>
                    </a:solidFill>
                    <a:ea typeface="+mn-ea"/>
                    <a:cs typeface="+mn-cs"/>
                  </a:rPr>
                  <a:t>if</a:t>
                </a:r>
                <a:r>
                  <a:rPr lang="en-US" sz="2200" dirty="0">
                    <a:ea typeface="+mn-ea"/>
                    <a:cs typeface="+mn-cs"/>
                  </a:rPr>
                  <a:t> </a:t>
                </a:r>
                <a:r>
                  <a:rPr lang="el-GR" sz="2200" dirty="0">
                    <a:ea typeface="+mn-ea"/>
                    <a:cs typeface="+mn-cs"/>
                  </a:rPr>
                  <a:t>έχει ξεπεραστεί</a:t>
                </a:r>
                <a:r>
                  <a:rPr lang="en-US" sz="2200" dirty="0">
                    <a:ea typeface="+mn-ea"/>
                    <a:cs typeface="+mn-cs"/>
                  </a:rPr>
                  <a:t> </a:t>
                </a:r>
                <a:r>
                  <a:rPr lang="el-GR" sz="2200" dirty="0">
                    <a:ea typeface="+mn-ea"/>
                    <a:cs typeface="+mn-cs"/>
                  </a:rPr>
                  <a:t>ο μέγιστος αριθμός επαναλήψεων, </a:t>
                </a:r>
                <a:r>
                  <a:rPr lang="en-US" sz="2200" dirty="0">
                    <a:solidFill>
                      <a:srgbClr val="1A1AFF"/>
                    </a:solidFill>
                    <a:ea typeface="+mn-ea"/>
                    <a:cs typeface="+mn-cs"/>
                  </a:rPr>
                  <a:t>then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sz="2200" dirty="0">
                    <a:ea typeface="+mn-ea"/>
                    <a:cs typeface="+mn-cs"/>
                  </a:rPr>
                  <a:t>      </a:t>
                </a:r>
                <a:r>
                  <a:rPr lang="el-GR" sz="2200" dirty="0">
                    <a:ea typeface="+mn-ea"/>
                    <a:cs typeface="+mn-cs"/>
                  </a:rPr>
                  <a:t>η διαδικασία δεν συγκλίνει μετά από τον μέγιστο αριθμό 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2200" dirty="0">
                    <a:ea typeface="+mn-ea"/>
                    <a:cs typeface="+mn-cs"/>
                  </a:rPr>
                  <a:t>      επαναλήψεων.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sz="2200" dirty="0">
                    <a:solidFill>
                      <a:srgbClr val="1A1AFF"/>
                    </a:solidFill>
                    <a:ea typeface="+mn-ea"/>
                    <a:cs typeface="+mn-cs"/>
                  </a:rPr>
                  <a:t>else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sz="2200" dirty="0">
                    <a:ea typeface="+mn-ea"/>
                    <a:cs typeface="+mn-cs"/>
                  </a:rPr>
                  <a:t>       </a:t>
                </a:r>
                <a:r>
                  <a:rPr lang="el-GR" sz="2200" dirty="0">
                    <a:ea typeface="+mn-ea"/>
                    <a:cs typeface="+mn-cs"/>
                  </a:rPr>
                  <a:t>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200" dirty="0">
                    <a:ea typeface="+mn-ea"/>
                    <a:cs typeface="+mn-cs"/>
                  </a:rPr>
                  <a:t>αποτελεί την προσέγγιση της ρίζας.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sz="2200" dirty="0">
                    <a:solidFill>
                      <a:srgbClr val="1A1AFF"/>
                    </a:solidFill>
                    <a:ea typeface="+mn-ea"/>
                    <a:cs typeface="+mn-cs"/>
                  </a:rPr>
                  <a:t>end if</a:t>
                </a:r>
                <a:endParaRPr lang="el-GR" sz="2200" dirty="0">
                  <a:solidFill>
                    <a:srgbClr val="1A1AFF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80A1E54-4394-4023-B656-D0BF61A243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24977" y="1294932"/>
                <a:ext cx="8881956" cy="5551763"/>
              </a:xfrm>
              <a:blipFill>
                <a:blip r:embed="rId3"/>
                <a:stretch>
                  <a:fillRect l="-892" t="-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9946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B8E5B-70A5-582B-ABC6-A3F33B457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2BD3DA74-82E1-B5EF-4C81-3A6D4A752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FF5254-8609-EC93-D61E-7A0D014A6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Παράδειγμα εφαρμογής μεθόδου </a:t>
            </a:r>
            <a:r>
              <a:rPr lang="en-US" sz="3600" dirty="0">
                <a:solidFill>
                  <a:srgbClr val="002060"/>
                </a:solidFill>
              </a:rPr>
              <a:t>Newton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64DD88-3D0D-6129-8EE1-54AF6518C67B}"/>
                  </a:ext>
                </a:extLst>
              </p:cNvPr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24977" y="1294932"/>
                <a:ext cx="8881956" cy="5551763"/>
              </a:xfrm>
            </p:spPr>
            <p:txBody>
              <a:bodyPr rtlCol="0">
                <a:noAutofit/>
              </a:bodyPr>
              <a:lstStyle/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2200" dirty="0">
                    <a:ea typeface="+mn-ea"/>
                    <a:cs typeface="+mn-cs"/>
                  </a:rPr>
                  <a:t>Θα εφαρμόσουμε τη μέθοδο </a:t>
                </a:r>
                <a:r>
                  <a:rPr lang="en-US" sz="2200" dirty="0">
                    <a:ea typeface="+mn-ea"/>
                    <a:cs typeface="+mn-cs"/>
                  </a:rPr>
                  <a:t>Newton </a:t>
                </a:r>
                <a:r>
                  <a:rPr lang="el-GR" sz="2200" dirty="0">
                    <a:ea typeface="+mn-ea"/>
                    <a:cs typeface="+mn-cs"/>
                  </a:rPr>
                  <a:t>για την εύρεση της ρίζας της εξίσωσης </a:t>
                </a:r>
                <a:r>
                  <a:rPr lang="en-US" sz="2200" dirty="0">
                    <a:ea typeface="+mn-ea"/>
                    <a:cs typeface="+mn-cs"/>
                  </a:rPr>
                  <a:t>f(x) = 4x</a:t>
                </a:r>
                <a:r>
                  <a:rPr lang="en-US" sz="2200" baseline="30000" dirty="0">
                    <a:ea typeface="+mn-ea"/>
                    <a:cs typeface="+mn-cs"/>
                  </a:rPr>
                  <a:t>2</a:t>
                </a:r>
                <a:r>
                  <a:rPr lang="en-US" sz="2200" dirty="0">
                    <a:ea typeface="+mn-ea"/>
                    <a:cs typeface="+mn-cs"/>
                  </a:rPr>
                  <a:t> – 3 = 0 </a:t>
                </a:r>
                <a:r>
                  <a:rPr lang="el-GR" sz="2200" dirty="0">
                    <a:ea typeface="+mn-ea"/>
                    <a:cs typeface="+mn-cs"/>
                  </a:rPr>
                  <a:t>παίρνοντας ως αρχική τιμή </a:t>
                </a:r>
                <a:r>
                  <a:rPr lang="en-US" sz="2200" dirty="0">
                    <a:ea typeface="+mn-ea"/>
                    <a:cs typeface="+mn-cs"/>
                  </a:rPr>
                  <a:t>x</a:t>
                </a:r>
                <a:r>
                  <a:rPr lang="en-US" sz="2200" baseline="-25000" dirty="0">
                    <a:ea typeface="+mn-ea"/>
                    <a:cs typeface="+mn-cs"/>
                  </a:rPr>
                  <a:t>0</a:t>
                </a:r>
                <a:r>
                  <a:rPr lang="en-US" sz="2200" dirty="0">
                    <a:ea typeface="+mn-ea"/>
                    <a:cs typeface="+mn-cs"/>
                  </a:rPr>
                  <a:t> = 0.5</a:t>
                </a:r>
                <a:endParaRPr lang="el-GR" sz="2200" dirty="0">
                  <a:ea typeface="+mn-ea"/>
                  <a:cs typeface="+mn-cs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2200" dirty="0">
                    <a:ea typeface="+mn-ea"/>
                    <a:cs typeface="+mn-cs"/>
                  </a:rPr>
                  <a:t>και έχοντας ως κριτήριο διακοπής η </a:t>
                </a:r>
                <a:r>
                  <a:rPr lang="el-GR" sz="2200" dirty="0" err="1">
                    <a:ea typeface="+mn-ea"/>
                    <a:cs typeface="+mn-cs"/>
                  </a:rPr>
                  <a:t>επακρίβεια</a:t>
                </a:r>
                <a:r>
                  <a:rPr lang="el-GR" sz="2200" dirty="0">
                    <a:ea typeface="+mn-ea"/>
                    <a:cs typeface="+mn-cs"/>
                  </a:rPr>
                  <a:t> να είναι μικρότερη από την παράμετρο ανοχής </a:t>
                </a:r>
                <a:r>
                  <a:rPr lang="en-US" sz="2200" dirty="0" err="1">
                    <a:ea typeface="+mn-ea"/>
                    <a:cs typeface="+mn-cs"/>
                  </a:rPr>
                  <a:t>tol</a:t>
                </a:r>
                <a:r>
                  <a:rPr lang="en-US" sz="2200" dirty="0">
                    <a:ea typeface="+mn-ea"/>
                    <a:cs typeface="+mn-cs"/>
                  </a:rPr>
                  <a:t> = 10</a:t>
                </a:r>
                <a:r>
                  <a:rPr lang="en-US" sz="2200" baseline="-25000" dirty="0">
                    <a:ea typeface="+mn-ea"/>
                    <a:cs typeface="+mn-cs"/>
                  </a:rPr>
                  <a:t>-4</a:t>
                </a:r>
                <a:r>
                  <a:rPr lang="en-US" sz="2200" dirty="0">
                    <a:ea typeface="+mn-ea"/>
                    <a:cs typeface="+mn-cs"/>
                  </a:rPr>
                  <a:t>. </a:t>
                </a:r>
                <a:endParaRPr lang="el-GR" sz="2200" dirty="0">
                  <a:ea typeface="+mn-ea"/>
                  <a:cs typeface="+mn-cs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2200" dirty="0">
                    <a:ea typeface="+mn-ea"/>
                    <a:cs typeface="+mn-cs"/>
                  </a:rPr>
                  <a:t>Είναι φανερό ότι η ρίζα είναι 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sz="220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lang="el-GR" sz="22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l-GR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lang="el-GR" sz="2200" b="0" i="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=0.8669254 …</m:t>
                    </m:r>
                  </m:oMath>
                </a14:m>
                <a:endParaRPr lang="el-GR" sz="2200" b="0" dirty="0">
                  <a:ea typeface="+mn-ea"/>
                  <a:cs typeface="+mn-cs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2200" dirty="0">
                    <a:ea typeface="+mn-ea"/>
                    <a:cs typeface="+mn-cs"/>
                  </a:rPr>
                  <a:t>Η επαναληπτική διαδικασία είναι η ακόλουθη</a:t>
                </a:r>
                <a:r>
                  <a:rPr lang="en-US" sz="2200" dirty="0">
                    <a:ea typeface="+mn-ea"/>
                    <a:cs typeface="+mn-cs"/>
                  </a:rPr>
                  <a:t>: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acc>
                            <m:accPr>
                              <m:chr m:val="́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acc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8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200" dirty="0">
                  <a:solidFill>
                    <a:srgbClr val="1A1AFF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64DD88-3D0D-6129-8EE1-54AF6518C6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24977" y="1294932"/>
                <a:ext cx="8881956" cy="5551763"/>
              </a:xfrm>
              <a:blipFill>
                <a:blip r:embed="rId3"/>
                <a:stretch>
                  <a:fillRect l="-892" t="-549" r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660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0FCF1-57AD-2517-B522-5583BDC5B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4023A6B0-A833-1E4A-E481-BC79F2A7E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D07AE8-91A2-AF9B-4630-BBC5A5AB4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Παράδειγμα εφαρμογής μεθόδου </a:t>
            </a:r>
            <a:r>
              <a:rPr lang="en-US" sz="3600" dirty="0">
                <a:solidFill>
                  <a:srgbClr val="002060"/>
                </a:solidFill>
              </a:rPr>
              <a:t>Newton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F576612-D4E1-C30D-B10B-8DD3B5D66D14}"/>
                  </a:ext>
                </a:extLst>
              </p:cNvPr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24977" y="1294932"/>
                <a:ext cx="8881956" cy="5551763"/>
              </a:xfrm>
            </p:spPr>
            <p:txBody>
              <a:bodyPr rtlCol="0">
                <a:noAutofit/>
              </a:bodyPr>
              <a:lstStyle/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dirty="0">
                    <a:solidFill>
                      <a:srgbClr val="1A1AFF"/>
                    </a:solidFill>
                  </a:rPr>
                  <a:t>Βήμα </a:t>
                </a:r>
                <a:r>
                  <a:rPr lang="en-US" dirty="0">
                    <a:solidFill>
                      <a:srgbClr val="1A1AFF"/>
                    </a:solidFill>
                  </a:rPr>
                  <a:t>1</a:t>
                </a:r>
                <a:r>
                  <a:rPr lang="en-US" dirty="0"/>
                  <a:t> 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dirty="0"/>
                  <a:t>Υπολογίζουμε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0.5</m:t>
                            </m:r>
                          </m:e>
                          <m:sup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l-GR" dirty="0"/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dirty="0"/>
                  <a:t>Εφόσον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=0.5&gt;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=0.0001,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dirty="0"/>
                  <a:t>η διαδικασία συνεχίζεται.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F576612-D4E1-C30D-B10B-8DD3B5D66D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24977" y="1294932"/>
                <a:ext cx="8881956" cy="5551763"/>
              </a:xfrm>
              <a:blipFill>
                <a:blip r:embed="rId3"/>
                <a:stretch>
                  <a:fillRect l="-1030" t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Πίνακας 1">
                <a:extLst>
                  <a:ext uri="{FF2B5EF4-FFF2-40B4-BE49-F238E27FC236}">
                    <a16:creationId xmlns:a16="http://schemas.microsoft.com/office/drawing/2014/main" id="{A1D59DBF-03F4-89F6-1730-3627B490F5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6351497"/>
                  </p:ext>
                </p:extLst>
              </p:nvPr>
            </p:nvGraphicFramePr>
            <p:xfrm>
              <a:off x="2838813" y="4144940"/>
              <a:ext cx="3559144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303">
                      <a:extLst>
                        <a:ext uri="{9D8B030D-6E8A-4147-A177-3AD203B41FA5}">
                          <a16:colId xmlns:a16="http://schemas.microsoft.com/office/drawing/2014/main" val="1639873743"/>
                        </a:ext>
                      </a:extLst>
                    </a:gridCol>
                    <a:gridCol w="1198880">
                      <a:extLst>
                        <a:ext uri="{9D8B030D-6E8A-4147-A177-3AD203B41FA5}">
                          <a16:colId xmlns:a16="http://schemas.microsoft.com/office/drawing/2014/main" val="2175136061"/>
                        </a:ext>
                      </a:extLst>
                    </a:gridCol>
                    <a:gridCol w="1371981">
                      <a:extLst>
                        <a:ext uri="{9D8B030D-6E8A-4147-A177-3AD203B41FA5}">
                          <a16:colId xmlns:a16="http://schemas.microsoft.com/office/drawing/2014/main" val="2136925070"/>
                        </a:ext>
                      </a:extLst>
                    </a:gridCol>
                    <a:gridCol w="728980">
                      <a:extLst>
                        <a:ext uri="{9D8B030D-6E8A-4147-A177-3AD203B41FA5}">
                          <a16:colId xmlns:a16="http://schemas.microsoft.com/office/drawing/2014/main" val="13964451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 </a:t>
                          </a:r>
                          <a:r>
                            <a:rPr lang="en-US" i="1" dirty="0" err="1"/>
                            <a:t>tol</a:t>
                          </a:r>
                          <a:endParaRPr lang="en-US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40356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1A1A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1A1A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59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394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235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0.866071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0.008928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765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0.866025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0.000046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&lt;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23161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Πίνακας 1">
                <a:extLst>
                  <a:ext uri="{FF2B5EF4-FFF2-40B4-BE49-F238E27FC236}">
                    <a16:creationId xmlns:a16="http://schemas.microsoft.com/office/drawing/2014/main" id="{A1D59DBF-03F4-89F6-1730-3627B490F5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6351497"/>
                  </p:ext>
                </p:extLst>
              </p:nvPr>
            </p:nvGraphicFramePr>
            <p:xfrm>
              <a:off x="2838813" y="4144940"/>
              <a:ext cx="3559144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303">
                      <a:extLst>
                        <a:ext uri="{9D8B030D-6E8A-4147-A177-3AD203B41FA5}">
                          <a16:colId xmlns:a16="http://schemas.microsoft.com/office/drawing/2014/main" val="1639873743"/>
                        </a:ext>
                      </a:extLst>
                    </a:gridCol>
                    <a:gridCol w="1198880">
                      <a:extLst>
                        <a:ext uri="{9D8B030D-6E8A-4147-A177-3AD203B41FA5}">
                          <a16:colId xmlns:a16="http://schemas.microsoft.com/office/drawing/2014/main" val="2175136061"/>
                        </a:ext>
                      </a:extLst>
                    </a:gridCol>
                    <a:gridCol w="1371981">
                      <a:extLst>
                        <a:ext uri="{9D8B030D-6E8A-4147-A177-3AD203B41FA5}">
                          <a16:colId xmlns:a16="http://schemas.microsoft.com/office/drawing/2014/main" val="2136925070"/>
                        </a:ext>
                      </a:extLst>
                    </a:gridCol>
                    <a:gridCol w="728980">
                      <a:extLst>
                        <a:ext uri="{9D8B030D-6E8A-4147-A177-3AD203B41FA5}">
                          <a16:colId xmlns:a16="http://schemas.microsoft.com/office/drawing/2014/main" val="13964451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7111" t="-8197" r="-55111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 </a:t>
                          </a:r>
                          <a:r>
                            <a:rPr lang="en-US" i="1" dirty="0" err="1"/>
                            <a:t>tol</a:t>
                          </a:r>
                          <a:endParaRPr lang="en-US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40356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1A1A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1A1A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59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394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235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0.866071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0.008928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765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0.866025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0.000046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&lt;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23161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59275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1E877-F5A9-2A47-61B5-E57600F06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A55A4BD-011A-4BC9-75DD-3D225E081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2</a:t>
            </a:r>
            <a:r>
              <a:rPr lang="el-GR" sz="3600" baseline="30000" dirty="0">
                <a:solidFill>
                  <a:srgbClr val="002060"/>
                </a:solidFill>
              </a:rPr>
              <a:t>ο</a:t>
            </a:r>
            <a:r>
              <a:rPr lang="el-GR" sz="3600" dirty="0">
                <a:solidFill>
                  <a:srgbClr val="002060"/>
                </a:solidFill>
              </a:rPr>
              <a:t> Μέρος</a:t>
            </a:r>
            <a:r>
              <a:rPr lang="en-US" sz="3600" dirty="0">
                <a:solidFill>
                  <a:srgbClr val="002060"/>
                </a:solidFill>
              </a:rPr>
              <a:t>: </a:t>
            </a:r>
            <a:r>
              <a:rPr lang="el-GR" sz="3600" dirty="0">
                <a:solidFill>
                  <a:srgbClr val="002060"/>
                </a:solidFill>
              </a:rPr>
              <a:t>Μέθοδοι διχοτόμησης και </a:t>
            </a:r>
            <a:r>
              <a:rPr lang="en-US" sz="3600" dirty="0">
                <a:solidFill>
                  <a:srgbClr val="002060"/>
                </a:solidFill>
              </a:rPr>
              <a:t>Newton</a:t>
            </a:r>
          </a:p>
        </p:txBody>
      </p:sp>
      <p:pic>
        <p:nvPicPr>
          <p:cNvPr id="8195" name="Content Placeholder 9">
            <a:extLst>
              <a:ext uri="{FF2B5EF4-FFF2-40B4-BE49-F238E27FC236}">
                <a16:creationId xmlns:a16="http://schemas.microsoft.com/office/drawing/2014/main" id="{71093A09-4960-6DC4-8506-7D1654589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0" r="-6320"/>
          <a:stretch>
            <a:fillRect/>
          </a:stretch>
        </p:blipFill>
        <p:spPr>
          <a:xfrm>
            <a:off x="1689100" y="2173288"/>
            <a:ext cx="5746750" cy="3405187"/>
          </a:xfrm>
        </p:spPr>
      </p:pic>
      <p:sp>
        <p:nvSpPr>
          <p:cNvPr id="8196" name="Slide Number Placeholder 6">
            <a:extLst>
              <a:ext uri="{FF2B5EF4-FFF2-40B4-BE49-F238E27FC236}">
                <a16:creationId xmlns:a16="http://schemas.microsoft.com/office/drawing/2014/main" id="{CEE74799-5517-36DA-18CF-6864741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6F9FB65-C328-4EBD-8FFA-E0FD9F290A7E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13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5F0DE-E3B3-30DE-F331-AC6AC98CA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B696FA70-4F07-F14C-9E8D-3CDC981B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7377AA-CDB2-65FC-7C56-D61C4D3D1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Παράδειγμα εφαρμογής μεθόδου </a:t>
            </a:r>
            <a:r>
              <a:rPr lang="en-US" sz="3600" dirty="0">
                <a:solidFill>
                  <a:srgbClr val="002060"/>
                </a:solidFill>
              </a:rPr>
              <a:t>Newton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F92426-A9A3-726B-2AAA-B9C55991E3EB}"/>
                  </a:ext>
                </a:extLst>
              </p:cNvPr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24977" y="1294932"/>
                <a:ext cx="8881956" cy="5551763"/>
              </a:xfrm>
            </p:spPr>
            <p:txBody>
              <a:bodyPr rtlCol="0">
                <a:noAutofit/>
              </a:bodyPr>
              <a:lstStyle/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dirty="0">
                    <a:solidFill>
                      <a:srgbClr val="1A1AFF"/>
                    </a:solidFill>
                  </a:rPr>
                  <a:t>Βήμα 2</a:t>
                </a:r>
                <a:r>
                  <a:rPr lang="en-US" dirty="0"/>
                  <a:t> 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dirty="0"/>
                  <a:t>Υπολογίζουμε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=0.875</m:t>
                    </m:r>
                  </m:oMath>
                </a14:m>
                <a:r>
                  <a:rPr lang="el-GR" dirty="0"/>
                  <a:t>.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dirty="0"/>
                  <a:t>Εφόσον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0.875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=0.0001,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dirty="0"/>
                  <a:t>η διαδικασία συνεχίζεται.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F92426-A9A3-726B-2AAA-B9C55991E3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24977" y="1294932"/>
                <a:ext cx="8881956" cy="5551763"/>
              </a:xfrm>
              <a:blipFill>
                <a:blip r:embed="rId3"/>
                <a:stretch>
                  <a:fillRect l="-1030" t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Πίνακας 1">
                <a:extLst>
                  <a:ext uri="{FF2B5EF4-FFF2-40B4-BE49-F238E27FC236}">
                    <a16:creationId xmlns:a16="http://schemas.microsoft.com/office/drawing/2014/main" id="{EF78BA43-F413-0705-962E-6D1526615F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7850175"/>
                  </p:ext>
                </p:extLst>
              </p:nvPr>
            </p:nvGraphicFramePr>
            <p:xfrm>
              <a:off x="2838813" y="4144940"/>
              <a:ext cx="3559144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303">
                      <a:extLst>
                        <a:ext uri="{9D8B030D-6E8A-4147-A177-3AD203B41FA5}">
                          <a16:colId xmlns:a16="http://schemas.microsoft.com/office/drawing/2014/main" val="1639873743"/>
                        </a:ext>
                      </a:extLst>
                    </a:gridCol>
                    <a:gridCol w="1198880">
                      <a:extLst>
                        <a:ext uri="{9D8B030D-6E8A-4147-A177-3AD203B41FA5}">
                          <a16:colId xmlns:a16="http://schemas.microsoft.com/office/drawing/2014/main" val="2175136061"/>
                        </a:ext>
                      </a:extLst>
                    </a:gridCol>
                    <a:gridCol w="1371981">
                      <a:extLst>
                        <a:ext uri="{9D8B030D-6E8A-4147-A177-3AD203B41FA5}">
                          <a16:colId xmlns:a16="http://schemas.microsoft.com/office/drawing/2014/main" val="2136925070"/>
                        </a:ext>
                      </a:extLst>
                    </a:gridCol>
                    <a:gridCol w="728980">
                      <a:extLst>
                        <a:ext uri="{9D8B030D-6E8A-4147-A177-3AD203B41FA5}">
                          <a16:colId xmlns:a16="http://schemas.microsoft.com/office/drawing/2014/main" val="13964451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 </a:t>
                          </a:r>
                          <a:r>
                            <a:rPr lang="en-US" i="1" dirty="0" err="1"/>
                            <a:t>tol</a:t>
                          </a:r>
                          <a:endParaRPr lang="en-US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40356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1A1A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59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&gt;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394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235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0.866071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0.008928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765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0.866025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0.000046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&lt;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23161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Πίνακας 1">
                <a:extLst>
                  <a:ext uri="{FF2B5EF4-FFF2-40B4-BE49-F238E27FC236}">
                    <a16:creationId xmlns:a16="http://schemas.microsoft.com/office/drawing/2014/main" id="{EF78BA43-F413-0705-962E-6D1526615F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7850175"/>
                  </p:ext>
                </p:extLst>
              </p:nvPr>
            </p:nvGraphicFramePr>
            <p:xfrm>
              <a:off x="2838813" y="4144940"/>
              <a:ext cx="3559144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303">
                      <a:extLst>
                        <a:ext uri="{9D8B030D-6E8A-4147-A177-3AD203B41FA5}">
                          <a16:colId xmlns:a16="http://schemas.microsoft.com/office/drawing/2014/main" val="1639873743"/>
                        </a:ext>
                      </a:extLst>
                    </a:gridCol>
                    <a:gridCol w="1198880">
                      <a:extLst>
                        <a:ext uri="{9D8B030D-6E8A-4147-A177-3AD203B41FA5}">
                          <a16:colId xmlns:a16="http://schemas.microsoft.com/office/drawing/2014/main" val="2175136061"/>
                        </a:ext>
                      </a:extLst>
                    </a:gridCol>
                    <a:gridCol w="1371981">
                      <a:extLst>
                        <a:ext uri="{9D8B030D-6E8A-4147-A177-3AD203B41FA5}">
                          <a16:colId xmlns:a16="http://schemas.microsoft.com/office/drawing/2014/main" val="2136925070"/>
                        </a:ext>
                      </a:extLst>
                    </a:gridCol>
                    <a:gridCol w="728980">
                      <a:extLst>
                        <a:ext uri="{9D8B030D-6E8A-4147-A177-3AD203B41FA5}">
                          <a16:colId xmlns:a16="http://schemas.microsoft.com/office/drawing/2014/main" val="13964451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7111" t="-8197" r="-55111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 </a:t>
                          </a:r>
                          <a:r>
                            <a:rPr lang="en-US" i="1" dirty="0" err="1"/>
                            <a:t>tol</a:t>
                          </a:r>
                          <a:endParaRPr lang="en-US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40356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1A1A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59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&gt;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394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235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0.866071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0.008928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765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0.866025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0.000046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&lt;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23161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39500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3B019-0CDE-EFC7-5D87-0C43A51CE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A2A43D35-88BB-CEAC-6643-C36B05A84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71F663-7E79-8919-27D4-5FA99E09F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Παράδειγμα εφαρμογής μεθόδου </a:t>
            </a:r>
            <a:r>
              <a:rPr lang="en-US" sz="3600" dirty="0">
                <a:solidFill>
                  <a:srgbClr val="002060"/>
                </a:solidFill>
              </a:rPr>
              <a:t>Newton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F0261FA-7ECA-7652-77B2-B96D6E6001D1}"/>
                  </a:ext>
                </a:extLst>
              </p:cNvPr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24977" y="1294932"/>
                <a:ext cx="8881956" cy="5551763"/>
              </a:xfrm>
            </p:spPr>
            <p:txBody>
              <a:bodyPr rtlCol="0">
                <a:noAutofit/>
              </a:bodyPr>
              <a:lstStyle/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dirty="0">
                    <a:solidFill>
                      <a:srgbClr val="1A1AFF"/>
                    </a:solidFill>
                  </a:rPr>
                  <a:t>Βήμα 3</a:t>
                </a:r>
                <a:r>
                  <a:rPr lang="en-US" dirty="0"/>
                  <a:t> 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dirty="0"/>
                  <a:t>Υπολογίζουμε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0.875</m:t>
                            </m:r>
                          </m:e>
                          <m:sup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0.875</m:t>
                        </m:r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=0.866071</m:t>
                    </m:r>
                  </m:oMath>
                </a14:m>
                <a:endParaRPr lang="el-GR" dirty="0"/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dirty="0"/>
                  <a:t>Εφόσον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0.866071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0.875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008928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=0.0001,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η διαδικασία συνεχίζεται.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F0261FA-7ECA-7652-77B2-B96D6E600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24977" y="1294932"/>
                <a:ext cx="8881956" cy="5551763"/>
              </a:xfrm>
              <a:blipFill>
                <a:blip r:embed="rId3"/>
                <a:stretch>
                  <a:fillRect l="-1030" t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Πίνακας 1">
                <a:extLst>
                  <a:ext uri="{FF2B5EF4-FFF2-40B4-BE49-F238E27FC236}">
                    <a16:creationId xmlns:a16="http://schemas.microsoft.com/office/drawing/2014/main" id="{073F54CB-7A46-525C-335C-5CE42DC68D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6075420"/>
                  </p:ext>
                </p:extLst>
              </p:nvPr>
            </p:nvGraphicFramePr>
            <p:xfrm>
              <a:off x="2838813" y="4144940"/>
              <a:ext cx="3559144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303">
                      <a:extLst>
                        <a:ext uri="{9D8B030D-6E8A-4147-A177-3AD203B41FA5}">
                          <a16:colId xmlns:a16="http://schemas.microsoft.com/office/drawing/2014/main" val="1639873743"/>
                        </a:ext>
                      </a:extLst>
                    </a:gridCol>
                    <a:gridCol w="1198880">
                      <a:extLst>
                        <a:ext uri="{9D8B030D-6E8A-4147-A177-3AD203B41FA5}">
                          <a16:colId xmlns:a16="http://schemas.microsoft.com/office/drawing/2014/main" val="2175136061"/>
                        </a:ext>
                      </a:extLst>
                    </a:gridCol>
                    <a:gridCol w="1371981">
                      <a:extLst>
                        <a:ext uri="{9D8B030D-6E8A-4147-A177-3AD203B41FA5}">
                          <a16:colId xmlns:a16="http://schemas.microsoft.com/office/drawing/2014/main" val="2136925070"/>
                        </a:ext>
                      </a:extLst>
                    </a:gridCol>
                    <a:gridCol w="728980">
                      <a:extLst>
                        <a:ext uri="{9D8B030D-6E8A-4147-A177-3AD203B41FA5}">
                          <a16:colId xmlns:a16="http://schemas.microsoft.com/office/drawing/2014/main" val="13964451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 </a:t>
                          </a:r>
                          <a:r>
                            <a:rPr lang="en-US" i="1" dirty="0" err="1"/>
                            <a:t>tol</a:t>
                          </a:r>
                          <a:endParaRPr lang="en-US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40356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1A1A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59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&gt;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394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&gt;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235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0.866071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0.008928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765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0.866025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0.000046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&lt;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23161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Πίνακας 1">
                <a:extLst>
                  <a:ext uri="{FF2B5EF4-FFF2-40B4-BE49-F238E27FC236}">
                    <a16:creationId xmlns:a16="http://schemas.microsoft.com/office/drawing/2014/main" id="{073F54CB-7A46-525C-335C-5CE42DC68D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6075420"/>
                  </p:ext>
                </p:extLst>
              </p:nvPr>
            </p:nvGraphicFramePr>
            <p:xfrm>
              <a:off x="2838813" y="4144940"/>
              <a:ext cx="3559144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303">
                      <a:extLst>
                        <a:ext uri="{9D8B030D-6E8A-4147-A177-3AD203B41FA5}">
                          <a16:colId xmlns:a16="http://schemas.microsoft.com/office/drawing/2014/main" val="1639873743"/>
                        </a:ext>
                      </a:extLst>
                    </a:gridCol>
                    <a:gridCol w="1198880">
                      <a:extLst>
                        <a:ext uri="{9D8B030D-6E8A-4147-A177-3AD203B41FA5}">
                          <a16:colId xmlns:a16="http://schemas.microsoft.com/office/drawing/2014/main" val="2175136061"/>
                        </a:ext>
                      </a:extLst>
                    </a:gridCol>
                    <a:gridCol w="1371981">
                      <a:extLst>
                        <a:ext uri="{9D8B030D-6E8A-4147-A177-3AD203B41FA5}">
                          <a16:colId xmlns:a16="http://schemas.microsoft.com/office/drawing/2014/main" val="2136925070"/>
                        </a:ext>
                      </a:extLst>
                    </a:gridCol>
                    <a:gridCol w="728980">
                      <a:extLst>
                        <a:ext uri="{9D8B030D-6E8A-4147-A177-3AD203B41FA5}">
                          <a16:colId xmlns:a16="http://schemas.microsoft.com/office/drawing/2014/main" val="13964451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7111" t="-8197" r="-55111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 </a:t>
                          </a:r>
                          <a:r>
                            <a:rPr lang="en-US" i="1" dirty="0" err="1"/>
                            <a:t>tol</a:t>
                          </a:r>
                          <a:endParaRPr lang="en-US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40356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1A1A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59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&gt;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394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&gt;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235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0.866071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0.008928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765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0.866025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0.000046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&lt;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23161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44288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58722-7900-BB85-E6E4-6F305344F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C9912B3C-A5A9-E66D-7B9E-95AA7872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22833C-17E6-DA17-D836-BEF5D829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Παράδειγμα εφαρμογής μεθόδου </a:t>
            </a:r>
            <a:r>
              <a:rPr lang="en-US" sz="3600" dirty="0">
                <a:solidFill>
                  <a:srgbClr val="002060"/>
                </a:solidFill>
              </a:rPr>
              <a:t>Newton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64EE287-6578-69B4-AC89-FED862F1F2F0}"/>
                  </a:ext>
                </a:extLst>
              </p:cNvPr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24977" y="1294932"/>
                <a:ext cx="8881956" cy="5551763"/>
              </a:xfrm>
            </p:spPr>
            <p:txBody>
              <a:bodyPr rtlCol="0">
                <a:noAutofit/>
              </a:bodyPr>
              <a:lstStyle/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dirty="0">
                    <a:solidFill>
                      <a:srgbClr val="1A1AFF"/>
                    </a:solidFill>
                  </a:rPr>
                  <a:t>Βήμα </a:t>
                </a:r>
                <a:r>
                  <a:rPr lang="en-US" dirty="0">
                    <a:solidFill>
                      <a:srgbClr val="1A1AFF"/>
                    </a:solidFill>
                  </a:rPr>
                  <a:t>4</a:t>
                </a:r>
                <a:r>
                  <a:rPr lang="en-US" dirty="0"/>
                  <a:t> 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dirty="0"/>
                  <a:t>Υπολογίζουμε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0.8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66071</m:t>
                            </m:r>
                          </m:e>
                          <m:sup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0.8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66071</m:t>
                        </m:r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=0.8660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el-GR" dirty="0"/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dirty="0"/>
                  <a:t>Εφόσον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0.8660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0.8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66071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0046&gt;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=0.0001,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η διαδικασία διακόπτεται.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64EE287-6578-69B4-AC89-FED862F1F2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24977" y="1294932"/>
                <a:ext cx="8881956" cy="5551763"/>
              </a:xfrm>
              <a:blipFill>
                <a:blip r:embed="rId3"/>
                <a:stretch>
                  <a:fillRect l="-1030" t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Πίνακας 1">
                <a:extLst>
                  <a:ext uri="{FF2B5EF4-FFF2-40B4-BE49-F238E27FC236}">
                    <a16:creationId xmlns:a16="http://schemas.microsoft.com/office/drawing/2014/main" id="{6BC38D63-1CD5-C841-BBA6-C48D53ADBA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3062297"/>
                  </p:ext>
                </p:extLst>
              </p:nvPr>
            </p:nvGraphicFramePr>
            <p:xfrm>
              <a:off x="2838813" y="4144940"/>
              <a:ext cx="3559144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303">
                      <a:extLst>
                        <a:ext uri="{9D8B030D-6E8A-4147-A177-3AD203B41FA5}">
                          <a16:colId xmlns:a16="http://schemas.microsoft.com/office/drawing/2014/main" val="1639873743"/>
                        </a:ext>
                      </a:extLst>
                    </a:gridCol>
                    <a:gridCol w="1198880">
                      <a:extLst>
                        <a:ext uri="{9D8B030D-6E8A-4147-A177-3AD203B41FA5}">
                          <a16:colId xmlns:a16="http://schemas.microsoft.com/office/drawing/2014/main" val="2175136061"/>
                        </a:ext>
                      </a:extLst>
                    </a:gridCol>
                    <a:gridCol w="1371981">
                      <a:extLst>
                        <a:ext uri="{9D8B030D-6E8A-4147-A177-3AD203B41FA5}">
                          <a16:colId xmlns:a16="http://schemas.microsoft.com/office/drawing/2014/main" val="2136925070"/>
                        </a:ext>
                      </a:extLst>
                    </a:gridCol>
                    <a:gridCol w="728980">
                      <a:extLst>
                        <a:ext uri="{9D8B030D-6E8A-4147-A177-3AD203B41FA5}">
                          <a16:colId xmlns:a16="http://schemas.microsoft.com/office/drawing/2014/main" val="13964451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 </a:t>
                          </a:r>
                          <a:r>
                            <a:rPr lang="en-US" i="1" dirty="0" err="1"/>
                            <a:t>tol</a:t>
                          </a:r>
                          <a:endParaRPr lang="en-US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40356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1A1A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59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&gt;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394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&gt;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235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0.866071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0.008928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&gt;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765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0.866025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0.000046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&lt;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23161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Πίνακας 1">
                <a:extLst>
                  <a:ext uri="{FF2B5EF4-FFF2-40B4-BE49-F238E27FC236}">
                    <a16:creationId xmlns:a16="http://schemas.microsoft.com/office/drawing/2014/main" id="{6BC38D63-1CD5-C841-BBA6-C48D53ADBA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3062297"/>
                  </p:ext>
                </p:extLst>
              </p:nvPr>
            </p:nvGraphicFramePr>
            <p:xfrm>
              <a:off x="2838813" y="4144940"/>
              <a:ext cx="3559144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303">
                      <a:extLst>
                        <a:ext uri="{9D8B030D-6E8A-4147-A177-3AD203B41FA5}">
                          <a16:colId xmlns:a16="http://schemas.microsoft.com/office/drawing/2014/main" val="1639873743"/>
                        </a:ext>
                      </a:extLst>
                    </a:gridCol>
                    <a:gridCol w="1198880">
                      <a:extLst>
                        <a:ext uri="{9D8B030D-6E8A-4147-A177-3AD203B41FA5}">
                          <a16:colId xmlns:a16="http://schemas.microsoft.com/office/drawing/2014/main" val="2175136061"/>
                        </a:ext>
                      </a:extLst>
                    </a:gridCol>
                    <a:gridCol w="1371981">
                      <a:extLst>
                        <a:ext uri="{9D8B030D-6E8A-4147-A177-3AD203B41FA5}">
                          <a16:colId xmlns:a16="http://schemas.microsoft.com/office/drawing/2014/main" val="2136925070"/>
                        </a:ext>
                      </a:extLst>
                    </a:gridCol>
                    <a:gridCol w="728980">
                      <a:extLst>
                        <a:ext uri="{9D8B030D-6E8A-4147-A177-3AD203B41FA5}">
                          <a16:colId xmlns:a16="http://schemas.microsoft.com/office/drawing/2014/main" val="13964451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7111" t="-8197" r="-55111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 </a:t>
                          </a:r>
                          <a:r>
                            <a:rPr lang="en-US" i="1" dirty="0" err="1"/>
                            <a:t>tol</a:t>
                          </a:r>
                          <a:endParaRPr lang="en-US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40356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1A1A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59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&gt;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394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&gt;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235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0.866071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0.008928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&gt;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765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0.866025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0.000046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&lt;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231612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Εικόνα 5" descr="Εικόνα που περιέχει ουρανός, κείμενο, σύννεφο, εξωτερικός χώρος/ύπαιθρο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A997320-83EF-072A-DECC-CBD0EDF39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189" y="3386918"/>
            <a:ext cx="3450431" cy="345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4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2</a:t>
            </a:r>
            <a:r>
              <a:rPr lang="el-GR" sz="3600" baseline="30000" dirty="0">
                <a:solidFill>
                  <a:srgbClr val="002060"/>
                </a:solidFill>
              </a:rPr>
              <a:t>ο</a:t>
            </a:r>
            <a:r>
              <a:rPr lang="el-GR" sz="3600" dirty="0">
                <a:solidFill>
                  <a:srgbClr val="002060"/>
                </a:solidFill>
              </a:rPr>
              <a:t> Μέρος</a:t>
            </a:r>
            <a:r>
              <a:rPr lang="en-US" sz="3600" dirty="0">
                <a:solidFill>
                  <a:srgbClr val="002060"/>
                </a:solidFill>
              </a:rPr>
              <a:t>: </a:t>
            </a:r>
            <a:r>
              <a:rPr lang="el-GR" sz="3600" dirty="0">
                <a:solidFill>
                  <a:srgbClr val="002060"/>
                </a:solidFill>
              </a:rPr>
              <a:t>Κινητική αντιδράσεων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8195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0" r="-6320"/>
          <a:stretch>
            <a:fillRect/>
          </a:stretch>
        </p:blipFill>
        <p:spPr>
          <a:xfrm>
            <a:off x="1689100" y="2173288"/>
            <a:ext cx="5746750" cy="3405187"/>
          </a:xfrm>
        </p:spPr>
      </p:pic>
      <p:sp>
        <p:nvSpPr>
          <p:cNvPr id="819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6F9FB65-C328-4EBD-8FFA-E0FD9F290A7E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605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Συνέχεια με παράδειγμα κινητικής</a:t>
            </a:r>
            <a:r>
              <a:rPr lang="en-US" sz="3600" dirty="0">
                <a:solidFill>
                  <a:srgbClr val="002060"/>
                </a:solidFill>
              </a:rPr>
              <a:t>  </a:t>
            </a:r>
            <a:r>
              <a:rPr lang="el-GR" sz="3600" dirty="0">
                <a:solidFill>
                  <a:srgbClr val="002060"/>
                </a:solidFill>
              </a:rPr>
              <a:t>αντιδράσεων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77378" y="1552409"/>
            <a:ext cx="7256155" cy="4805362"/>
          </a:xfrm>
        </p:spPr>
        <p:txBody>
          <a:bodyPr rtlCol="0">
            <a:noAutofit/>
          </a:bodyPr>
          <a:lstStyle/>
          <a:p>
            <a:pPr marL="182880" indent="-18288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ea typeface="+mn-ea"/>
                <a:cs typeface="+mn-cs"/>
              </a:rPr>
              <a:t>Πηγή</a:t>
            </a:r>
            <a:r>
              <a:rPr lang="en-US" sz="2200" dirty="0">
                <a:ea typeface="+mn-ea"/>
                <a:cs typeface="+mn-cs"/>
              </a:rPr>
              <a:t>: </a:t>
            </a:r>
            <a:r>
              <a:rPr lang="el-GR" sz="2200" dirty="0">
                <a:ea typeface="+mn-ea"/>
                <a:cs typeface="+mn-cs"/>
              </a:rPr>
              <a:t>Χ. </a:t>
            </a:r>
            <a:r>
              <a:rPr lang="el-GR" sz="2200" dirty="0" err="1">
                <a:ea typeface="+mn-ea"/>
                <a:cs typeface="+mn-cs"/>
              </a:rPr>
              <a:t>Γαρουφαλής</a:t>
            </a:r>
            <a:r>
              <a:rPr lang="el-GR" sz="2200" dirty="0">
                <a:ea typeface="+mn-ea"/>
                <a:cs typeface="+mn-cs"/>
              </a:rPr>
              <a:t> &amp; Σ. Μαρινάκης, </a:t>
            </a:r>
            <a:r>
              <a:rPr lang="en-US" sz="2200" dirty="0">
                <a:ea typeface="+mn-ea"/>
                <a:cs typeface="+mn-cs"/>
              </a:rPr>
              <a:t>Python </a:t>
            </a:r>
            <a:r>
              <a:rPr lang="el-GR" sz="2200" dirty="0">
                <a:ea typeface="+mn-ea"/>
                <a:cs typeface="+mn-cs"/>
              </a:rPr>
              <a:t>για Χημικούς </a:t>
            </a:r>
            <a:r>
              <a:rPr lang="en-US" sz="2200" dirty="0">
                <a:ea typeface="+mn-ea"/>
                <a:cs typeface="+mn-cs"/>
              </a:rPr>
              <a:t>(in Greek), Gotsis Publications, Patras (2025) [Original </a:t>
            </a:r>
            <a:r>
              <a:rPr lang="en-US" sz="2200" dirty="0" err="1">
                <a:ea typeface="+mn-ea"/>
                <a:cs typeface="+mn-cs"/>
              </a:rPr>
              <a:t>book:Christian</a:t>
            </a:r>
            <a:r>
              <a:rPr lang="en-US" sz="2200" dirty="0">
                <a:ea typeface="+mn-ea"/>
                <a:cs typeface="+mn-cs"/>
              </a:rPr>
              <a:t> Hill, Python for Chemists, Cambridge University Press, Cambridge (2024)</a:t>
            </a:r>
          </a:p>
        </p:txBody>
      </p:sp>
    </p:spTree>
    <p:extLst>
      <p:ext uri="{BB962C8B-B14F-4D97-AF65-F5344CB8AC3E}">
        <p14:creationId xmlns:p14="http://schemas.microsoft.com/office/powerpoint/2010/main" val="3124132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0371D4-7060-EB26-6FA1-108B783AF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176" y="592831"/>
            <a:ext cx="7657873" cy="95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Ένας απλός μηχανισμός για το σχηματισμό του όζοντος στην στρατόσφαιρα αποτελείται από 4 αντιδράσεις (γνωστός και ως κύκλος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Chapman):</a:t>
            </a:r>
            <a:endParaRPr lang="el-GR" sz="18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BBCBD74B-B4A8-BB19-1382-D1196B068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281" y="1472739"/>
            <a:ext cx="6546297" cy="53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05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BD005A1E-F997-EFE3-13FE-D0B863843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055" y="769249"/>
            <a:ext cx="6554115" cy="531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47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4E3CBE6-216F-F9F2-3B57-9793E204C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99" y="716001"/>
            <a:ext cx="7744907" cy="594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64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24CBF-788B-788D-D0B6-371D64885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BE939720-7376-BC45-3117-8C9A42F1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85BA3FC-4340-9DF5-921D-1A9BDD9AE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15" y="529666"/>
            <a:ext cx="7653454" cy="617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86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E0198-E1FA-4D13-179C-90B785A04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2C215DBC-9283-1079-6677-BC4F6B1C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90B811-0C43-1A64-4F78-11D12CDA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Αριθμητική ολοκλήρωση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0FFA06-DFCE-4EB1-AD8E-A3FDC162C170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24977" y="1294932"/>
            <a:ext cx="8881956" cy="5551763"/>
          </a:xfrm>
        </p:spPr>
        <p:txBody>
          <a:bodyPr rtlCol="0">
            <a:no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ea typeface="+mn-ea"/>
                <a:cs typeface="+mn-cs"/>
              </a:rPr>
              <a:t>Στην αριθμητική ολοκλήρωση, προσεγγίζεται η τιμή ενός ορισμένου ολοκληρώματος όταν η αναλυτική λύση είναι δύσκολη ή αδύνατον να βρεθεί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l-GR" sz="2200" dirty="0"/>
              <a:t>Δύο δημοφιλείς μέθοδοι είναι ο κανόνας του Τραπεζίου και ο κανόνας </a:t>
            </a:r>
            <a:r>
              <a:rPr lang="en-US" sz="2200" dirty="0"/>
              <a:t>Simpson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70264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0F0C8-90D9-245E-8C3D-2CE2F17CE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73726A3A-9CC3-4594-92F1-C78C780B3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6F32B0-2498-45CF-9535-A43E35A14396}" type="slidenum">
              <a:rPr lang="el-GR" altLang="en-US" sz="14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l-GR" alt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33F51B7B-E666-A6B2-9764-D28DF0D03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Βιβλιογραφία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7482EB7-A757-8095-B65E-3531B94A25E4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177378" y="1552409"/>
            <a:ext cx="7256155" cy="4805362"/>
          </a:xfrm>
        </p:spPr>
        <p:txBody>
          <a:bodyPr rtlCol="0">
            <a:noAutofit/>
          </a:bodyPr>
          <a:lstStyle/>
          <a:p>
            <a:pPr marL="182880" indent="-18288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ea typeface="+mn-ea"/>
                <a:cs typeface="+mn-cs"/>
              </a:rPr>
              <a:t>Πηγή</a:t>
            </a:r>
            <a:r>
              <a:rPr lang="en-US" sz="2200" dirty="0">
                <a:ea typeface="+mn-ea"/>
                <a:cs typeface="+mn-cs"/>
              </a:rPr>
              <a:t>: </a:t>
            </a:r>
            <a:r>
              <a:rPr lang="el-GR" sz="2200" dirty="0">
                <a:ea typeface="+mn-ea"/>
                <a:cs typeface="+mn-cs"/>
              </a:rPr>
              <a:t>Ι. Θ. </a:t>
            </a:r>
            <a:r>
              <a:rPr lang="el-GR" sz="2200" dirty="0" err="1">
                <a:ea typeface="+mn-ea"/>
                <a:cs typeface="+mn-cs"/>
              </a:rPr>
              <a:t>Φαμέλης</a:t>
            </a:r>
            <a:r>
              <a:rPr lang="en-US" sz="2200" dirty="0">
                <a:ea typeface="+mn-ea"/>
                <a:cs typeface="+mn-cs"/>
              </a:rPr>
              <a:t>, </a:t>
            </a:r>
            <a:r>
              <a:rPr lang="el-GR" sz="2200" dirty="0">
                <a:ea typeface="+mn-ea"/>
                <a:cs typeface="+mn-cs"/>
              </a:rPr>
              <a:t>Υπολογιστικά Μαθηματικά</a:t>
            </a:r>
            <a:r>
              <a:rPr lang="en-US" sz="2200" dirty="0">
                <a:ea typeface="+mn-ea"/>
                <a:cs typeface="+mn-cs"/>
              </a:rPr>
              <a:t>, </a:t>
            </a:r>
            <a:r>
              <a:rPr lang="el-GR" sz="2200" dirty="0">
                <a:ea typeface="+mn-ea"/>
                <a:cs typeface="+mn-cs"/>
              </a:rPr>
              <a:t>Κρητική</a:t>
            </a:r>
            <a:r>
              <a:rPr lang="en-US" sz="2200" dirty="0">
                <a:ea typeface="+mn-ea"/>
                <a:cs typeface="+mn-cs"/>
              </a:rPr>
              <a:t>, 20</a:t>
            </a:r>
            <a:r>
              <a:rPr lang="el-GR" sz="2200" dirty="0">
                <a:ea typeface="+mn-ea"/>
                <a:cs typeface="+mn-cs"/>
              </a:rPr>
              <a:t>21</a:t>
            </a:r>
            <a:endParaRPr lang="en-US" sz="2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269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00641-C7E4-9570-2D16-C735D2E32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D5244344-BED1-5948-D109-4FEDF3FA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6F5A01-CEDE-0B71-0447-9E40E3004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Κανόνας τραπεζίου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507FEA-4012-49D4-AA68-BCDD3AFA3F64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24977" y="1294932"/>
            <a:ext cx="8881956" cy="5551763"/>
          </a:xfrm>
        </p:spPr>
        <p:txBody>
          <a:bodyPr rtlCol="0">
            <a:no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ea typeface="+mn-ea"/>
                <a:cs typeface="+mn-cs"/>
              </a:rPr>
              <a:t>Προσεγγίζει την επιφάνεια κάτω από την καμπύλη διαιρώντας την ολική επιφάνεια σε μία σειρά τραπεζοειδών σχημάτων αντί να χρησιμοποιεί ορθογώνια παραλληλόγραμμα όπως η απλούστερη μέθοδος του αθροίσματος </a:t>
            </a:r>
            <a:r>
              <a:rPr lang="en-US" sz="2200" dirty="0">
                <a:ea typeface="+mn-ea"/>
                <a:cs typeface="+mn-cs"/>
              </a:rPr>
              <a:t>Riemann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ea typeface="+mn-ea"/>
                <a:cs typeface="+mn-cs"/>
              </a:rPr>
              <a:t>Μαθηματική Διατύπωση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200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FB470191-0DCD-D5C0-4412-7D9433236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67" y="3693730"/>
            <a:ext cx="7714102" cy="118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DDA6F-9008-25F3-BA8A-2AFFC4877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95931C92-8452-61B1-F491-3ABF458EE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0BC715-7216-F7E3-3A50-DF0566114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Κανόνας τραπεζίου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DDA97EA-9928-3AD3-AEAA-F4E3D8177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90" y="1493240"/>
            <a:ext cx="8388885" cy="408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44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0D87CA4-0183-659A-2A2D-169D1A3C4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B4CB9-7C13-4388-8D89-676145BF9AC3}" type="slidenum">
              <a:rPr lang="el-GR" altLang="en-US" smtClean="0"/>
              <a:pPr>
                <a:defRPr/>
              </a:pPr>
              <a:t>32</a:t>
            </a:fld>
            <a:endParaRPr lang="el-G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CFF65-49E6-2200-4CB5-C8C616CA7520}"/>
              </a:ext>
            </a:extLst>
          </p:cNvPr>
          <p:cNvSpPr txBox="1"/>
          <p:nvPr/>
        </p:nvSpPr>
        <p:spPr>
          <a:xfrm>
            <a:off x="1158240" y="6151156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By Aravindh Vasu - Own work, CC BY-SA 4.0, https://commons.wikimedia.org/w/index.php?curid=88988527</a:t>
            </a:r>
          </a:p>
        </p:txBody>
      </p:sp>
      <p:pic>
        <p:nvPicPr>
          <p:cNvPr id="8" name="Εικόνα 7" descr="Εικόνα που περιέχει διάγραμμα, γραμμή, γράφημα&#10;&#10;Περιγραφή που δημιουργήθηκε αυτόματα">
            <a:extLst>
              <a:ext uri="{FF2B5EF4-FFF2-40B4-BE49-F238E27FC236}">
                <a16:creationId xmlns:a16="http://schemas.microsoft.com/office/drawing/2014/main" id="{97E1E29F-BCBF-1D2B-C7B7-0537A9485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47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0C0BC-D5FA-AA7D-1948-22D5A1A11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FA19EC64-CC5B-6066-7091-82009BFF2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351085-5FF3-859C-1855-B4EB402E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Κανόνας τραπεζίου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19948B2-DFE2-BE28-F8E0-8D4159023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73" y="2022925"/>
            <a:ext cx="8548928" cy="368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60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1C7DC-451E-8C6D-1E48-B0C084B93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1D5E6E6C-A4C5-B44C-675E-7E9BE5127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D69795-387B-6726-C98D-E23ED7617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Κανόνας τραπεζίου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552899-76F8-3FDA-73BF-01C70C002C3D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24977" y="1294932"/>
            <a:ext cx="8881956" cy="3204879"/>
          </a:xfrm>
        </p:spPr>
        <p:txBody>
          <a:bodyPr rtlCol="0">
            <a:no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b="1" dirty="0">
                <a:ea typeface="+mn-ea"/>
                <a:cs typeface="+mn-cs"/>
              </a:rPr>
              <a:t>Πλεονεκτήματα και Περιορισμοί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200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b="1" dirty="0">
                <a:ea typeface="+mn-ea"/>
                <a:cs typeface="+mn-cs"/>
              </a:rPr>
              <a:t>Πλεονεκτήματα</a:t>
            </a:r>
            <a:r>
              <a:rPr lang="en-US" sz="2200" b="1" dirty="0">
                <a:ea typeface="+mn-ea"/>
                <a:cs typeface="+mn-cs"/>
              </a:rPr>
              <a:t>:</a:t>
            </a:r>
            <a:r>
              <a:rPr lang="en-US" sz="2200" dirty="0">
                <a:ea typeface="+mn-ea"/>
                <a:cs typeface="+mn-cs"/>
              </a:rPr>
              <a:t> </a:t>
            </a:r>
            <a:r>
              <a:rPr lang="el-GR" sz="2200" dirty="0">
                <a:ea typeface="+mn-ea"/>
                <a:cs typeface="+mn-cs"/>
              </a:rPr>
              <a:t>Είναι μία μέθοδος εύκολη στην υλοποίηση και αποδίδει καλά για ομαλές συναρτήσεις 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200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b="1" dirty="0">
                <a:ea typeface="+mn-ea"/>
                <a:cs typeface="+mn-cs"/>
              </a:rPr>
              <a:t>Περιορισμοί</a:t>
            </a:r>
            <a:r>
              <a:rPr lang="en-US" sz="2200" b="1" dirty="0">
                <a:ea typeface="+mn-ea"/>
                <a:cs typeface="+mn-cs"/>
              </a:rPr>
              <a:t>:</a:t>
            </a:r>
            <a:r>
              <a:rPr lang="en-US" sz="2200" dirty="0">
                <a:ea typeface="+mn-ea"/>
                <a:cs typeface="+mn-cs"/>
              </a:rPr>
              <a:t> </a:t>
            </a:r>
            <a:r>
              <a:rPr lang="el-GR" sz="2200" dirty="0">
                <a:ea typeface="+mn-ea"/>
                <a:cs typeface="+mn-cs"/>
              </a:rPr>
              <a:t>Δεν είναι πολύ ακριβής μέθοδος για συναρτήσεις με μεγάλη καμπυλότητα σε κάθε </a:t>
            </a:r>
            <a:r>
              <a:rPr lang="el-GR" sz="2200" dirty="0" err="1">
                <a:ea typeface="+mn-ea"/>
                <a:cs typeface="+mn-cs"/>
              </a:rPr>
              <a:t>υποδιάστημα</a:t>
            </a:r>
            <a:r>
              <a:rPr lang="el-GR" sz="2200" dirty="0">
                <a:ea typeface="+mn-ea"/>
                <a:cs typeface="+mn-cs"/>
              </a:rPr>
              <a:t>, εκτός αν χρησιμοποιηθεί μεγάλος αριθμός διαστημάτων </a:t>
            </a:r>
            <a:r>
              <a:rPr lang="en-US" sz="2200" dirty="0">
                <a:ea typeface="+mn-ea"/>
                <a:cs typeface="+mn-cs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391180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C3E7D-5890-7D50-56F0-1C30BB3AE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EC0A309C-499E-654C-04D4-A7922E07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492614-6FD7-E675-174E-E1DC49DFD45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1131883" y="428662"/>
            <a:ext cx="6905212" cy="6554666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% Trapezoidal Rule Example in </a:t>
            </a:r>
            <a:r>
              <a:rPr lang="en-US" sz="1700" dirty="0">
                <a:solidFill>
                  <a:srgbClr val="1A1AFF"/>
                </a:solidFill>
                <a:ea typeface="+mn-ea"/>
                <a:cs typeface="+mn-cs"/>
              </a:rPr>
              <a:t>MATLAB </a:t>
            </a:r>
            <a:r>
              <a:rPr lang="en-US" sz="1700" dirty="0">
                <a:ea typeface="+mn-ea"/>
                <a:cs typeface="+mn-cs"/>
              </a:rPr>
              <a:t>(from ChatGPT)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% Define the function to be integrated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f = @(x) x.^2;  % Example function: f(x) = x^2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% Define the interval [a, b] and the number of subintervals 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a = 0;          % Lower limit of integration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b = 2;          % Upper limit of integration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n = 4;          % Number of subintervals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% Calculate the width of each subinterval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h = (b - a) / n;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% Initialize the sum with the values at the endpoints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sum = f(a) + f(b);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% Loop to calculate the sum of the interior points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for </a:t>
            </a:r>
            <a:r>
              <a:rPr lang="en-US" sz="1700" dirty="0" err="1">
                <a:ea typeface="+mn-ea"/>
                <a:cs typeface="+mn-cs"/>
              </a:rPr>
              <a:t>i</a:t>
            </a:r>
            <a:r>
              <a:rPr lang="en-US" sz="1700" dirty="0">
                <a:ea typeface="+mn-ea"/>
                <a:cs typeface="+mn-cs"/>
              </a:rPr>
              <a:t> = 1:(n-1)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    x = a + </a:t>
            </a:r>
            <a:r>
              <a:rPr lang="en-US" sz="1700" dirty="0" err="1">
                <a:ea typeface="+mn-ea"/>
                <a:cs typeface="+mn-cs"/>
              </a:rPr>
              <a:t>i</a:t>
            </a:r>
            <a:r>
              <a:rPr lang="en-US" sz="1700" dirty="0">
                <a:ea typeface="+mn-ea"/>
                <a:cs typeface="+mn-cs"/>
              </a:rPr>
              <a:t> * h; 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    sum = sum + 2 * f(x);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End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% Compute the final approximation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 err="1">
                <a:ea typeface="+mn-ea"/>
                <a:cs typeface="+mn-cs"/>
              </a:rPr>
              <a:t>integral_approx</a:t>
            </a:r>
            <a:r>
              <a:rPr lang="en-US" sz="1700" dirty="0">
                <a:ea typeface="+mn-ea"/>
                <a:cs typeface="+mn-cs"/>
              </a:rPr>
              <a:t> = (h / 2) * sum;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% Display the result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 err="1">
                <a:ea typeface="+mn-ea"/>
                <a:cs typeface="+mn-cs"/>
              </a:rPr>
              <a:t>disp</a:t>
            </a:r>
            <a:r>
              <a:rPr lang="en-US" sz="1700" dirty="0">
                <a:ea typeface="+mn-ea"/>
                <a:cs typeface="+mn-cs"/>
              </a:rPr>
              <a:t>(['Approximate value of the integral: ', num2str(</a:t>
            </a:r>
            <a:r>
              <a:rPr lang="en-US" sz="1700" dirty="0" err="1">
                <a:ea typeface="+mn-ea"/>
                <a:cs typeface="+mn-cs"/>
              </a:rPr>
              <a:t>integral_approx</a:t>
            </a:r>
            <a:r>
              <a:rPr lang="en-US" sz="1700" dirty="0">
                <a:ea typeface="+mn-ea"/>
                <a:cs typeface="+mn-cs"/>
              </a:rPr>
              <a:t>)]);</a:t>
            </a:r>
          </a:p>
        </p:txBody>
      </p:sp>
    </p:spTree>
    <p:extLst>
      <p:ext uri="{BB962C8B-B14F-4D97-AF65-F5344CB8AC3E}">
        <p14:creationId xmlns:p14="http://schemas.microsoft.com/office/powerpoint/2010/main" val="2282298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CC8A7-6C8C-698B-1770-2462F0131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60F45F00-11B5-547D-9E5D-5CBA0E53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8A5655-7130-EE6A-8CAF-73F041EAE877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1147123" y="428662"/>
            <a:ext cx="6905212" cy="624645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' Trapezoidal Rule Example in </a:t>
            </a:r>
            <a:r>
              <a:rPr lang="en-US" sz="1400" dirty="0">
                <a:solidFill>
                  <a:srgbClr val="1A1AFF"/>
                </a:solidFill>
                <a:ea typeface="+mn-ea"/>
                <a:cs typeface="+mn-cs"/>
              </a:rPr>
              <a:t>QB64 </a:t>
            </a:r>
            <a:r>
              <a:rPr lang="en-US" sz="1400" dirty="0">
                <a:ea typeface="+mn-ea"/>
                <a:cs typeface="+mn-cs"/>
              </a:rPr>
              <a:t>(from ChatGPT)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DECLARE FUNCTION f (x AS SINGLE) AS SINGLE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DIM a AS SINGLE, b AS SINGLE, n AS INTEGER, h AS SINGLE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DIM sum AS SINGLE, x AS SINGLE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' Define the interval [a, b] and the number of subintervals 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a = 0                    ' Lower limit of integration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b = 2                    ' Upper limit of integration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n = 4                    ' Number of subintervals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h = (b - a) / n        ' Width of each subinterval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' Initialize the sum with the values at the endpoints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sum = f(a) + f(b)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' Loop to calculate the sum of the interior points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FOR </a:t>
            </a:r>
            <a:r>
              <a:rPr lang="en-US" sz="1400" dirty="0" err="1">
                <a:ea typeface="+mn-ea"/>
                <a:cs typeface="+mn-cs"/>
              </a:rPr>
              <a:t>i</a:t>
            </a:r>
            <a:r>
              <a:rPr lang="en-US" sz="1400" dirty="0">
                <a:ea typeface="+mn-ea"/>
                <a:cs typeface="+mn-cs"/>
              </a:rPr>
              <a:t> = 1 TO (n - 1) 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        x = a + </a:t>
            </a:r>
            <a:r>
              <a:rPr lang="en-US" sz="1400" dirty="0" err="1">
                <a:ea typeface="+mn-ea"/>
                <a:cs typeface="+mn-cs"/>
              </a:rPr>
              <a:t>i</a:t>
            </a:r>
            <a:r>
              <a:rPr lang="en-US" sz="1400" dirty="0">
                <a:ea typeface="+mn-ea"/>
                <a:cs typeface="+mn-cs"/>
              </a:rPr>
              <a:t> * h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        sum = sum + 2 * f(x)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NEXT I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' Compute the final approximation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 err="1">
                <a:ea typeface="+mn-ea"/>
                <a:cs typeface="+mn-cs"/>
              </a:rPr>
              <a:t>integralApprox</a:t>
            </a:r>
            <a:r>
              <a:rPr lang="en-US" sz="1400" dirty="0">
                <a:ea typeface="+mn-ea"/>
                <a:cs typeface="+mn-cs"/>
              </a:rPr>
              <a:t> = (h / 2) * sum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' Display the result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PRINT "Approximate value of the integral: "; </a:t>
            </a:r>
            <a:r>
              <a:rPr lang="en-US" sz="1400" dirty="0" err="1">
                <a:ea typeface="+mn-ea"/>
                <a:cs typeface="+mn-cs"/>
              </a:rPr>
              <a:t>integralApprox</a:t>
            </a:r>
            <a:endParaRPr lang="en-US" sz="1400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' Function definition for f(x)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FUNCTION f (x AS SINGLE) AS SINGLE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    f = x ^ 2            ' Example function: f(x) = x^2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ea typeface="+mn-ea"/>
                <a:cs typeface="+mn-cs"/>
              </a:rPr>
              <a:t>END FUNCTION</a:t>
            </a:r>
          </a:p>
        </p:txBody>
      </p:sp>
    </p:spTree>
    <p:extLst>
      <p:ext uri="{BB962C8B-B14F-4D97-AF65-F5344CB8AC3E}">
        <p14:creationId xmlns:p14="http://schemas.microsoft.com/office/powerpoint/2010/main" val="399480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9980F-FB68-5F99-4A91-A8745AFEB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E6FCDD1B-90E0-FF34-F2D9-EBDF292F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16377AD-FD24-BF62-C141-511FB4173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7" y="1294932"/>
            <a:ext cx="8881956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ea typeface="+mn-ea"/>
                <a:cs typeface="+mn-cs"/>
              </a:rPr>
              <a:t>1/3 works with cubic interpolation</a:t>
            </a:r>
          </a:p>
          <a:p>
            <a:pPr eaLnBrk="1" hangingPunct="1">
              <a:defRPr/>
            </a:pPr>
            <a:endParaRPr lang="en-GB" sz="2200" dirty="0"/>
          </a:p>
          <a:p>
            <a:pPr eaLnBrk="1" hangingPunct="1">
              <a:defRPr/>
            </a:pPr>
            <a:endParaRPr lang="en-GB" sz="2200" dirty="0"/>
          </a:p>
          <a:p>
            <a:pPr eaLnBrk="1" hangingPunct="1">
              <a:defRPr/>
            </a:pPr>
            <a:endParaRPr lang="en-GB" sz="2200" dirty="0"/>
          </a:p>
          <a:p>
            <a:pPr eaLnBrk="1" hangingPunct="1">
              <a:defRPr/>
            </a:pPr>
            <a:endParaRPr lang="en-GB" sz="2200" dirty="0"/>
          </a:p>
          <a:p>
            <a:pPr eaLnBrk="1" hangingPunct="1">
              <a:defRPr/>
            </a:pPr>
            <a:endParaRPr lang="en-GB" sz="2200" dirty="0"/>
          </a:p>
          <a:p>
            <a:pPr eaLnBrk="1" hangingPunct="1">
              <a:defRPr/>
            </a:pPr>
            <a:endParaRPr lang="en-GB" sz="2200" dirty="0"/>
          </a:p>
          <a:p>
            <a:pPr eaLnBrk="1" hangingPunct="1">
              <a:defRPr/>
            </a:pPr>
            <a:endParaRPr lang="en-GB" sz="2200" dirty="0"/>
          </a:p>
          <a:p>
            <a:pPr eaLnBrk="1" hangingPunct="1">
              <a:defRPr/>
            </a:pPr>
            <a:endParaRPr lang="en-GB" sz="2200" dirty="0"/>
          </a:p>
          <a:p>
            <a:pPr eaLnBrk="1" hangingPunct="1">
              <a:defRPr/>
            </a:pPr>
            <a:endParaRPr lang="en-GB" sz="2200" dirty="0"/>
          </a:p>
          <a:p>
            <a:pPr eaLnBrk="1" hangingPunct="1">
              <a:defRPr/>
            </a:pPr>
            <a:r>
              <a:rPr lang="en-GB" sz="2200" dirty="0"/>
              <a:t>3/8 works with quadratic interpolation</a:t>
            </a:r>
            <a:endParaRPr lang="el-GR" sz="2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1E0884-68B4-B199-5FC9-AE337D25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2588"/>
            <a:ext cx="9144000" cy="99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rgbClr val="002060"/>
                </a:solidFill>
              </a:rPr>
              <a:t>Simpson’s rules</a:t>
            </a:r>
          </a:p>
        </p:txBody>
      </p:sp>
      <p:pic>
        <p:nvPicPr>
          <p:cNvPr id="6" name="Εικόνα 5" descr="Εικόνα που περιέχει στιγμιότυπο οθόνης, γραμμή, διάγραμμα, γράφημα&#10;&#10;Περιγραφή που δημιουργήθηκε αυτόματα">
            <a:extLst>
              <a:ext uri="{FF2B5EF4-FFF2-40B4-BE49-F238E27FC236}">
                <a16:creationId xmlns:a16="http://schemas.microsoft.com/office/drawing/2014/main" id="{AAB09C00-A8FF-AF92-BEA7-FC42CC614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63" y="2374826"/>
            <a:ext cx="4322069" cy="2711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9AD9E7-320C-3B00-7ED8-55A7E2280F23}"/>
                  </a:ext>
                </a:extLst>
              </p:cNvPr>
              <p:cNvSpPr txBox="1"/>
              <p:nvPr/>
            </p:nvSpPr>
            <p:spPr>
              <a:xfrm>
                <a:off x="237067" y="1677935"/>
                <a:ext cx="7227876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where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the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step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size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9AD9E7-320C-3B00-7ED8-55A7E2280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67" y="1677935"/>
                <a:ext cx="7227876" cy="8402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B12E01-B418-F620-3F5C-02F88963A98C}"/>
                  </a:ext>
                </a:extLst>
              </p:cNvPr>
              <p:cNvSpPr txBox="1"/>
              <p:nvPr/>
            </p:nvSpPr>
            <p:spPr>
              <a:xfrm>
                <a:off x="222040" y="5912942"/>
                <a:ext cx="8718604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where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the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step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size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B12E01-B418-F620-3F5C-02F88963A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40" y="5912942"/>
                <a:ext cx="8718604" cy="8402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133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4B07D-5E53-D41E-4E26-50C7411C2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F11A7035-8345-22A9-9A81-E7AF3F15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0A0EAF9C-72EA-2816-BA6D-0999624C4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678" y="339636"/>
            <a:ext cx="6798941" cy="649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68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08821-4791-AAAF-AB7B-5A72C1148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7112D401-25CE-8065-1843-CFB540F9F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FEDCECC-110D-2D7A-2FE0-B9AFFD81D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954" y="0"/>
            <a:ext cx="5492092" cy="685800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7F797DD7-4AA5-EA6A-A23A-7A155D1C9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7" y="3040605"/>
            <a:ext cx="1800977" cy="78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200" dirty="0">
                <a:ea typeface="+mn-ea"/>
                <a:cs typeface="+mn-cs"/>
              </a:rPr>
              <a:t>From ChatGPT</a:t>
            </a:r>
            <a:endParaRPr lang="en-US" sz="2200" dirty="0">
              <a:solidFill>
                <a:srgbClr val="1A1A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978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88A0A-86EB-2684-7748-9D91E97A8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0FE54771-3FEB-3CF0-7D7E-96AE7FB07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583B21-FD7A-A415-BFDF-53B97317B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Μέθοδος διχοτόμησης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7673E1-44AD-A843-9E9C-E3CBA61197B7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24977" y="1294932"/>
            <a:ext cx="8881956" cy="5551763"/>
          </a:xfrm>
        </p:spPr>
        <p:txBody>
          <a:bodyPr rtlCol="0">
            <a:no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ea typeface="+mn-ea"/>
                <a:cs typeface="+mn-cs"/>
              </a:rPr>
              <a:t>Είναι μία μέθοδος για να βρούμε τη ρίζα μιας εξίσωσης, ας πούμε μιας </a:t>
            </a:r>
            <a:r>
              <a:rPr lang="el-GR" sz="2200" dirty="0" err="1">
                <a:ea typeface="+mn-ea"/>
                <a:cs typeface="+mn-cs"/>
              </a:rPr>
              <a:t>πολυωνυμικής</a:t>
            </a:r>
            <a:r>
              <a:rPr lang="el-GR" sz="2200" dirty="0">
                <a:ea typeface="+mn-ea"/>
                <a:cs typeface="+mn-cs"/>
              </a:rPr>
              <a:t> εξίσωσης. 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ea typeface="+mn-ea"/>
                <a:cs typeface="+mn-cs"/>
              </a:rPr>
              <a:t>Στο συγκεκριμένο παράδειγμα θα θεωρήσουμε ότι εργαζόμαστε σε ένα διάστημα όπου υπάρχει μία μόνο ρίζα.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ea typeface="+mn-ea"/>
                <a:cs typeface="+mn-cs"/>
              </a:rPr>
              <a:t>Στην </a:t>
            </a:r>
            <a:r>
              <a:rPr lang="en-US" sz="2200" dirty="0">
                <a:ea typeface="+mn-ea"/>
                <a:cs typeface="+mn-cs"/>
              </a:rPr>
              <a:t>k-</a:t>
            </a:r>
            <a:r>
              <a:rPr lang="el-GR" sz="2200" dirty="0">
                <a:ea typeface="+mn-ea"/>
                <a:cs typeface="+mn-cs"/>
              </a:rPr>
              <a:t>επανάληψή της (</a:t>
            </a:r>
            <a:r>
              <a:rPr lang="en-US" sz="2200" dirty="0">
                <a:ea typeface="+mn-ea"/>
                <a:cs typeface="+mn-cs"/>
              </a:rPr>
              <a:t>k=1,2,3, …), </a:t>
            </a:r>
            <a:r>
              <a:rPr lang="el-GR" sz="2200" dirty="0">
                <a:ea typeface="+mn-ea"/>
                <a:cs typeface="+mn-cs"/>
              </a:rPr>
              <a:t>η μέθοδος θεωρεί ένα διάστημα [α</a:t>
            </a:r>
            <a:r>
              <a:rPr lang="en-US" sz="2200" baseline="-25000" dirty="0">
                <a:ea typeface="+mn-ea"/>
                <a:cs typeface="+mn-cs"/>
              </a:rPr>
              <a:t>k</a:t>
            </a:r>
            <a:r>
              <a:rPr lang="en-US" sz="2200" dirty="0">
                <a:ea typeface="+mn-ea"/>
                <a:cs typeface="+mn-cs"/>
              </a:rPr>
              <a:t>, </a:t>
            </a:r>
            <a:r>
              <a:rPr lang="el-GR" sz="2200" dirty="0">
                <a:ea typeface="+mn-ea"/>
                <a:cs typeface="+mn-cs"/>
              </a:rPr>
              <a:t>β</a:t>
            </a:r>
            <a:r>
              <a:rPr lang="en-US" sz="2200" baseline="-25000" dirty="0">
                <a:ea typeface="+mn-ea"/>
                <a:cs typeface="+mn-cs"/>
              </a:rPr>
              <a:t>k</a:t>
            </a:r>
            <a:r>
              <a:rPr lang="el-GR" sz="2200" dirty="0">
                <a:ea typeface="+mn-ea"/>
                <a:cs typeface="+mn-cs"/>
              </a:rPr>
              <a:t>]</a:t>
            </a:r>
            <a:r>
              <a:rPr lang="en-US" sz="2200" dirty="0">
                <a:ea typeface="+mn-ea"/>
                <a:cs typeface="+mn-cs"/>
              </a:rPr>
              <a:t> </a:t>
            </a:r>
            <a:r>
              <a:rPr lang="el-GR" sz="2200" dirty="0">
                <a:ea typeface="+mn-ea"/>
                <a:cs typeface="+mn-cs"/>
              </a:rPr>
              <a:t>και υπολογίζει το μέσο του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200" dirty="0">
                <a:ea typeface="+mn-ea"/>
                <a:cs typeface="+mn-cs"/>
              </a:rPr>
              <a:t>  </a:t>
            </a:r>
            <a:r>
              <a:rPr lang="en-US" sz="2200" dirty="0" err="1">
                <a:ea typeface="+mn-ea"/>
                <a:cs typeface="+mn-cs"/>
              </a:rPr>
              <a:t>x</a:t>
            </a:r>
            <a:r>
              <a:rPr lang="en-US" sz="2200" baseline="-25000" dirty="0" err="1">
                <a:ea typeface="+mn-ea"/>
                <a:cs typeface="+mn-cs"/>
              </a:rPr>
              <a:t>k</a:t>
            </a:r>
            <a:r>
              <a:rPr lang="en-US" sz="2200" dirty="0">
                <a:ea typeface="+mn-ea"/>
                <a:cs typeface="+mn-cs"/>
              </a:rPr>
              <a:t> = (</a:t>
            </a:r>
            <a:r>
              <a:rPr lang="el-GR" sz="2200" dirty="0"/>
              <a:t>α</a:t>
            </a:r>
            <a:r>
              <a:rPr lang="en-US" sz="2200" baseline="-25000" dirty="0"/>
              <a:t>k </a:t>
            </a:r>
            <a:r>
              <a:rPr lang="en-US" sz="2200" dirty="0"/>
              <a:t>+ </a:t>
            </a:r>
            <a:r>
              <a:rPr lang="el-GR" sz="2200" dirty="0"/>
              <a:t>β</a:t>
            </a:r>
            <a:r>
              <a:rPr lang="en-US" sz="2200" baseline="-25000" dirty="0"/>
              <a:t>k</a:t>
            </a:r>
            <a:r>
              <a:rPr lang="en-US" sz="2200" dirty="0">
                <a:ea typeface="+mn-ea"/>
                <a:cs typeface="+mn-cs"/>
              </a:rPr>
              <a:t>) / 2.</a:t>
            </a:r>
            <a:endParaRPr lang="el-GR" sz="2200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ea typeface="+mn-ea"/>
                <a:cs typeface="+mn-cs"/>
              </a:rPr>
              <a:t>Εάν </a:t>
            </a:r>
            <a:r>
              <a:rPr lang="en-US" sz="2200" dirty="0">
                <a:ea typeface="+mn-ea"/>
                <a:cs typeface="+mn-cs"/>
              </a:rPr>
              <a:t>f(</a:t>
            </a:r>
            <a:r>
              <a:rPr lang="en-US" sz="2200" dirty="0" err="1">
                <a:ea typeface="+mn-ea"/>
                <a:cs typeface="+mn-cs"/>
              </a:rPr>
              <a:t>x</a:t>
            </a:r>
            <a:r>
              <a:rPr lang="en-US" sz="2200" baseline="-25000" dirty="0" err="1">
                <a:ea typeface="+mn-ea"/>
                <a:cs typeface="+mn-cs"/>
              </a:rPr>
              <a:t>k</a:t>
            </a:r>
            <a:r>
              <a:rPr lang="en-US" sz="2200" dirty="0">
                <a:ea typeface="+mn-ea"/>
                <a:cs typeface="+mn-cs"/>
              </a:rPr>
              <a:t>) = 0, </a:t>
            </a:r>
            <a:r>
              <a:rPr lang="el-GR" sz="2200" dirty="0">
                <a:ea typeface="+mn-ea"/>
                <a:cs typeface="+mn-cs"/>
              </a:rPr>
              <a:t>το μέσο είναι η ρίζα.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ea typeface="+mn-ea"/>
                <a:cs typeface="+mn-cs"/>
              </a:rPr>
              <a:t>Εάν δεν … είμαστε τόσο τυχεροί, και αν ισχύει ότι </a:t>
            </a:r>
            <a:r>
              <a:rPr lang="en-US" sz="2200" dirty="0"/>
              <a:t>f(</a:t>
            </a:r>
            <a:r>
              <a:rPr lang="el-GR" sz="2200" dirty="0"/>
              <a:t>α</a:t>
            </a:r>
            <a:r>
              <a:rPr lang="en-US" sz="2200" baseline="-25000" dirty="0"/>
              <a:t>k</a:t>
            </a:r>
            <a:r>
              <a:rPr lang="en-US" sz="2200" dirty="0"/>
              <a:t>) ·</a:t>
            </a:r>
            <a:r>
              <a:rPr lang="el-GR" sz="2200" dirty="0"/>
              <a:t> </a:t>
            </a:r>
            <a:r>
              <a:rPr lang="en-US" sz="2200" dirty="0"/>
              <a:t>f(</a:t>
            </a:r>
            <a:r>
              <a:rPr lang="en-US" sz="2200" dirty="0" err="1"/>
              <a:t>x</a:t>
            </a:r>
            <a:r>
              <a:rPr lang="en-US" sz="2200" baseline="-25000" dirty="0" err="1"/>
              <a:t>k</a:t>
            </a:r>
            <a:r>
              <a:rPr lang="en-US" sz="2200" dirty="0"/>
              <a:t>) </a:t>
            </a:r>
            <a:r>
              <a:rPr lang="el-GR" sz="2200" dirty="0"/>
              <a:t>&lt; 0, η ρίζα θα βρίσκεται στο διάστημα [α</a:t>
            </a:r>
            <a:r>
              <a:rPr lang="en-US" sz="2200" baseline="-25000" dirty="0"/>
              <a:t>k</a:t>
            </a:r>
            <a:r>
              <a:rPr lang="el-GR" sz="2200" dirty="0"/>
              <a:t>,</a:t>
            </a:r>
            <a:r>
              <a:rPr lang="en-US" sz="2200" dirty="0"/>
              <a:t> </a:t>
            </a:r>
            <a:r>
              <a:rPr lang="en-US" sz="2200" dirty="0" err="1"/>
              <a:t>x</a:t>
            </a:r>
            <a:r>
              <a:rPr lang="en-US" sz="2200" baseline="-25000" dirty="0" err="1"/>
              <a:t>k</a:t>
            </a:r>
            <a:r>
              <a:rPr lang="el-GR" sz="2200" dirty="0"/>
              <a:t>], διαφορετικά θα βρίσκεται στο διάστημα [</a:t>
            </a:r>
            <a:r>
              <a:rPr lang="en-US" sz="2200" dirty="0" err="1"/>
              <a:t>x</a:t>
            </a:r>
            <a:r>
              <a:rPr lang="en-US" sz="2200" baseline="-25000" dirty="0" err="1"/>
              <a:t>k</a:t>
            </a:r>
            <a:r>
              <a:rPr lang="en-US" sz="2200" baseline="-25000" dirty="0"/>
              <a:t> </a:t>
            </a:r>
            <a:r>
              <a:rPr lang="el-GR" sz="2200" dirty="0"/>
              <a:t>,</a:t>
            </a:r>
            <a:r>
              <a:rPr lang="el-GR" sz="2200" baseline="-25000" dirty="0"/>
              <a:t> </a:t>
            </a:r>
            <a:r>
              <a:rPr lang="el-GR" sz="2200" dirty="0"/>
              <a:t>β</a:t>
            </a:r>
            <a:r>
              <a:rPr lang="en-US" sz="2200" baseline="-25000" dirty="0"/>
              <a:t>k</a:t>
            </a:r>
            <a:r>
              <a:rPr lang="el-GR" sz="22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680495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719F7-D915-CF21-734E-CA5EF97AF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7FED4C28-0719-5922-20EC-78BF4E6F0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34FA265-19EB-4CAB-8E59-A6DDB2D95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7" y="3040605"/>
            <a:ext cx="1800977" cy="78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200" dirty="0">
                <a:ea typeface="+mn-ea"/>
                <a:cs typeface="+mn-cs"/>
              </a:rPr>
              <a:t>From ChatGPT</a:t>
            </a:r>
            <a:endParaRPr lang="en-US" sz="2200" dirty="0">
              <a:solidFill>
                <a:srgbClr val="1A1AFF"/>
              </a:solidFill>
              <a:ea typeface="+mn-ea"/>
              <a:cs typeface="+mn-cs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33B89FD-9FD3-376C-764C-FC5C75C44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339" y="0"/>
            <a:ext cx="5003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064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8FFCB-6278-D333-8AC1-3E1DAD093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83472F77-E2D1-4381-81C0-5D2F21D1F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30D931-24E1-388C-BBD9-773B329E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Μέθοδος </a:t>
            </a:r>
            <a:r>
              <a:rPr lang="en-US" sz="3600" dirty="0">
                <a:solidFill>
                  <a:srgbClr val="002060"/>
                </a:solidFill>
              </a:rPr>
              <a:t>Monte Carlo </a:t>
            </a:r>
            <a:r>
              <a:rPr lang="el-GR" sz="3600" dirty="0">
                <a:solidFill>
                  <a:srgbClr val="002060"/>
                </a:solidFill>
              </a:rPr>
              <a:t>για ολοκληρώματα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8B0F11B-F8D3-F4DB-710D-F443B9AD1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17" y="1287078"/>
            <a:ext cx="8130722" cy="553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434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3051B-A113-0CE8-C9E8-E84A8CA54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A3628A59-E4A8-6A23-F477-220712BD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2D2B42-F5F7-6EDF-582D-1E5A153A7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Μέθοδος </a:t>
            </a:r>
            <a:r>
              <a:rPr lang="en-US" sz="3600" dirty="0">
                <a:solidFill>
                  <a:srgbClr val="002060"/>
                </a:solidFill>
              </a:rPr>
              <a:t>Monte Carlo </a:t>
            </a:r>
            <a:r>
              <a:rPr lang="el-GR" sz="3600" dirty="0">
                <a:solidFill>
                  <a:srgbClr val="002060"/>
                </a:solidFill>
              </a:rPr>
              <a:t>για ολοκληρώματα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415A165-2CBE-5E78-8872-C891A33F8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85" y="1593782"/>
            <a:ext cx="7687748" cy="43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61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01F4E-B551-3B1A-9DF0-2CE4F2C43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D494947A-F96F-1C22-ABF8-574159068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81C128-A764-6838-3297-4CD1D5BB6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Μέθοδος </a:t>
            </a:r>
            <a:r>
              <a:rPr lang="en-US" sz="3600" dirty="0">
                <a:solidFill>
                  <a:srgbClr val="002060"/>
                </a:solidFill>
              </a:rPr>
              <a:t>Monte Carlo </a:t>
            </a:r>
            <a:r>
              <a:rPr lang="el-GR" sz="3600" dirty="0">
                <a:solidFill>
                  <a:srgbClr val="002060"/>
                </a:solidFill>
              </a:rPr>
              <a:t>για ολοκληρώματα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FC03CC2C-DF18-70DD-EFC5-3DD469DDE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93" y="1480802"/>
            <a:ext cx="7668695" cy="482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301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A8178-BC64-0136-862C-948BD8559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0E6CD244-B87C-0E20-F57C-80A3A34D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BC0085-ABE2-5133-A9A9-1C566976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Μέθοδος </a:t>
            </a:r>
            <a:r>
              <a:rPr lang="en-US" sz="3600" dirty="0">
                <a:solidFill>
                  <a:srgbClr val="002060"/>
                </a:solidFill>
              </a:rPr>
              <a:t>Monte Carlo </a:t>
            </a:r>
            <a:r>
              <a:rPr lang="el-GR" sz="3600" dirty="0">
                <a:solidFill>
                  <a:srgbClr val="002060"/>
                </a:solidFill>
              </a:rPr>
              <a:t>για ολοκληρώματα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334A52B-E678-27CA-3226-BC1D4D82C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61" y="1477735"/>
            <a:ext cx="7815401" cy="20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184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C601F-FC90-1217-EB44-855C1AA28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546B858B-B66C-C5CE-EE46-D756AC7E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74FA57D9-E387-9DF2-3538-DF5BE94A8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939" y="364889"/>
            <a:ext cx="6596030" cy="6447420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A18D3F42-83C7-EACB-B84B-BAF3E2244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8" y="3040605"/>
            <a:ext cx="1351436" cy="78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200" dirty="0">
                <a:ea typeface="+mn-ea"/>
                <a:cs typeface="+mn-cs"/>
              </a:rPr>
              <a:t>From ChatGPT</a:t>
            </a:r>
            <a:endParaRPr lang="en-US" sz="2200" dirty="0">
              <a:solidFill>
                <a:srgbClr val="1A1A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6438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FB2C8-37D2-ECD9-545C-24F68381C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C372DB99-E51E-9041-1190-48A218CA2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D6447BD-6784-EDE5-F7C5-BB0FA5F74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939" y="0"/>
            <a:ext cx="5200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016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FE14B-51B1-F67C-97D8-9C2EE6297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A35BBFC4-AC17-7756-6905-B53FE752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20F59F-B81D-E7E5-3216-5B0D07A0F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Μέθοδος παρεμβολής </a:t>
            </a:r>
            <a:r>
              <a:rPr lang="en-US" sz="3600" dirty="0">
                <a:solidFill>
                  <a:srgbClr val="002060"/>
                </a:solidFill>
              </a:rPr>
              <a:t>Lagrange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AB0F14-A6BF-A4D0-6F8F-4EBF4FAE18E2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24977" y="1294932"/>
            <a:ext cx="8881956" cy="5551763"/>
          </a:xfrm>
        </p:spPr>
        <p:txBody>
          <a:bodyPr rtlCol="0">
            <a:no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600" dirty="0"/>
              <a:t>Η </a:t>
            </a:r>
            <a:r>
              <a:rPr lang="el-GR" sz="1600" b="1" dirty="0"/>
              <a:t>μέθοδος εισαγωγής </a:t>
            </a:r>
            <a:r>
              <a:rPr lang="el-GR" sz="1600" b="1" dirty="0" err="1"/>
              <a:t>Lagrange</a:t>
            </a:r>
            <a:r>
              <a:rPr lang="el-GR" sz="1600" dirty="0"/>
              <a:t> είναι ένας τρόπος για να εκτιμήσουμε την τιμή μιας συνάρτησης σε ένα σημείο που βρίσκεται μεταξύ γνωστών δεδομένων. </a:t>
            </a:r>
            <a:endParaRPr lang="en-US" sz="1600" dirty="0"/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600" dirty="0"/>
              <a:t>Χρησιμοποιείται για να δημιουργήσουμε ένα πολυώνυμο που περνά ακριβώς από όλα τα δεδομένα που έχουμε. </a:t>
            </a:r>
            <a:endParaRPr lang="en-US" sz="1600" dirty="0"/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600" dirty="0"/>
              <a:t>Η βασική ιδέα είναι να βρούμε ένα πολυώνυμο που ταιριάζει ακριβώς με τα δεδομένα.</a:t>
            </a:r>
            <a:endParaRPr lang="en-US" sz="2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322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EFF0B-CF5A-8EFD-1375-503B47708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C0A63A81-73B6-78F0-CEAF-E1C11593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E62A6-EFFE-3C4F-9839-2120E1DD1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Μέθοδος παρεμβολής </a:t>
            </a:r>
            <a:r>
              <a:rPr lang="en-US" sz="3600" dirty="0">
                <a:solidFill>
                  <a:srgbClr val="002060"/>
                </a:solidFill>
              </a:rPr>
              <a:t>Lagrange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8E5FFC2-7843-7C28-A3B1-D5C6F135A06B}"/>
                  </a:ext>
                </a:extLst>
              </p:cNvPr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24977" y="1294932"/>
                <a:ext cx="8881956" cy="5551763"/>
              </a:xfrm>
            </p:spPr>
            <p:txBody>
              <a:bodyPr rtlCol="0">
                <a:noAutofit/>
              </a:bodyPr>
              <a:lstStyle/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2200" dirty="0">
                    <a:ea typeface="+mn-ea"/>
                    <a:cs typeface="+mn-cs"/>
                  </a:rPr>
                  <a:t>Περιγραφή της μεθόδου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endParaRPr lang="el-GR" sz="2200" dirty="0">
                  <a:ea typeface="+mn-ea"/>
                  <a:cs typeface="+mn-cs"/>
                </a:endParaRPr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l-GR" sz="2200" dirty="0">
                    <a:ea typeface="+mn-ea"/>
                    <a:cs typeface="+mn-cs"/>
                  </a:rPr>
                  <a:t>Έχουμε ένα σύνολο από σημεία </a:t>
                </a:r>
                <a:r>
                  <a:rPr lang="en-US" sz="2200" dirty="0">
                    <a:ea typeface="+mn-ea"/>
                    <a:cs typeface="+mn-cs"/>
                  </a:rPr>
                  <a:t>- </a:t>
                </a:r>
                <a:r>
                  <a:rPr lang="el-GR" sz="2200" dirty="0">
                    <a:ea typeface="+mn-ea"/>
                    <a:cs typeface="+mn-cs"/>
                  </a:rPr>
                  <a:t>ας πάρουμε μόνον δύο για   απλούστευση</a:t>
                </a:r>
                <a:r>
                  <a:rPr lang="en-US" sz="2200" dirty="0">
                    <a:ea typeface="+mn-ea"/>
                    <a:cs typeface="+mn-cs"/>
                  </a:rPr>
                  <a:t>:</a:t>
                </a:r>
                <a:r>
                  <a:rPr lang="el-GR" sz="2200" dirty="0">
                    <a:ea typeface="+mn-ea"/>
                    <a:cs typeface="+mn-cs"/>
                  </a:rPr>
                  <a:t> </a:t>
                </a:r>
                <a:r>
                  <a:rPr lang="en-US" sz="2200" dirty="0">
                    <a:ea typeface="+mn-ea"/>
                    <a:cs typeface="+mn-cs"/>
                  </a:rPr>
                  <a:t>(x</a:t>
                </a:r>
                <a:r>
                  <a:rPr lang="en-US" sz="2200" baseline="-25000" dirty="0">
                    <a:ea typeface="+mn-ea"/>
                    <a:cs typeface="+mn-cs"/>
                  </a:rPr>
                  <a:t>0</a:t>
                </a:r>
                <a:r>
                  <a:rPr lang="en-US" sz="2200" dirty="0">
                    <a:ea typeface="+mn-ea"/>
                    <a:cs typeface="+mn-cs"/>
                  </a:rPr>
                  <a:t>,y</a:t>
                </a:r>
                <a:r>
                  <a:rPr lang="en-US" sz="2200" baseline="-25000" dirty="0">
                    <a:ea typeface="+mn-ea"/>
                    <a:cs typeface="+mn-cs"/>
                  </a:rPr>
                  <a:t>0</a:t>
                </a:r>
                <a:r>
                  <a:rPr lang="el-GR" sz="2200" dirty="0">
                    <a:ea typeface="+mn-ea"/>
                    <a:cs typeface="+mn-cs"/>
                  </a:rPr>
                  <a:t>)</a:t>
                </a:r>
                <a:r>
                  <a:rPr lang="en-US" sz="2200" dirty="0">
                    <a:ea typeface="+mn-ea"/>
                    <a:cs typeface="+mn-cs"/>
                  </a:rPr>
                  <a:t> = (</a:t>
                </a:r>
                <a:r>
                  <a:rPr lang="en-US" sz="2200" dirty="0">
                    <a:solidFill>
                      <a:srgbClr val="00B050"/>
                    </a:solidFill>
                    <a:ea typeface="+mn-ea"/>
                    <a:cs typeface="+mn-cs"/>
                  </a:rPr>
                  <a:t>1,2</a:t>
                </a:r>
                <a:r>
                  <a:rPr lang="en-US" sz="2200" dirty="0">
                    <a:ea typeface="+mn-ea"/>
                    <a:cs typeface="+mn-cs"/>
                  </a:rPr>
                  <a:t>)</a:t>
                </a:r>
                <a:r>
                  <a:rPr lang="el-GR" sz="2200" dirty="0">
                    <a:ea typeface="+mn-ea"/>
                    <a:cs typeface="+mn-cs"/>
                  </a:rPr>
                  <a:t> και (</a:t>
                </a:r>
                <a:r>
                  <a:rPr lang="en-US" sz="2200" dirty="0">
                    <a:ea typeface="+mn-ea"/>
                    <a:cs typeface="+mn-cs"/>
                  </a:rPr>
                  <a:t>x</a:t>
                </a:r>
                <a:r>
                  <a:rPr lang="en-US" sz="2200" baseline="-25000" dirty="0">
                    <a:ea typeface="+mn-ea"/>
                    <a:cs typeface="+mn-cs"/>
                  </a:rPr>
                  <a:t>1</a:t>
                </a:r>
                <a:r>
                  <a:rPr lang="en-US" sz="2200" dirty="0">
                    <a:ea typeface="+mn-ea"/>
                    <a:cs typeface="+mn-cs"/>
                  </a:rPr>
                  <a:t>,y</a:t>
                </a:r>
                <a:r>
                  <a:rPr lang="en-US" sz="2200" baseline="-25000" dirty="0">
                    <a:ea typeface="+mn-ea"/>
                    <a:cs typeface="+mn-cs"/>
                  </a:rPr>
                  <a:t>1</a:t>
                </a:r>
                <a:r>
                  <a:rPr lang="el-GR" sz="2200" dirty="0">
                    <a:ea typeface="+mn-ea"/>
                    <a:cs typeface="+mn-cs"/>
                  </a:rPr>
                  <a:t>)</a:t>
                </a:r>
                <a:r>
                  <a:rPr lang="en-US" sz="2200" dirty="0">
                    <a:ea typeface="+mn-ea"/>
                    <a:cs typeface="+mn-cs"/>
                  </a:rPr>
                  <a:t> = (</a:t>
                </a:r>
                <a:r>
                  <a:rPr lang="en-US" sz="2200" dirty="0">
                    <a:solidFill>
                      <a:srgbClr val="1A1AFF"/>
                    </a:solidFill>
                    <a:ea typeface="+mn-ea"/>
                    <a:cs typeface="+mn-cs"/>
                  </a:rPr>
                  <a:t>3,4</a:t>
                </a:r>
                <a:r>
                  <a:rPr lang="en-US" sz="2200" dirty="0">
                    <a:ea typeface="+mn-ea"/>
                    <a:cs typeface="+mn-cs"/>
                  </a:rPr>
                  <a:t>)</a:t>
                </a:r>
                <a:r>
                  <a:rPr lang="el-GR" sz="2200" dirty="0">
                    <a:ea typeface="+mn-ea"/>
                    <a:cs typeface="+mn-cs"/>
                  </a:rPr>
                  <a:t>.</a:t>
                </a:r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endParaRPr lang="el-GR" sz="2200" dirty="0">
                  <a:ea typeface="+mn-ea"/>
                  <a:cs typeface="+mn-cs"/>
                </a:endParaRPr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l-GR" sz="2200" dirty="0">
                    <a:ea typeface="+mn-ea"/>
                    <a:cs typeface="+mn-cs"/>
                  </a:rPr>
                  <a:t>Για κάθε σημείο δεδομένων, δημιουργούμε ένα πολυώνυμο βάσης </a:t>
                </a:r>
                <a:r>
                  <a:rPr lang="en-US" sz="2200" dirty="0">
                    <a:ea typeface="+mn-ea"/>
                    <a:cs typeface="+mn-cs"/>
                  </a:rPr>
                  <a:t>Lagrange 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endParaRPr lang="en-US" sz="2200" dirty="0">
                  <a:ea typeface="+mn-ea"/>
                  <a:cs typeface="+mn-cs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endParaRPr lang="en-US" sz="2200" dirty="0">
                  <a:ea typeface="+mn-ea"/>
                  <a:cs typeface="+mn-cs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sz="2200" dirty="0"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−3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1−</m:t>
                        </m:r>
                        <m:r>
                          <a:rPr lang="en-US" sz="2200" b="0" i="1" smtClean="0">
                            <a:solidFill>
                              <a:srgbClr val="1A1AFF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/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sz="2200" dirty="0">
                    <a:ea typeface="+mn-ea"/>
                    <a:cs typeface="+mn-cs"/>
                  </a:rPr>
                  <a:t> 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sz="2200" dirty="0"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3−</m:t>
                        </m:r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8E5FFC2-7843-7C28-A3B1-D5C6F135A0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24977" y="1294932"/>
                <a:ext cx="8881956" cy="5551763"/>
              </a:xfrm>
              <a:blipFill>
                <a:blip r:embed="rId3"/>
                <a:stretch>
                  <a:fillRect l="-892" t="-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>
            <a:extLst>
              <a:ext uri="{FF2B5EF4-FFF2-40B4-BE49-F238E27FC236}">
                <a16:creationId xmlns:a16="http://schemas.microsoft.com/office/drawing/2014/main" id="{ACD340EF-F204-6E1F-D7D0-67C7166C8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373" y="3650528"/>
            <a:ext cx="2410204" cy="86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46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B1535-D903-6AF6-8A8C-76F9D83A8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2862EE84-FD71-FD6F-E001-F3BBFA711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514277-3C0E-D570-CC26-ABC0735E6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Μέθοδος παρεμβολής </a:t>
            </a:r>
            <a:r>
              <a:rPr lang="en-US" sz="3600" dirty="0">
                <a:solidFill>
                  <a:srgbClr val="002060"/>
                </a:solidFill>
              </a:rPr>
              <a:t>Lagrange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761E49F-CBBE-276C-1A89-683F09A201A9}"/>
                  </a:ext>
                </a:extLst>
              </p:cNvPr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24977" y="1294932"/>
                <a:ext cx="8881956" cy="5551763"/>
              </a:xfrm>
            </p:spPr>
            <p:txBody>
              <a:bodyPr rtlCol="0">
                <a:noAutofit/>
              </a:bodyPr>
              <a:lstStyle/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n-US" sz="2200" dirty="0">
                    <a:ea typeface="+mn-ea"/>
                    <a:cs typeface="+mn-cs"/>
                  </a:rPr>
                  <a:t>(x</a:t>
                </a:r>
                <a:r>
                  <a:rPr lang="en-US" sz="2200" baseline="-25000" dirty="0">
                    <a:ea typeface="+mn-ea"/>
                    <a:cs typeface="+mn-cs"/>
                  </a:rPr>
                  <a:t>0</a:t>
                </a:r>
                <a:r>
                  <a:rPr lang="en-US" sz="2200" dirty="0">
                    <a:ea typeface="+mn-ea"/>
                    <a:cs typeface="+mn-cs"/>
                  </a:rPr>
                  <a:t>,y</a:t>
                </a:r>
                <a:r>
                  <a:rPr lang="en-US" sz="2200" baseline="-25000" dirty="0">
                    <a:ea typeface="+mn-ea"/>
                    <a:cs typeface="+mn-cs"/>
                  </a:rPr>
                  <a:t>0</a:t>
                </a:r>
                <a:r>
                  <a:rPr lang="el-GR" sz="2200" dirty="0">
                    <a:ea typeface="+mn-ea"/>
                    <a:cs typeface="+mn-cs"/>
                  </a:rPr>
                  <a:t>)</a:t>
                </a:r>
                <a:r>
                  <a:rPr lang="en-US" sz="2200" dirty="0">
                    <a:ea typeface="+mn-ea"/>
                    <a:cs typeface="+mn-cs"/>
                  </a:rPr>
                  <a:t> = (</a:t>
                </a:r>
                <a:r>
                  <a:rPr lang="en-US" sz="2200" dirty="0">
                    <a:solidFill>
                      <a:srgbClr val="00B050"/>
                    </a:solidFill>
                    <a:ea typeface="+mn-ea"/>
                    <a:cs typeface="+mn-cs"/>
                  </a:rPr>
                  <a:t>1,</a:t>
                </a:r>
                <a:r>
                  <a:rPr lang="en-US" sz="2200" dirty="0">
                    <a:solidFill>
                      <a:srgbClr val="FF0066"/>
                    </a:solidFill>
                    <a:ea typeface="+mn-ea"/>
                    <a:cs typeface="+mn-cs"/>
                  </a:rPr>
                  <a:t>2</a:t>
                </a:r>
                <a:r>
                  <a:rPr lang="en-US" sz="2200" dirty="0">
                    <a:ea typeface="+mn-ea"/>
                    <a:cs typeface="+mn-cs"/>
                  </a:rPr>
                  <a:t>)</a:t>
                </a:r>
                <a:r>
                  <a:rPr lang="el-GR" sz="2200" dirty="0">
                    <a:ea typeface="+mn-ea"/>
                    <a:cs typeface="+mn-cs"/>
                  </a:rPr>
                  <a:t> και (</a:t>
                </a:r>
                <a:r>
                  <a:rPr lang="en-US" sz="2200" dirty="0">
                    <a:ea typeface="+mn-ea"/>
                    <a:cs typeface="+mn-cs"/>
                  </a:rPr>
                  <a:t>x</a:t>
                </a:r>
                <a:r>
                  <a:rPr lang="en-US" sz="2200" baseline="-25000" dirty="0">
                    <a:ea typeface="+mn-ea"/>
                    <a:cs typeface="+mn-cs"/>
                  </a:rPr>
                  <a:t>1</a:t>
                </a:r>
                <a:r>
                  <a:rPr lang="en-US" sz="2200" dirty="0">
                    <a:ea typeface="+mn-ea"/>
                    <a:cs typeface="+mn-cs"/>
                  </a:rPr>
                  <a:t>,y</a:t>
                </a:r>
                <a:r>
                  <a:rPr lang="en-US" sz="2200" baseline="-25000" dirty="0">
                    <a:ea typeface="+mn-ea"/>
                    <a:cs typeface="+mn-cs"/>
                  </a:rPr>
                  <a:t>1</a:t>
                </a:r>
                <a:r>
                  <a:rPr lang="el-GR" sz="2200" dirty="0">
                    <a:ea typeface="+mn-ea"/>
                    <a:cs typeface="+mn-cs"/>
                  </a:rPr>
                  <a:t>)</a:t>
                </a:r>
                <a:r>
                  <a:rPr lang="en-US" sz="2200" dirty="0">
                    <a:ea typeface="+mn-ea"/>
                    <a:cs typeface="+mn-cs"/>
                  </a:rPr>
                  <a:t> = (</a:t>
                </a:r>
                <a:r>
                  <a:rPr lang="en-US" sz="2200" dirty="0">
                    <a:solidFill>
                      <a:srgbClr val="1A1AFF"/>
                    </a:solidFill>
                    <a:ea typeface="+mn-ea"/>
                    <a:cs typeface="+mn-cs"/>
                  </a:rPr>
                  <a:t>3,</a:t>
                </a:r>
                <a:r>
                  <a:rPr lang="en-US" sz="2200" dirty="0">
                    <a:solidFill>
                      <a:srgbClr val="00B0F0"/>
                    </a:solidFill>
                    <a:ea typeface="+mn-ea"/>
                    <a:cs typeface="+mn-cs"/>
                  </a:rPr>
                  <a:t>4</a:t>
                </a:r>
                <a:r>
                  <a:rPr lang="en-US" sz="2200" dirty="0">
                    <a:ea typeface="+mn-ea"/>
                    <a:cs typeface="+mn-cs"/>
                  </a:rPr>
                  <a:t>)</a:t>
                </a:r>
                <a:r>
                  <a:rPr lang="el-GR" sz="2200" dirty="0">
                    <a:ea typeface="+mn-ea"/>
                    <a:cs typeface="+mn-cs"/>
                  </a:rPr>
                  <a:t>.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sz="2200" dirty="0"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−3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1−</m:t>
                        </m:r>
                        <m:r>
                          <a:rPr lang="en-US" sz="2200" b="0" i="1" smtClean="0">
                            <a:solidFill>
                              <a:srgbClr val="1A1AFF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200" i="1" smtClean="0">
                            <a:solidFill>
                              <a:srgbClr val="1A1A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1A1A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solidFill>
                              <a:srgbClr val="1A1A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1A1A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solidFill>
                              <a:srgbClr val="1A1A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b="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3−</m:t>
                        </m:r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>
                  <a:ea typeface="+mn-ea"/>
                  <a:cs typeface="+mn-cs"/>
                </a:endParaRPr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l-GR" sz="2200" dirty="0">
                    <a:ea typeface="+mn-ea"/>
                    <a:cs typeface="+mn-cs"/>
                  </a:rPr>
                  <a:t>Τώρα, το πολυώνυμο εισαγωγής είναι</a:t>
                </a:r>
                <a:r>
                  <a:rPr lang="en-US" sz="2200" dirty="0">
                    <a:ea typeface="+mn-ea"/>
                    <a:cs typeface="+mn-cs"/>
                  </a:rPr>
                  <a:t>: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sz="2200" dirty="0"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200" dirty="0">
                    <a:solidFill>
                      <a:srgbClr val="1A1AFF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1A1A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1A1A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solidFill>
                              <a:srgbClr val="1A1A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1A1A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200" dirty="0">
                    <a:solidFill>
                      <a:srgbClr val="00B0F0"/>
                    </a:solidFill>
                    <a:ea typeface="+mn-ea"/>
                    <a:cs typeface="+mn-cs"/>
                  </a:rPr>
                  <a:t>4</a:t>
                </a:r>
                <a:r>
                  <a:rPr lang="en-US" sz="22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+2(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l-GR" sz="2200" dirty="0">
                  <a:ea typeface="+mn-ea"/>
                  <a:cs typeface="+mn-cs"/>
                </a:endParaRPr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l-GR" sz="2200" dirty="0">
                    <a:ea typeface="+mn-ea"/>
                    <a:cs typeface="+mn-cs"/>
                  </a:rPr>
                  <a:t>Αυτό είναι το πολυώνυμο που περνά από τα σημεία (</a:t>
                </a:r>
                <a:r>
                  <a:rPr lang="en-US" sz="2200" dirty="0">
                    <a:solidFill>
                      <a:srgbClr val="00B050"/>
                    </a:solidFill>
                    <a:ea typeface="+mn-ea"/>
                    <a:cs typeface="+mn-cs"/>
                  </a:rPr>
                  <a:t>1,</a:t>
                </a:r>
                <a:r>
                  <a:rPr lang="en-US" sz="2200" dirty="0">
                    <a:solidFill>
                      <a:srgbClr val="FF0066"/>
                    </a:solidFill>
                    <a:ea typeface="+mn-ea"/>
                    <a:cs typeface="+mn-cs"/>
                  </a:rPr>
                  <a:t>2</a:t>
                </a:r>
                <a:r>
                  <a:rPr lang="el-GR" sz="2200" dirty="0">
                    <a:ea typeface="+mn-ea"/>
                    <a:cs typeface="+mn-cs"/>
                  </a:rPr>
                  <a:t>) και (</a:t>
                </a:r>
                <a:r>
                  <a:rPr lang="en-US" sz="2200" dirty="0">
                    <a:solidFill>
                      <a:srgbClr val="1A1AFF"/>
                    </a:solidFill>
                    <a:ea typeface="+mn-ea"/>
                    <a:cs typeface="+mn-cs"/>
                  </a:rPr>
                  <a:t>3,</a:t>
                </a:r>
                <a:r>
                  <a:rPr lang="en-US" sz="2200" dirty="0">
                    <a:solidFill>
                      <a:srgbClr val="00B0F0"/>
                    </a:solidFill>
                    <a:ea typeface="+mn-ea"/>
                    <a:cs typeface="+mn-cs"/>
                  </a:rPr>
                  <a:t>4</a:t>
                </a:r>
                <a:r>
                  <a:rPr lang="el-GR" sz="2200" dirty="0">
                    <a:ea typeface="+mn-ea"/>
                    <a:cs typeface="+mn-cs"/>
                  </a:rPr>
                  <a:t>).</a:t>
                </a:r>
                <a:endParaRPr lang="en-US" sz="2200" dirty="0">
                  <a:ea typeface="+mn-ea"/>
                  <a:cs typeface="+mn-cs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sz="2200" dirty="0">
                    <a:ea typeface="+mn-ea"/>
                    <a:cs typeface="+mn-cs"/>
                  </a:rPr>
                  <a:t> 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761E49F-CBBE-276C-1A89-683F09A201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24977" y="1294932"/>
                <a:ext cx="8881956" cy="5551763"/>
              </a:xfrm>
              <a:blipFill>
                <a:blip r:embed="rId3"/>
                <a:stretch>
                  <a:fillRect l="-480" t="-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985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67F7F-1B48-4BFB-F6D0-D2D3611FB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23DD452A-D61B-9BE5-7F87-44E1EAD45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94CF93-B829-3197-43A2-4CE0DC494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Μέθοδος διχοτόμησης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1D2C68-1BE8-04AD-D43F-287B4127C1B4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24977" y="1294932"/>
            <a:ext cx="8881956" cy="644227"/>
          </a:xfrm>
        </p:spPr>
        <p:txBody>
          <a:bodyPr rtlCol="0">
            <a:no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ea typeface="+mn-ea"/>
                <a:cs typeface="+mn-cs"/>
              </a:rPr>
              <a:t>Σχηματικά, η διαδικασία παρουσιάζεται στο σχήμα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A9E7B6C-6CED-78ED-FDFB-E8473E31D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">
            <a:off x="1473456" y="2105968"/>
            <a:ext cx="6695104" cy="464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270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F6F71-6BDB-DF97-9A6A-B43E8E459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50A386C5-B7EB-8F07-2037-406F74008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E64931-6205-E997-7FF3-061E4F767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Μέθοδος παρεμβολής </a:t>
            </a:r>
            <a:r>
              <a:rPr lang="en-US" sz="3600" dirty="0">
                <a:solidFill>
                  <a:srgbClr val="002060"/>
                </a:solidFill>
              </a:rPr>
              <a:t>Lagrange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DFB0B6-D0EF-9FB9-501B-4CDE6FC35721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24977" y="1294932"/>
            <a:ext cx="8881956" cy="455028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200" dirty="0">
                <a:ea typeface="+mn-ea"/>
                <a:cs typeface="+mn-cs"/>
              </a:rPr>
              <a:t>Σύνοψη</a:t>
            </a:r>
            <a:r>
              <a:rPr lang="en-US" sz="2200" dirty="0">
                <a:ea typeface="+mn-ea"/>
                <a:cs typeface="+mn-cs"/>
              </a:rPr>
              <a:t>: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ea typeface="+mn-ea"/>
                <a:cs typeface="+mn-cs"/>
              </a:rPr>
              <a:t>H </a:t>
            </a:r>
            <a:r>
              <a:rPr lang="el-GR" sz="2200" dirty="0">
                <a:ea typeface="+mn-ea"/>
                <a:cs typeface="+mn-cs"/>
              </a:rPr>
              <a:t>μέθοδος παρεμβολής </a:t>
            </a:r>
            <a:r>
              <a:rPr lang="en-US" sz="2200" dirty="0">
                <a:ea typeface="+mn-ea"/>
                <a:cs typeface="+mn-cs"/>
              </a:rPr>
              <a:t>Lagrange </a:t>
            </a:r>
            <a:r>
              <a:rPr lang="el-GR" sz="2200" dirty="0">
                <a:ea typeface="+mn-ea"/>
                <a:cs typeface="+mn-cs"/>
              </a:rPr>
              <a:t>μας βοηθά να βρούμε ένα πολυώνυμο που περνά από δεδομένα σημεία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200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ea typeface="+mn-ea"/>
                <a:cs typeface="+mn-cs"/>
              </a:rPr>
              <a:t>Είναι απλή και δεν απαιτεί επίλυση συστημάτων εξισώσεων, κάτι που την καθιστά εύκολη στην εφαρμογή για μικρά σύνολα δεδομένων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200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ea typeface="+mn-ea"/>
                <a:cs typeface="+mn-cs"/>
              </a:rPr>
              <a:t>Μειονέκτημα είναι ότι για μεγάλο αριθμό δεδομένων, το </a:t>
            </a:r>
            <a:r>
              <a:rPr lang="el-GR" sz="2200" dirty="0" err="1">
                <a:ea typeface="+mn-ea"/>
                <a:cs typeface="+mn-cs"/>
              </a:rPr>
              <a:t>προκύπτον</a:t>
            </a:r>
            <a:r>
              <a:rPr lang="el-GR" sz="2200" dirty="0">
                <a:ea typeface="+mn-ea"/>
                <a:cs typeface="+mn-cs"/>
              </a:rPr>
              <a:t> πολυώνυμο μπορεί να γίνει πολύπλοκο και μπορεί να υπάρχουν ζητήματα αριθμητικής σταθερότητας</a:t>
            </a:r>
            <a:endParaRPr lang="en-US" sz="2200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9203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33412-DBD1-669C-93DD-514D5151D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BE900D5C-7B64-45CE-D4BC-9D5E7384C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35D22E-981C-5954-1018-F066CBA8F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Μέθοδος παρεμβολής </a:t>
            </a:r>
            <a:r>
              <a:rPr lang="en-US" sz="3600" dirty="0">
                <a:solidFill>
                  <a:srgbClr val="002060"/>
                </a:solidFill>
              </a:rPr>
              <a:t>Lagrange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30D4E0-6A49-A7BF-CBC0-1060C0539157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24977" y="1294932"/>
            <a:ext cx="7510142" cy="455028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200" dirty="0">
                <a:ea typeface="+mn-ea"/>
                <a:cs typeface="+mn-cs"/>
              </a:rPr>
              <a:t>Παράδειγμα και κώδικας</a:t>
            </a:r>
            <a:r>
              <a:rPr lang="en-US" sz="2200" dirty="0">
                <a:ea typeface="+mn-ea"/>
                <a:cs typeface="+mn-cs"/>
              </a:rPr>
              <a:t>:</a:t>
            </a:r>
            <a:endParaRPr lang="el-GR" sz="2200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200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200" dirty="0">
                <a:ea typeface="+mn-ea"/>
                <a:cs typeface="+mn-cs"/>
              </a:rPr>
              <a:t>Στα επόμενα παραδείγματα, θα εφαρμοστεί η μέθοδος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200" dirty="0">
                <a:ea typeface="+mn-ea"/>
                <a:cs typeface="+mn-cs"/>
              </a:rPr>
              <a:t>παρεμβολής </a:t>
            </a:r>
            <a:r>
              <a:rPr lang="en-US" sz="2200" dirty="0">
                <a:ea typeface="+mn-ea"/>
                <a:cs typeface="+mn-cs"/>
              </a:rPr>
              <a:t>Lagrange </a:t>
            </a:r>
            <a:r>
              <a:rPr lang="el-GR" sz="2200" dirty="0">
                <a:ea typeface="+mn-ea"/>
                <a:cs typeface="+mn-cs"/>
              </a:rPr>
              <a:t>για τα σημεία (1,1), (2,4), (3,9),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200" dirty="0">
                <a:ea typeface="+mn-ea"/>
                <a:cs typeface="+mn-cs"/>
              </a:rPr>
              <a:t>και παρεμβάλουμε την τιμή για </a:t>
            </a:r>
            <a:r>
              <a:rPr lang="en-US" sz="2200" dirty="0">
                <a:ea typeface="+mn-ea"/>
                <a:cs typeface="+mn-cs"/>
              </a:rPr>
              <a:t>x = 2.5.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200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200" dirty="0">
                <a:ea typeface="+mn-ea"/>
                <a:cs typeface="+mn-cs"/>
              </a:rPr>
              <a:t>Η </a:t>
            </a:r>
            <a:r>
              <a:rPr lang="el-GR" sz="2200" dirty="0" err="1">
                <a:ea typeface="+mn-ea"/>
                <a:cs typeface="+mn-cs"/>
              </a:rPr>
              <a:t>προκύπτουσα</a:t>
            </a:r>
            <a:r>
              <a:rPr lang="el-GR" sz="2200" dirty="0">
                <a:ea typeface="+mn-ea"/>
                <a:cs typeface="+mn-cs"/>
              </a:rPr>
              <a:t> παρεμβαλλόμενη τιμή θα είναι η εκτιμώμενη τιμή του πολυωνύμου σε αυτό το σημείο</a:t>
            </a:r>
            <a:endParaRPr lang="en-US" sz="2200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3484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D6006-78A1-5B3F-419F-6C98D610D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754C56B4-EE8D-43F2-8863-1A1B349DE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3A5504-72B2-166E-3D3D-EF693FD3D97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152301" y="392104"/>
            <a:ext cx="8881956" cy="6263339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sz="1600" b="0" i="0" dirty="0">
                <a:solidFill>
                  <a:srgbClr val="008013"/>
                </a:solidFill>
                <a:effectLst/>
                <a:latin typeface="Menlo"/>
              </a:rPr>
              <a:t>% Lagrange Interpolation in MATLAB</a:t>
            </a:r>
            <a:endParaRPr lang="en-US" sz="16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600" b="0" i="0" dirty="0">
                <a:solidFill>
                  <a:srgbClr val="008013"/>
                </a:solidFill>
                <a:effectLst/>
                <a:latin typeface="Menlo"/>
              </a:rPr>
              <a:t>% Define the given points (x, y)</a:t>
            </a:r>
            <a:endParaRPr lang="en-US" sz="16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600" b="0" i="0" dirty="0" err="1">
                <a:effectLst/>
                <a:latin typeface="Menlo"/>
              </a:rPr>
              <a:t>x_points</a:t>
            </a:r>
            <a:r>
              <a:rPr lang="en-US" sz="1600" b="0" i="0" dirty="0">
                <a:effectLst/>
                <a:latin typeface="Menlo"/>
              </a:rPr>
              <a:t> = [1, 2, 3]; </a:t>
            </a:r>
            <a:r>
              <a:rPr lang="en-US" sz="1600" b="0" i="0" dirty="0">
                <a:solidFill>
                  <a:srgbClr val="008013"/>
                </a:solidFill>
                <a:effectLst/>
                <a:latin typeface="Menlo"/>
              </a:rPr>
              <a:t>% x-values</a:t>
            </a:r>
            <a:endParaRPr lang="en-US" sz="16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600" b="0" i="0" dirty="0" err="1">
                <a:effectLst/>
                <a:latin typeface="Menlo"/>
              </a:rPr>
              <a:t>y_points</a:t>
            </a:r>
            <a:r>
              <a:rPr lang="en-US" sz="1600" b="0" i="0" dirty="0">
                <a:effectLst/>
                <a:latin typeface="Menlo"/>
              </a:rPr>
              <a:t> = [1, 4, 9]; </a:t>
            </a:r>
            <a:r>
              <a:rPr lang="en-US" sz="1600" b="0" i="0" dirty="0">
                <a:solidFill>
                  <a:srgbClr val="008013"/>
                </a:solidFill>
                <a:effectLst/>
                <a:latin typeface="Menlo"/>
              </a:rPr>
              <a:t>% y-values (corresponding f(x))</a:t>
            </a:r>
            <a:endParaRPr lang="en-US" sz="16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600" b="0" i="0" dirty="0">
                <a:solidFill>
                  <a:srgbClr val="008013"/>
                </a:solidFill>
                <a:effectLst/>
                <a:latin typeface="Menlo"/>
              </a:rPr>
              <a:t>% Define the point at which we want to estimate the value</a:t>
            </a:r>
            <a:endParaRPr lang="en-US" sz="16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600" b="0" i="0" dirty="0" err="1">
                <a:effectLst/>
                <a:latin typeface="Menlo"/>
              </a:rPr>
              <a:t>x_interpolate</a:t>
            </a:r>
            <a:r>
              <a:rPr lang="en-US" sz="1600" b="0" i="0" dirty="0">
                <a:effectLst/>
                <a:latin typeface="Menlo"/>
              </a:rPr>
              <a:t> = 2.5; </a:t>
            </a:r>
            <a:r>
              <a:rPr lang="en-US" sz="1600" b="0" i="0" dirty="0">
                <a:solidFill>
                  <a:srgbClr val="008013"/>
                </a:solidFill>
                <a:effectLst/>
                <a:latin typeface="Menlo"/>
              </a:rPr>
              <a:t>% The x-value at which we want to interpolate</a:t>
            </a:r>
            <a:endParaRPr lang="en-US" sz="16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600" b="0" i="0" dirty="0">
                <a:effectLst/>
                <a:latin typeface="Menlo"/>
              </a:rPr>
              <a:t>L = 0;</a:t>
            </a:r>
            <a:r>
              <a:rPr lang="en-US" sz="1600" b="0" i="0" dirty="0">
                <a:solidFill>
                  <a:srgbClr val="008013"/>
                </a:solidFill>
                <a:effectLst/>
                <a:latin typeface="Menlo"/>
              </a:rPr>
              <a:t> % Initialize the result</a:t>
            </a:r>
            <a:endParaRPr lang="en-US" sz="16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600" b="0" i="0" dirty="0">
                <a:solidFill>
                  <a:srgbClr val="008013"/>
                </a:solidFill>
                <a:effectLst/>
                <a:latin typeface="Menlo"/>
              </a:rPr>
              <a:t>% Calculate the Lagrange interpolating polynomial</a:t>
            </a:r>
            <a:endParaRPr lang="en-US" sz="16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600" b="0" i="0" dirty="0">
                <a:effectLst/>
                <a:latin typeface="Menlo"/>
              </a:rPr>
              <a:t>n = length(</a:t>
            </a:r>
            <a:r>
              <a:rPr lang="en-US" sz="1600" b="0" i="0" dirty="0" err="1">
                <a:effectLst/>
                <a:latin typeface="Menlo"/>
              </a:rPr>
              <a:t>x_points</a:t>
            </a:r>
            <a:r>
              <a:rPr lang="en-US" sz="1600" b="0" i="0" dirty="0">
                <a:effectLst/>
                <a:latin typeface="Menlo"/>
              </a:rPr>
              <a:t>); </a:t>
            </a:r>
            <a:r>
              <a:rPr lang="en-US" sz="1600" b="0" i="0" dirty="0">
                <a:solidFill>
                  <a:srgbClr val="008013"/>
                </a:solidFill>
                <a:effectLst/>
                <a:latin typeface="Menlo"/>
              </a:rPr>
              <a:t>% Number of points</a:t>
            </a:r>
            <a:endParaRPr lang="en-US" sz="16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600" b="0" i="0" dirty="0">
                <a:solidFill>
                  <a:srgbClr val="0E00FF"/>
                </a:solidFill>
                <a:effectLst/>
                <a:latin typeface="Menlo"/>
              </a:rPr>
              <a:t>for </a:t>
            </a:r>
            <a:r>
              <a:rPr lang="en-US" sz="1600" b="0" i="0" dirty="0" err="1">
                <a:effectLst/>
                <a:latin typeface="Menlo"/>
              </a:rPr>
              <a:t>i</a:t>
            </a:r>
            <a:r>
              <a:rPr lang="en-US" sz="1600" b="0" i="0" dirty="0">
                <a:effectLst/>
                <a:latin typeface="Menlo"/>
              </a:rPr>
              <a:t> = 1:n</a:t>
            </a:r>
          </a:p>
          <a:p>
            <a:pPr marL="0" indent="0">
              <a:buNone/>
            </a:pPr>
            <a:r>
              <a:rPr lang="en-US" sz="1600" b="0" i="0" dirty="0">
                <a:solidFill>
                  <a:srgbClr val="008013"/>
                </a:solidFill>
                <a:effectLst/>
                <a:latin typeface="Menlo"/>
              </a:rPr>
              <a:t>% Compute the Lagrange basis polynomial </a:t>
            </a:r>
            <a:r>
              <a:rPr lang="en-US" sz="1600" b="0" i="0" dirty="0" err="1">
                <a:solidFill>
                  <a:srgbClr val="008013"/>
                </a:solidFill>
                <a:effectLst/>
                <a:latin typeface="Menlo"/>
              </a:rPr>
              <a:t>L_i</a:t>
            </a:r>
            <a:r>
              <a:rPr lang="en-US" sz="1600" b="0" i="0" dirty="0">
                <a:solidFill>
                  <a:srgbClr val="008013"/>
                </a:solidFill>
                <a:effectLst/>
                <a:latin typeface="Menlo"/>
              </a:rPr>
              <a:t>(x)</a:t>
            </a:r>
            <a:endParaRPr lang="en-US" sz="16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600" b="0" i="0" dirty="0" err="1">
                <a:effectLst/>
                <a:latin typeface="Menlo"/>
              </a:rPr>
              <a:t>L_i</a:t>
            </a:r>
            <a:r>
              <a:rPr lang="en-US" sz="1600" b="0" i="0" dirty="0">
                <a:effectLst/>
                <a:latin typeface="Menlo"/>
              </a:rPr>
              <a:t> = 1;</a:t>
            </a:r>
          </a:p>
          <a:p>
            <a:pPr marL="0" indent="0">
              <a:buNone/>
            </a:pPr>
            <a:r>
              <a:rPr lang="en-US" sz="1600" b="0" i="0" dirty="0">
                <a:solidFill>
                  <a:srgbClr val="0E00FF"/>
                </a:solidFill>
                <a:effectLst/>
                <a:latin typeface="Menlo"/>
              </a:rPr>
              <a:t>for </a:t>
            </a:r>
            <a:r>
              <a:rPr lang="en-US" sz="1600" b="0" i="0" dirty="0">
                <a:effectLst/>
                <a:latin typeface="Menlo"/>
              </a:rPr>
              <a:t>j = 1:n</a:t>
            </a:r>
          </a:p>
          <a:p>
            <a:pPr marL="0" indent="0">
              <a:buNone/>
            </a:pPr>
            <a:r>
              <a:rPr lang="en-US" sz="1600" b="0" i="0" dirty="0">
                <a:solidFill>
                  <a:srgbClr val="0E00FF"/>
                </a:solidFill>
                <a:effectLst/>
                <a:latin typeface="Menlo"/>
              </a:rPr>
              <a:t>   if </a:t>
            </a:r>
            <a:r>
              <a:rPr lang="en-US" sz="1600" b="0" i="0" dirty="0">
                <a:effectLst/>
                <a:latin typeface="Menlo"/>
              </a:rPr>
              <a:t>j ~= </a:t>
            </a:r>
            <a:r>
              <a:rPr lang="en-US" sz="1600" b="0" i="0" dirty="0" err="1">
                <a:effectLst/>
                <a:latin typeface="Menlo"/>
              </a:rPr>
              <a:t>i</a:t>
            </a:r>
            <a:endParaRPr lang="en-US" sz="16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600" b="0" i="0" dirty="0">
                <a:effectLst/>
                <a:latin typeface="Menlo"/>
              </a:rPr>
              <a:t>        </a:t>
            </a:r>
            <a:r>
              <a:rPr lang="en-US" sz="1600" b="0" i="0" dirty="0" err="1">
                <a:effectLst/>
                <a:latin typeface="Menlo"/>
              </a:rPr>
              <a:t>L_i</a:t>
            </a:r>
            <a:r>
              <a:rPr lang="en-US" sz="1600" b="0" i="0" dirty="0">
                <a:effectLst/>
                <a:latin typeface="Menlo"/>
              </a:rPr>
              <a:t> = </a:t>
            </a:r>
            <a:r>
              <a:rPr lang="en-US" sz="1600" b="0" i="0" dirty="0" err="1">
                <a:effectLst/>
                <a:latin typeface="Menlo"/>
              </a:rPr>
              <a:t>L_i</a:t>
            </a:r>
            <a:r>
              <a:rPr lang="en-US" sz="1600" b="0" i="0" dirty="0">
                <a:effectLst/>
                <a:latin typeface="Menlo"/>
              </a:rPr>
              <a:t> * (</a:t>
            </a:r>
            <a:r>
              <a:rPr lang="en-US" sz="1600" b="0" i="0" dirty="0" err="1">
                <a:effectLst/>
                <a:latin typeface="Menlo"/>
              </a:rPr>
              <a:t>x_interpolate</a:t>
            </a:r>
            <a:r>
              <a:rPr lang="en-US" sz="1600" b="0" i="0" dirty="0">
                <a:effectLst/>
                <a:latin typeface="Menlo"/>
              </a:rPr>
              <a:t> - </a:t>
            </a:r>
            <a:r>
              <a:rPr lang="en-US" sz="1600" b="0" i="0" dirty="0" err="1">
                <a:effectLst/>
                <a:latin typeface="Menlo"/>
              </a:rPr>
              <a:t>x_points</a:t>
            </a:r>
            <a:r>
              <a:rPr lang="en-US" sz="1600" b="0" i="0" dirty="0">
                <a:effectLst/>
                <a:latin typeface="Menlo"/>
              </a:rPr>
              <a:t>(j)) / (</a:t>
            </a:r>
            <a:r>
              <a:rPr lang="en-US" sz="1600" b="0" i="0" dirty="0" err="1">
                <a:effectLst/>
                <a:latin typeface="Menlo"/>
              </a:rPr>
              <a:t>x_points</a:t>
            </a:r>
            <a:r>
              <a:rPr lang="en-US" sz="1600" b="0" i="0" dirty="0">
                <a:effectLst/>
                <a:latin typeface="Menlo"/>
              </a:rPr>
              <a:t>(</a:t>
            </a:r>
            <a:r>
              <a:rPr lang="en-US" sz="1600" b="0" i="0" dirty="0" err="1">
                <a:effectLst/>
                <a:latin typeface="Menlo"/>
              </a:rPr>
              <a:t>i</a:t>
            </a:r>
            <a:r>
              <a:rPr lang="en-US" sz="1600" b="0" i="0" dirty="0">
                <a:effectLst/>
                <a:latin typeface="Menlo"/>
              </a:rPr>
              <a:t>) - </a:t>
            </a:r>
            <a:r>
              <a:rPr lang="en-US" sz="1600" b="0" i="0" dirty="0" err="1">
                <a:effectLst/>
                <a:latin typeface="Menlo"/>
              </a:rPr>
              <a:t>x_points</a:t>
            </a:r>
            <a:r>
              <a:rPr lang="en-US" sz="1600" b="0" i="0" dirty="0">
                <a:effectLst/>
                <a:latin typeface="Menlo"/>
              </a:rPr>
              <a:t>(j));</a:t>
            </a:r>
          </a:p>
          <a:p>
            <a:pPr marL="0" indent="0">
              <a:buNone/>
            </a:pPr>
            <a:r>
              <a:rPr lang="en-US" sz="1600" b="0" i="0" dirty="0">
                <a:solidFill>
                  <a:srgbClr val="0E00FF"/>
                </a:solidFill>
                <a:effectLst/>
                <a:latin typeface="Menlo"/>
              </a:rPr>
              <a:t>   end</a:t>
            </a:r>
            <a:endParaRPr lang="en-US" sz="16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600" b="0" i="0" dirty="0">
                <a:solidFill>
                  <a:srgbClr val="0E00FF"/>
                </a:solidFill>
                <a:effectLst/>
                <a:latin typeface="Menlo"/>
              </a:rPr>
              <a:t>end</a:t>
            </a:r>
            <a:endParaRPr lang="en-US" sz="16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600" b="0" i="0" dirty="0">
                <a:effectLst/>
                <a:latin typeface="Menlo"/>
              </a:rPr>
              <a:t>L = L + </a:t>
            </a:r>
            <a:r>
              <a:rPr lang="en-US" sz="1600" b="0" i="0" dirty="0" err="1">
                <a:effectLst/>
                <a:latin typeface="Menlo"/>
              </a:rPr>
              <a:t>y_points</a:t>
            </a:r>
            <a:r>
              <a:rPr lang="en-US" sz="1600" b="0" i="0" dirty="0">
                <a:effectLst/>
                <a:latin typeface="Menlo"/>
              </a:rPr>
              <a:t>(</a:t>
            </a:r>
            <a:r>
              <a:rPr lang="en-US" sz="1600" b="0" i="0" dirty="0" err="1">
                <a:effectLst/>
                <a:latin typeface="Menlo"/>
              </a:rPr>
              <a:t>i</a:t>
            </a:r>
            <a:r>
              <a:rPr lang="en-US" sz="1600" b="0" i="0" dirty="0">
                <a:effectLst/>
                <a:latin typeface="Menlo"/>
              </a:rPr>
              <a:t>) * </a:t>
            </a:r>
            <a:r>
              <a:rPr lang="en-US" sz="1600" b="0" i="0" dirty="0" err="1">
                <a:effectLst/>
                <a:latin typeface="Menlo"/>
              </a:rPr>
              <a:t>L_i</a:t>
            </a:r>
            <a:r>
              <a:rPr lang="en-US" sz="1600" b="0" i="0" dirty="0">
                <a:effectLst/>
                <a:latin typeface="Menlo"/>
              </a:rPr>
              <a:t>; </a:t>
            </a:r>
            <a:r>
              <a:rPr lang="en-US" sz="1600" b="0" i="0" dirty="0">
                <a:solidFill>
                  <a:srgbClr val="008013"/>
                </a:solidFill>
                <a:effectLst/>
                <a:latin typeface="Menlo"/>
              </a:rPr>
              <a:t>% Add the contribution of the </a:t>
            </a:r>
            <a:r>
              <a:rPr lang="en-US" sz="1600" b="0" i="0" dirty="0" err="1">
                <a:solidFill>
                  <a:srgbClr val="008013"/>
                </a:solidFill>
                <a:effectLst/>
                <a:latin typeface="Menlo"/>
              </a:rPr>
              <a:t>i-th</a:t>
            </a:r>
            <a:r>
              <a:rPr lang="en-US" sz="1600" b="0" i="0" dirty="0">
                <a:solidFill>
                  <a:srgbClr val="008013"/>
                </a:solidFill>
                <a:effectLst/>
                <a:latin typeface="Menlo"/>
              </a:rPr>
              <a:t> term to the result</a:t>
            </a:r>
            <a:endParaRPr lang="en-US" sz="16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600" b="0" i="0" dirty="0">
                <a:solidFill>
                  <a:srgbClr val="0E00FF"/>
                </a:solidFill>
                <a:effectLst/>
                <a:latin typeface="Menlo"/>
              </a:rPr>
              <a:t>end</a:t>
            </a:r>
            <a:endParaRPr lang="en-US" sz="1600" b="0" i="0" dirty="0">
              <a:effectLst/>
              <a:latin typeface="Menlo"/>
            </a:endParaRPr>
          </a:p>
          <a:p>
            <a:r>
              <a:rPr lang="en-US" sz="1600" b="0" i="0" dirty="0">
                <a:solidFill>
                  <a:srgbClr val="008013"/>
                </a:solidFill>
                <a:effectLst/>
                <a:latin typeface="Menlo"/>
              </a:rPr>
              <a:t>% Display the result</a:t>
            </a:r>
            <a:endParaRPr lang="en-US" sz="1600" b="0" i="0" dirty="0">
              <a:effectLst/>
              <a:latin typeface="Menlo"/>
            </a:endParaRPr>
          </a:p>
          <a:p>
            <a:r>
              <a:rPr lang="en-US" sz="1600" b="0" i="0" dirty="0" err="1">
                <a:effectLst/>
                <a:latin typeface="Menlo"/>
              </a:rPr>
              <a:t>disp</a:t>
            </a:r>
            <a:r>
              <a:rPr lang="en-US" sz="1600" b="0" i="0" dirty="0">
                <a:effectLst/>
                <a:latin typeface="Menlo"/>
              </a:rPr>
              <a:t>([</a:t>
            </a:r>
            <a:r>
              <a:rPr lang="en-US" sz="1600" b="0" i="0" dirty="0">
                <a:solidFill>
                  <a:srgbClr val="A709F5"/>
                </a:solidFill>
                <a:effectLst/>
                <a:latin typeface="Menlo"/>
              </a:rPr>
              <a:t>'Interpolated value at x = '</a:t>
            </a:r>
            <a:r>
              <a:rPr lang="en-US" sz="1600" b="0" i="0" dirty="0">
                <a:effectLst/>
                <a:latin typeface="Menlo"/>
              </a:rPr>
              <a:t>, num2str(</a:t>
            </a:r>
            <a:r>
              <a:rPr lang="en-US" sz="1600" b="0" i="0" dirty="0" err="1">
                <a:effectLst/>
                <a:latin typeface="Menlo"/>
              </a:rPr>
              <a:t>x_interpolate</a:t>
            </a:r>
            <a:r>
              <a:rPr lang="en-US" sz="1600" b="0" i="0" dirty="0">
                <a:effectLst/>
                <a:latin typeface="Menlo"/>
              </a:rPr>
              <a:t>), </a:t>
            </a:r>
            <a:r>
              <a:rPr lang="en-US" sz="1600" b="0" i="0" dirty="0">
                <a:solidFill>
                  <a:srgbClr val="A709F5"/>
                </a:solidFill>
                <a:effectLst/>
                <a:latin typeface="Menlo"/>
              </a:rPr>
              <a:t>' is: '</a:t>
            </a:r>
            <a:r>
              <a:rPr lang="en-US" sz="1600" b="0" i="0" dirty="0">
                <a:effectLst/>
                <a:latin typeface="Menlo"/>
              </a:rPr>
              <a:t>, num2str(L)]);</a:t>
            </a:r>
          </a:p>
        </p:txBody>
      </p:sp>
    </p:spTree>
    <p:extLst>
      <p:ext uri="{BB962C8B-B14F-4D97-AF65-F5344CB8AC3E}">
        <p14:creationId xmlns:p14="http://schemas.microsoft.com/office/powerpoint/2010/main" val="4311524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19EB2-EE8E-CD96-C4FB-2B5A59AA8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EC832954-FC73-E020-AA8E-2550BD0C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2B3E75-C1D9-C966-D07E-0913DFE2F30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262480" y="416159"/>
            <a:ext cx="8881956" cy="5551763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sz="1500" b="0" i="0" dirty="0">
                <a:solidFill>
                  <a:srgbClr val="902622"/>
                </a:solidFill>
                <a:effectLst/>
                <a:latin typeface="Menlo"/>
              </a:rPr>
              <a:t>' Lagrange Interpolation in QB64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DECLARE 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FUNCTION </a:t>
            </a:r>
            <a:r>
              <a:rPr lang="en-US" sz="1500" b="0" i="0" dirty="0" err="1">
                <a:solidFill>
                  <a:srgbClr val="A709F5"/>
                </a:solidFill>
                <a:effectLst/>
                <a:latin typeface="Menlo"/>
              </a:rPr>
              <a:t>L_i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 (</a:t>
            </a:r>
            <a:r>
              <a:rPr lang="en-US" sz="1500" b="0" i="0" dirty="0" err="1">
                <a:solidFill>
                  <a:srgbClr val="A709F5"/>
                </a:solidFill>
                <a:effectLst/>
                <a:latin typeface="Menlo"/>
              </a:rPr>
              <a:t>i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 AS LONG, </a:t>
            </a:r>
            <a:r>
              <a:rPr lang="en-US" sz="1500" b="0" i="0" dirty="0" err="1">
                <a:solidFill>
                  <a:srgbClr val="A709F5"/>
                </a:solidFill>
                <a:effectLst/>
                <a:latin typeface="Menlo"/>
              </a:rPr>
              <a:t>x_interpolate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 AS SINGLE, </a:t>
            </a:r>
            <a:r>
              <a:rPr lang="en-US" sz="1500" b="0" i="0" dirty="0" err="1">
                <a:solidFill>
                  <a:srgbClr val="A709F5"/>
                </a:solidFill>
                <a:effectLst/>
                <a:latin typeface="Menlo"/>
              </a:rPr>
              <a:t>x_points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() AS SINGLE, n AS LONG) AS SINGLE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>
                <a:solidFill>
                  <a:srgbClr val="902622"/>
                </a:solidFill>
                <a:effectLst/>
                <a:latin typeface="Menlo"/>
              </a:rPr>
              <a:t>' Define the given points (x, y)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DIM </a:t>
            </a:r>
            <a:r>
              <a:rPr lang="en-US" sz="1500" b="0" i="0" dirty="0" err="1">
                <a:solidFill>
                  <a:srgbClr val="A709F5"/>
                </a:solidFill>
                <a:effectLst/>
                <a:latin typeface="Menlo"/>
              </a:rPr>
              <a:t>x_points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(3) AS SINGLE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DIM </a:t>
            </a:r>
            <a:r>
              <a:rPr lang="en-US" sz="1500" b="0" i="0" dirty="0" err="1">
                <a:solidFill>
                  <a:srgbClr val="A709F5"/>
                </a:solidFill>
                <a:effectLst/>
                <a:latin typeface="Menlo"/>
              </a:rPr>
              <a:t>y_points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(3) AS SINGLE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 err="1">
                <a:effectLst/>
                <a:latin typeface="Menlo"/>
              </a:rPr>
              <a:t>x_points</a:t>
            </a:r>
            <a:r>
              <a:rPr lang="en-US" sz="1500" b="0" i="0" dirty="0">
                <a:effectLst/>
                <a:latin typeface="Menlo"/>
              </a:rPr>
              <a:t>(1) = 1</a:t>
            </a:r>
          </a:p>
          <a:p>
            <a:pPr marL="0" indent="0">
              <a:buNone/>
            </a:pPr>
            <a:r>
              <a:rPr lang="en-US" sz="1500" b="0" i="0" dirty="0" err="1">
                <a:effectLst/>
                <a:latin typeface="Menlo"/>
              </a:rPr>
              <a:t>x_points</a:t>
            </a:r>
            <a:r>
              <a:rPr lang="en-US" sz="1500" b="0" i="0" dirty="0">
                <a:effectLst/>
                <a:latin typeface="Menlo"/>
              </a:rPr>
              <a:t>(2) = 2</a:t>
            </a:r>
          </a:p>
          <a:p>
            <a:pPr marL="0" indent="0">
              <a:buNone/>
            </a:pPr>
            <a:r>
              <a:rPr lang="en-US" sz="1500" b="0" i="0" dirty="0" err="1">
                <a:effectLst/>
                <a:latin typeface="Menlo"/>
              </a:rPr>
              <a:t>x_points</a:t>
            </a:r>
            <a:r>
              <a:rPr lang="en-US" sz="1500" b="0" i="0" dirty="0">
                <a:effectLst/>
                <a:latin typeface="Menlo"/>
              </a:rPr>
              <a:t>(3) = 3</a:t>
            </a:r>
          </a:p>
          <a:p>
            <a:pPr marL="0" indent="0">
              <a:buNone/>
            </a:pPr>
            <a:r>
              <a:rPr lang="en-US" sz="1500" b="0" i="0" dirty="0" err="1">
                <a:effectLst/>
                <a:latin typeface="Menlo"/>
              </a:rPr>
              <a:t>y_points</a:t>
            </a:r>
            <a:r>
              <a:rPr lang="en-US" sz="1500" b="0" i="0" dirty="0">
                <a:effectLst/>
                <a:latin typeface="Menlo"/>
              </a:rPr>
              <a:t>(1) = 1</a:t>
            </a:r>
          </a:p>
          <a:p>
            <a:pPr marL="0" indent="0">
              <a:buNone/>
            </a:pPr>
            <a:r>
              <a:rPr lang="en-US" sz="1500" b="0" i="0" dirty="0" err="1">
                <a:effectLst/>
                <a:latin typeface="Menlo"/>
              </a:rPr>
              <a:t>y_points</a:t>
            </a:r>
            <a:r>
              <a:rPr lang="en-US" sz="1500" b="0" i="0" dirty="0">
                <a:effectLst/>
                <a:latin typeface="Menlo"/>
              </a:rPr>
              <a:t>(2) = 4</a:t>
            </a:r>
          </a:p>
          <a:p>
            <a:pPr marL="0" indent="0">
              <a:buNone/>
            </a:pPr>
            <a:r>
              <a:rPr lang="en-US" sz="1500" b="0" i="0" dirty="0" err="1">
                <a:effectLst/>
                <a:latin typeface="Menlo"/>
              </a:rPr>
              <a:t>y_points</a:t>
            </a:r>
            <a:r>
              <a:rPr lang="en-US" sz="1500" b="0" i="0" dirty="0">
                <a:effectLst/>
                <a:latin typeface="Menlo"/>
              </a:rPr>
              <a:t>(3) = 9</a:t>
            </a:r>
          </a:p>
          <a:p>
            <a:pPr marL="0" indent="0">
              <a:buNone/>
            </a:pPr>
            <a:r>
              <a:rPr lang="en-US" sz="1500" b="0" i="0" dirty="0">
                <a:solidFill>
                  <a:srgbClr val="902622"/>
                </a:solidFill>
                <a:effectLst/>
                <a:latin typeface="Menlo"/>
              </a:rPr>
              <a:t>' Define the point at which we want to interpolate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 err="1">
                <a:effectLst/>
                <a:latin typeface="Menlo"/>
              </a:rPr>
              <a:t>x_interpolate</a:t>
            </a:r>
            <a:r>
              <a:rPr lang="en-US" sz="1500" b="0" i="0" dirty="0">
                <a:effectLst/>
                <a:latin typeface="Menlo"/>
              </a:rPr>
              <a:t> = 2.5</a:t>
            </a:r>
          </a:p>
          <a:p>
            <a:pPr marL="0" indent="0">
              <a:buNone/>
            </a:pPr>
            <a:r>
              <a:rPr lang="en-US" sz="1500" b="0" i="0" dirty="0">
                <a:solidFill>
                  <a:srgbClr val="902622"/>
                </a:solidFill>
                <a:effectLst/>
                <a:latin typeface="Menlo"/>
              </a:rPr>
              <a:t>' Initialize the result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L = 0</a:t>
            </a:r>
          </a:p>
          <a:p>
            <a:pPr marL="0" indent="0">
              <a:buNone/>
            </a:pPr>
            <a:r>
              <a:rPr lang="en-US" sz="1500" b="0" i="0" dirty="0">
                <a:solidFill>
                  <a:srgbClr val="902622"/>
                </a:solidFill>
                <a:effectLst/>
                <a:latin typeface="Menlo"/>
              </a:rPr>
              <a:t>' Calculate the Lagrange interpolating polynomial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n = 3 </a:t>
            </a:r>
            <a:r>
              <a:rPr lang="en-US" sz="1500" b="0" i="0" dirty="0">
                <a:solidFill>
                  <a:srgbClr val="902622"/>
                </a:solidFill>
                <a:effectLst/>
                <a:latin typeface="Menlo"/>
              </a:rPr>
              <a:t>' Number of points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FOR </a:t>
            </a:r>
            <a:r>
              <a:rPr lang="en-US" sz="1500" b="0" i="0" dirty="0" err="1">
                <a:solidFill>
                  <a:srgbClr val="A709F5"/>
                </a:solidFill>
                <a:effectLst/>
                <a:latin typeface="Menlo"/>
              </a:rPr>
              <a:t>i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 = 1 TO n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L = L + </a:t>
            </a:r>
            <a:r>
              <a:rPr lang="en-US" sz="1500" b="0" i="0" dirty="0" err="1">
                <a:effectLst/>
                <a:latin typeface="Menlo"/>
              </a:rPr>
              <a:t>y_points</a:t>
            </a:r>
            <a:r>
              <a:rPr lang="en-US" sz="1500" b="0" i="0" dirty="0">
                <a:effectLst/>
                <a:latin typeface="Menlo"/>
              </a:rPr>
              <a:t>(</a:t>
            </a:r>
            <a:r>
              <a:rPr lang="en-US" sz="1500" b="0" i="0" dirty="0" err="1">
                <a:effectLst/>
                <a:latin typeface="Menlo"/>
              </a:rPr>
              <a:t>i</a:t>
            </a:r>
            <a:r>
              <a:rPr lang="en-US" sz="1500" b="0" i="0" dirty="0">
                <a:effectLst/>
                <a:latin typeface="Menlo"/>
              </a:rPr>
              <a:t>) * </a:t>
            </a:r>
            <a:r>
              <a:rPr lang="en-US" sz="1500" b="0" i="0" dirty="0" err="1">
                <a:effectLst/>
                <a:latin typeface="Menlo"/>
              </a:rPr>
              <a:t>L_i</a:t>
            </a:r>
            <a:r>
              <a:rPr lang="en-US" sz="1500" b="0" i="0" dirty="0">
                <a:effectLst/>
                <a:latin typeface="Menlo"/>
              </a:rPr>
              <a:t>(</a:t>
            </a:r>
            <a:r>
              <a:rPr lang="en-US" sz="1500" b="0" i="0" dirty="0" err="1">
                <a:effectLst/>
                <a:latin typeface="Menlo"/>
              </a:rPr>
              <a:t>i</a:t>
            </a:r>
            <a:r>
              <a:rPr lang="en-US" sz="1500" b="0" i="0" dirty="0">
                <a:effectLst/>
                <a:latin typeface="Menlo"/>
              </a:rPr>
              <a:t>, </a:t>
            </a:r>
            <a:r>
              <a:rPr lang="en-US" sz="1500" b="0" i="0" dirty="0" err="1">
                <a:effectLst/>
                <a:latin typeface="Menlo"/>
              </a:rPr>
              <a:t>x_interpolate</a:t>
            </a:r>
            <a:r>
              <a:rPr lang="en-US" sz="1500" b="0" i="0" dirty="0">
                <a:effectLst/>
                <a:latin typeface="Menlo"/>
              </a:rPr>
              <a:t>, </a:t>
            </a:r>
            <a:r>
              <a:rPr lang="en-US" sz="1500" b="0" i="0" dirty="0" err="1">
                <a:effectLst/>
                <a:latin typeface="Menlo"/>
              </a:rPr>
              <a:t>x_points</a:t>
            </a:r>
            <a:r>
              <a:rPr lang="en-US" sz="1500" b="0" i="0" dirty="0">
                <a:effectLst/>
                <a:latin typeface="Menlo"/>
              </a:rPr>
              <a:t>(), n)</a:t>
            </a: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NEXT </a:t>
            </a:r>
            <a:r>
              <a:rPr lang="en-US" sz="1500" b="0" i="0" dirty="0" err="1">
                <a:solidFill>
                  <a:srgbClr val="A709F5"/>
                </a:solidFill>
                <a:effectLst/>
                <a:latin typeface="Menlo"/>
              </a:rPr>
              <a:t>i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>
                <a:solidFill>
                  <a:srgbClr val="902622"/>
                </a:solidFill>
                <a:effectLst/>
                <a:latin typeface="Menlo"/>
              </a:rPr>
              <a:t>' Display the result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PRINT 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"Interpolated value at x = "</a:t>
            </a:r>
            <a:r>
              <a:rPr lang="en-US" sz="1500" b="0" i="0" dirty="0">
                <a:effectLst/>
                <a:latin typeface="Menlo"/>
              </a:rPr>
              <a:t>; </a:t>
            </a:r>
            <a:r>
              <a:rPr lang="en-US" sz="1500" b="0" i="0" dirty="0" err="1">
                <a:effectLst/>
                <a:latin typeface="Menlo"/>
              </a:rPr>
              <a:t>x_interpolate</a:t>
            </a:r>
            <a:r>
              <a:rPr lang="en-US" sz="1500" b="0" i="0" dirty="0">
                <a:effectLst/>
                <a:latin typeface="Menlo"/>
              </a:rPr>
              <a:t>; 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" is: "</a:t>
            </a:r>
            <a:r>
              <a:rPr lang="en-US" sz="1500" b="0" i="0" dirty="0">
                <a:effectLst/>
                <a:latin typeface="Menlo"/>
              </a:rPr>
              <a:t>; L</a:t>
            </a:r>
          </a:p>
          <a:p>
            <a:pPr marL="0" indent="0">
              <a:buNone/>
            </a:pPr>
            <a:br>
              <a:rPr lang="en-US" sz="1500" b="0" i="0" dirty="0">
                <a:effectLst/>
                <a:latin typeface="Menlo"/>
              </a:rPr>
            </a:br>
            <a:endParaRPr lang="en-US" sz="1500" dirty="0">
              <a:ea typeface="+mn-ea"/>
              <a:cs typeface="+mn-cs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9AC2477-3818-304B-AE87-B4BEA09F6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025" y="3040605"/>
            <a:ext cx="1800977" cy="78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200" dirty="0">
                <a:ea typeface="+mn-ea"/>
                <a:cs typeface="+mn-cs"/>
              </a:rPr>
              <a:t>From ChatGPT</a:t>
            </a:r>
            <a:endParaRPr lang="en-US" sz="2200" dirty="0">
              <a:solidFill>
                <a:srgbClr val="1A1A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7969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5224B-920D-B601-3573-70A6557C3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5EEB5B7E-A645-9C5A-B709-D80A5A0C1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BA9374-4F71-F2F0-DF88-C95538F96B7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262480" y="416159"/>
            <a:ext cx="8881956" cy="5551763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sz="1500" b="0" i="0" dirty="0">
                <a:solidFill>
                  <a:srgbClr val="902622"/>
                </a:solidFill>
                <a:effectLst/>
                <a:latin typeface="Menlo"/>
              </a:rPr>
              <a:t>' Function to compute the Lagrange basis polynomial </a:t>
            </a:r>
            <a:r>
              <a:rPr lang="en-US" sz="1500" b="0" i="0" dirty="0" err="1">
                <a:solidFill>
                  <a:srgbClr val="902622"/>
                </a:solidFill>
                <a:effectLst/>
                <a:latin typeface="Menlo"/>
              </a:rPr>
              <a:t>L_i</a:t>
            </a:r>
            <a:r>
              <a:rPr lang="en-US" sz="1500" b="0" i="0" dirty="0">
                <a:solidFill>
                  <a:srgbClr val="902622"/>
                </a:solidFill>
                <a:effectLst/>
                <a:latin typeface="Menlo"/>
              </a:rPr>
              <a:t>(x)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FUNCTION </a:t>
            </a:r>
            <a:r>
              <a:rPr lang="en-US" sz="1500" b="0" i="0" dirty="0" err="1">
                <a:solidFill>
                  <a:srgbClr val="A709F5"/>
                </a:solidFill>
                <a:effectLst/>
                <a:latin typeface="Menlo"/>
              </a:rPr>
              <a:t>L_i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 (</a:t>
            </a:r>
            <a:r>
              <a:rPr lang="en-US" sz="1500" b="0" i="0" dirty="0" err="1">
                <a:solidFill>
                  <a:srgbClr val="A709F5"/>
                </a:solidFill>
                <a:effectLst/>
                <a:latin typeface="Menlo"/>
              </a:rPr>
              <a:t>i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 AS LONG, </a:t>
            </a:r>
            <a:r>
              <a:rPr lang="en-US" sz="1500" b="0" i="0" dirty="0" err="1">
                <a:solidFill>
                  <a:srgbClr val="A709F5"/>
                </a:solidFill>
                <a:effectLst/>
                <a:latin typeface="Menlo"/>
              </a:rPr>
              <a:t>x_interpolate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 AS SINGLE, </a:t>
            </a:r>
            <a:r>
              <a:rPr lang="en-US" sz="1500" b="0" i="0" dirty="0" err="1">
                <a:solidFill>
                  <a:srgbClr val="A709F5"/>
                </a:solidFill>
                <a:effectLst/>
                <a:latin typeface="Menlo"/>
              </a:rPr>
              <a:t>x_points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() AS SINGLE, n AS LONG) AS SINGLE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DIM 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result AS SINGLE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result = 1</a:t>
            </a: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FOR 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j = 1 TO n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IF 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j &lt;&gt; </a:t>
            </a:r>
            <a:r>
              <a:rPr lang="en-US" sz="1500" b="0" i="0" dirty="0" err="1">
                <a:solidFill>
                  <a:srgbClr val="A709F5"/>
                </a:solidFill>
                <a:effectLst/>
                <a:latin typeface="Menlo"/>
              </a:rPr>
              <a:t>i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 THEN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result = result * (</a:t>
            </a:r>
            <a:r>
              <a:rPr lang="en-US" sz="1500" b="0" i="0" dirty="0" err="1">
                <a:effectLst/>
                <a:latin typeface="Menlo"/>
              </a:rPr>
              <a:t>x_interpolate</a:t>
            </a:r>
            <a:r>
              <a:rPr lang="en-US" sz="1500" b="0" i="0" dirty="0">
                <a:effectLst/>
                <a:latin typeface="Menlo"/>
              </a:rPr>
              <a:t> - </a:t>
            </a:r>
            <a:r>
              <a:rPr lang="en-US" sz="1500" b="0" i="0" dirty="0" err="1">
                <a:effectLst/>
                <a:latin typeface="Menlo"/>
              </a:rPr>
              <a:t>x_points</a:t>
            </a:r>
            <a:r>
              <a:rPr lang="en-US" sz="1500" b="0" i="0" dirty="0">
                <a:effectLst/>
                <a:latin typeface="Menlo"/>
              </a:rPr>
              <a:t>(j)) / (</a:t>
            </a:r>
            <a:r>
              <a:rPr lang="en-US" sz="1500" b="0" i="0" dirty="0" err="1">
                <a:effectLst/>
                <a:latin typeface="Menlo"/>
              </a:rPr>
              <a:t>x_points</a:t>
            </a:r>
            <a:r>
              <a:rPr lang="en-US" sz="1500" b="0" i="0" dirty="0">
                <a:effectLst/>
                <a:latin typeface="Menlo"/>
              </a:rPr>
              <a:t>(</a:t>
            </a:r>
            <a:r>
              <a:rPr lang="en-US" sz="1500" b="0" i="0" dirty="0" err="1">
                <a:effectLst/>
                <a:latin typeface="Menlo"/>
              </a:rPr>
              <a:t>i</a:t>
            </a:r>
            <a:r>
              <a:rPr lang="en-US" sz="1500" b="0" i="0" dirty="0">
                <a:effectLst/>
                <a:latin typeface="Menlo"/>
              </a:rPr>
              <a:t>) - </a:t>
            </a:r>
            <a:r>
              <a:rPr lang="en-US" sz="1500" b="0" i="0" dirty="0" err="1">
                <a:effectLst/>
                <a:latin typeface="Menlo"/>
              </a:rPr>
              <a:t>x_points</a:t>
            </a:r>
            <a:r>
              <a:rPr lang="en-US" sz="1500" b="0" i="0" dirty="0">
                <a:effectLst/>
                <a:latin typeface="Menlo"/>
              </a:rPr>
              <a:t>(j))</a:t>
            </a: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END 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IF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NEXT 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j</a:t>
            </a:r>
            <a:endParaRPr lang="en-US" sz="15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500" b="0" i="0" dirty="0" err="1">
                <a:effectLst/>
                <a:latin typeface="Menlo"/>
              </a:rPr>
              <a:t>L_i</a:t>
            </a:r>
            <a:r>
              <a:rPr lang="en-US" sz="1500" b="0" i="0" dirty="0">
                <a:effectLst/>
                <a:latin typeface="Menlo"/>
              </a:rPr>
              <a:t> = result</a:t>
            </a:r>
          </a:p>
          <a:p>
            <a:pPr marL="0" indent="0">
              <a:buNone/>
            </a:pPr>
            <a:r>
              <a:rPr lang="en-US" sz="1500" b="0" i="0" dirty="0">
                <a:effectLst/>
                <a:latin typeface="Menlo"/>
              </a:rPr>
              <a:t>END </a:t>
            </a:r>
            <a:r>
              <a:rPr lang="en-US" sz="1500" b="0" i="0" dirty="0">
                <a:solidFill>
                  <a:srgbClr val="A709F5"/>
                </a:solidFill>
                <a:effectLst/>
                <a:latin typeface="Menlo"/>
              </a:rPr>
              <a:t>FUNCTION</a:t>
            </a:r>
            <a:endParaRPr lang="en-US" sz="1500" b="0" i="0" dirty="0">
              <a:effectLst/>
              <a:latin typeface="Menlo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500" dirty="0">
              <a:ea typeface="+mn-ea"/>
              <a:cs typeface="+mn-cs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9D99AB8-CA9F-8B38-5B0F-F29361FE3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789" y="3040605"/>
            <a:ext cx="1800977" cy="78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200" dirty="0">
                <a:ea typeface="+mn-ea"/>
                <a:cs typeface="+mn-cs"/>
              </a:rPr>
              <a:t>From ChatGPT</a:t>
            </a:r>
            <a:endParaRPr lang="en-US" sz="2200" dirty="0">
              <a:solidFill>
                <a:srgbClr val="1A1A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1632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C236E-D8C3-AE5E-7893-F07F67473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78818CFC-4423-E8AB-48BB-9B2140B5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27D7C-FE5C-4E35-3C5F-442ACBF1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Η μέθοδος </a:t>
            </a:r>
            <a:r>
              <a:rPr lang="en-US" sz="3600" dirty="0">
                <a:solidFill>
                  <a:srgbClr val="002060"/>
                </a:solidFill>
              </a:rPr>
              <a:t>Euler </a:t>
            </a:r>
            <a:r>
              <a:rPr lang="el-GR" sz="3600" dirty="0">
                <a:solidFill>
                  <a:srgbClr val="002060"/>
                </a:solidFill>
              </a:rPr>
              <a:t>για επίλυση διαφορικών εξισώσεων</a:t>
            </a:r>
            <a:endParaRPr lang="en-US" sz="3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47C2071-70BB-4E4D-C65A-2AD7F85FB4A9}"/>
                  </a:ext>
                </a:extLst>
              </p:cNvPr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24977" y="1294932"/>
                <a:ext cx="8881956" cy="5551763"/>
              </a:xfrm>
            </p:spPr>
            <p:txBody>
              <a:bodyPr rtlCol="0">
                <a:noAutofit/>
              </a:bodyPr>
              <a:lstStyle/>
              <a:p>
                <a:pPr marL="182880" indent="-182880" eaLnBrk="1" fontAlgn="auto" hangingPunct="1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l-GR" sz="2200" dirty="0">
                    <a:ea typeface="+mn-ea"/>
                    <a:cs typeface="+mn-cs"/>
                  </a:rPr>
                  <a:t>Η μέθοδος </a:t>
                </a:r>
                <a:r>
                  <a:rPr lang="en-US" sz="2200" dirty="0">
                    <a:ea typeface="+mn-ea"/>
                    <a:cs typeface="+mn-cs"/>
                  </a:rPr>
                  <a:t>Euler </a:t>
                </a:r>
                <a:r>
                  <a:rPr lang="el-GR" sz="2200" dirty="0">
                    <a:ea typeface="+mn-ea"/>
                    <a:cs typeface="+mn-cs"/>
                  </a:rPr>
                  <a:t>είναι μία από τις απλούστερες αριθμητικές τεχνικές για την επίλυση συνήθων διαφορικών εξισώσεων (</a:t>
                </a:r>
                <a:r>
                  <a:rPr lang="en-US" sz="2200" dirty="0">
                    <a:ea typeface="+mn-ea"/>
                    <a:cs typeface="+mn-cs"/>
                  </a:rPr>
                  <a:t>ordinary differential equations, ODEs) </a:t>
                </a:r>
                <a:r>
                  <a:rPr lang="el-GR" sz="2200" dirty="0">
                    <a:ea typeface="+mn-ea"/>
                    <a:cs typeface="+mn-cs"/>
                  </a:rPr>
                  <a:t>της μορφής</a:t>
                </a:r>
                <a:r>
                  <a:rPr lang="en-US" sz="2200" dirty="0">
                    <a:ea typeface="+mn-ea"/>
                    <a:cs typeface="+mn-cs"/>
                  </a:rPr>
                  <a:t>: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solidFill>
                                <a:srgbClr val="1A1AFF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1A1AFF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𝑑𝑦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1A1AFF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1A1AFF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lang="en-US" sz="22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200" b="0" dirty="0">
                  <a:solidFill>
                    <a:srgbClr val="1A1AFF"/>
                  </a:solidFill>
                  <a:ea typeface="+mn-ea"/>
                  <a:cs typeface="+mn-cs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sz="2200" dirty="0">
                    <a:solidFill>
                      <a:srgbClr val="1A1AFF"/>
                    </a:solidFill>
                    <a:ea typeface="+mn-ea"/>
                    <a:cs typeface="+mn-cs"/>
                  </a:rPr>
                  <a:t>  </a:t>
                </a:r>
                <a:r>
                  <a:rPr lang="el-GR" sz="2200" dirty="0">
                    <a:ea typeface="+mn-ea"/>
                    <a:cs typeface="+mn-cs"/>
                  </a:rPr>
                  <a:t>όπου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1A1AFF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lang="el-GR" sz="2200" dirty="0">
                    <a:ea typeface="+mn-ea"/>
                    <a:cs typeface="+mn-cs"/>
                  </a:rPr>
                  <a:t> είναι μια συνάρτηση του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1A1A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sz="2200" dirty="0">
                    <a:ea typeface="+mn-ea"/>
                    <a:cs typeface="+mn-cs"/>
                  </a:rPr>
                  <a:t>, και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200" dirty="0">
                    <a:ea typeface="+mn-ea"/>
                    <a:cs typeface="+mn-cs"/>
                  </a:rPr>
                  <a:t> </a:t>
                </a:r>
                <a:r>
                  <a:rPr lang="el-GR" sz="2200" dirty="0">
                    <a:ea typeface="+mn-ea"/>
                    <a:cs typeface="+mn-cs"/>
                  </a:rPr>
                  <a:t>περιγράφει πώς 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2200" dirty="0">
                    <a:ea typeface="+mn-ea"/>
                    <a:cs typeface="+mn-cs"/>
                  </a:rPr>
                  <a:t>  αλλάζει το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1A1AFF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lang="el-GR" sz="2200" dirty="0">
                    <a:ea typeface="+mn-ea"/>
                    <a:cs typeface="+mn-cs"/>
                  </a:rPr>
                  <a:t> ως προς το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1A1A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47C2071-70BB-4E4D-C65A-2AD7F85FB4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24977" y="1294932"/>
                <a:ext cx="8881956" cy="5551763"/>
              </a:xfrm>
              <a:blipFill>
                <a:blip r:embed="rId3"/>
                <a:stretch>
                  <a:fillRect l="-480" t="-549" r="-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5234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C5032-6BAE-1E66-CC21-193A5DDA9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D75850B1-B8A2-5ACD-855B-812A0721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1794DD-C156-6FB1-E3BE-74C98207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Η μέθοδος </a:t>
            </a:r>
            <a:r>
              <a:rPr lang="en-US" sz="3600" dirty="0">
                <a:solidFill>
                  <a:srgbClr val="002060"/>
                </a:solidFill>
              </a:rPr>
              <a:t>Euler </a:t>
            </a:r>
            <a:r>
              <a:rPr lang="el-GR" sz="3600" dirty="0">
                <a:solidFill>
                  <a:srgbClr val="002060"/>
                </a:solidFill>
              </a:rPr>
              <a:t>για επίλυση διαφορικών εξισώσεων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EBB3CE-9F7D-9B14-CC8B-7D664137F256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24977" y="1294933"/>
            <a:ext cx="8881956" cy="50811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200" dirty="0">
                <a:ea typeface="+mn-ea"/>
                <a:cs typeface="+mn-cs"/>
              </a:rPr>
              <a:t>Περιγραφή της μεθόδου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200" dirty="0">
              <a:ea typeface="+mn-ea"/>
              <a:cs typeface="+mn-cs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26B961D-D53C-5173-1DBF-08933BED4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10" y="2103272"/>
            <a:ext cx="8087853" cy="42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270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2CB0B-1306-7017-3F22-3F5939FDB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5A12CD04-DEF7-F9A0-8D08-9F81BCD6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8EDF1D-3AC8-CC85-ACC1-8E8A2686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Η μέθοδος </a:t>
            </a:r>
            <a:r>
              <a:rPr lang="en-US" sz="3600" dirty="0">
                <a:solidFill>
                  <a:srgbClr val="002060"/>
                </a:solidFill>
              </a:rPr>
              <a:t>Euler </a:t>
            </a:r>
            <a:r>
              <a:rPr lang="el-GR" sz="3600" dirty="0">
                <a:solidFill>
                  <a:srgbClr val="002060"/>
                </a:solidFill>
              </a:rPr>
              <a:t>για επίλυση διαφορικών εξισώσεων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FDE91A-378B-9273-292A-4AF58B01F0A7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24977" y="1294933"/>
            <a:ext cx="8881956" cy="50811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200" dirty="0">
                <a:ea typeface="+mn-ea"/>
                <a:cs typeface="+mn-cs"/>
              </a:rPr>
              <a:t>Παράδειγμα της μεθόδου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200" dirty="0"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2D54F97-7288-92DE-38E0-1AED57A03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875" y="1762380"/>
            <a:ext cx="5993966" cy="505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868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B1424-4460-A488-2CE4-E471F1CDC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B7E51C18-2786-3F00-3B07-1F731FFE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134AD5-EF3F-5449-B7CB-385EAC5DB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Η μέθοδος </a:t>
            </a:r>
            <a:r>
              <a:rPr lang="en-US" sz="3600" dirty="0">
                <a:solidFill>
                  <a:srgbClr val="002060"/>
                </a:solidFill>
              </a:rPr>
              <a:t>Euler </a:t>
            </a:r>
            <a:r>
              <a:rPr lang="el-GR" sz="3600" dirty="0">
                <a:solidFill>
                  <a:srgbClr val="002060"/>
                </a:solidFill>
              </a:rPr>
              <a:t>για επίλυση διαφορικών εξισώσεων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73E593-5D2F-3084-527E-96770478E86A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24977" y="1294933"/>
            <a:ext cx="8881956" cy="50811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200" dirty="0">
                <a:ea typeface="+mn-ea"/>
                <a:cs typeface="+mn-cs"/>
              </a:rPr>
              <a:t>Κύρια σημεία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200" dirty="0">
              <a:ea typeface="+mn-ea"/>
              <a:cs typeface="+mn-cs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6966323-526C-4DD6-54CE-D7F06CDBA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67" y="2183463"/>
            <a:ext cx="8073564" cy="40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196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E54D9-4298-F644-A09A-099118CAC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FB4D2634-E7BE-BFFD-5E46-45DC91875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94A283-5B98-3404-7DF1-C43B2F8FC650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145979" y="376413"/>
            <a:ext cx="8881956" cy="6462537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% Euler Method in MATLAB</a:t>
            </a:r>
            <a:r>
              <a:rPr lang="el-GR" sz="1400" b="0" i="0" dirty="0">
                <a:solidFill>
                  <a:srgbClr val="008013"/>
                </a:solidFill>
                <a:effectLst/>
                <a:latin typeface="Menlo"/>
              </a:rPr>
              <a:t>, </a:t>
            </a: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% Define the function f(x, y) = </a:t>
            </a:r>
            <a:r>
              <a:rPr lang="en-US" sz="1400" b="0" i="0" dirty="0" err="1">
                <a:solidFill>
                  <a:srgbClr val="008013"/>
                </a:solidFill>
                <a:effectLst/>
                <a:latin typeface="Menlo"/>
              </a:rPr>
              <a:t>dy</a:t>
            </a: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/dx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f = @(x, y) y; </a:t>
            </a: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% Example: </a:t>
            </a:r>
            <a:r>
              <a:rPr lang="en-US" sz="1400" b="0" i="0" dirty="0" err="1">
                <a:solidFill>
                  <a:srgbClr val="008013"/>
                </a:solidFill>
                <a:effectLst/>
                <a:latin typeface="Menlo"/>
              </a:rPr>
              <a:t>dy</a:t>
            </a: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/dx = y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% Initial conditions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x0 = 0; </a:t>
            </a: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% Initial x value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y0 = 1; </a:t>
            </a: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% Initial y value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h = 0.1; </a:t>
            </a: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% Step size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 err="1">
                <a:effectLst/>
                <a:latin typeface="Menlo"/>
              </a:rPr>
              <a:t>x_end</a:t>
            </a:r>
            <a:r>
              <a:rPr lang="en-US" sz="1400" b="0" i="0" dirty="0">
                <a:effectLst/>
                <a:latin typeface="Menlo"/>
              </a:rPr>
              <a:t> = 1; </a:t>
            </a: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% Final x value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% Initialize variables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x = x0:h:x_end; </a:t>
            </a: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% x values from x0 to </a:t>
            </a:r>
            <a:r>
              <a:rPr lang="en-US" sz="1400" b="0" i="0" dirty="0" err="1">
                <a:solidFill>
                  <a:srgbClr val="008013"/>
                </a:solidFill>
                <a:effectLst/>
                <a:latin typeface="Menlo"/>
              </a:rPr>
              <a:t>x_end</a:t>
            </a: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 with step size h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y = zeros(1, length(x)); </a:t>
            </a: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% </a:t>
            </a:r>
            <a:r>
              <a:rPr lang="en-US" sz="1400" b="0" i="0" dirty="0" err="1">
                <a:solidFill>
                  <a:srgbClr val="008013"/>
                </a:solidFill>
                <a:effectLst/>
                <a:latin typeface="Menlo"/>
              </a:rPr>
              <a:t>Preallocate</a:t>
            </a: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 y array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y(1) = y0; </a:t>
            </a: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% Set initial y value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% Euler method loop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solidFill>
                  <a:srgbClr val="0E00FF"/>
                </a:solidFill>
                <a:effectLst/>
                <a:latin typeface="Menlo"/>
              </a:rPr>
              <a:t>for </a:t>
            </a:r>
            <a:r>
              <a:rPr lang="en-US" sz="1400" b="0" i="0" dirty="0" err="1">
                <a:effectLst/>
                <a:latin typeface="Menlo"/>
              </a:rPr>
              <a:t>i</a:t>
            </a:r>
            <a:r>
              <a:rPr lang="en-US" sz="1400" b="0" i="0" dirty="0">
                <a:effectLst/>
                <a:latin typeface="Menlo"/>
              </a:rPr>
              <a:t> = 1:length(x) - 1</a:t>
            </a: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y(</a:t>
            </a:r>
            <a:r>
              <a:rPr lang="en-US" sz="1400" b="0" i="0" dirty="0" err="1">
                <a:effectLst/>
                <a:latin typeface="Menlo"/>
              </a:rPr>
              <a:t>i</a:t>
            </a:r>
            <a:r>
              <a:rPr lang="en-US" sz="1400" b="0" i="0" dirty="0">
                <a:effectLst/>
                <a:latin typeface="Menlo"/>
              </a:rPr>
              <a:t> + 1) = y(</a:t>
            </a:r>
            <a:r>
              <a:rPr lang="en-US" sz="1400" b="0" i="0" dirty="0" err="1">
                <a:effectLst/>
                <a:latin typeface="Menlo"/>
              </a:rPr>
              <a:t>i</a:t>
            </a:r>
            <a:r>
              <a:rPr lang="en-US" sz="1400" b="0" i="0" dirty="0">
                <a:effectLst/>
                <a:latin typeface="Menlo"/>
              </a:rPr>
              <a:t>) + h * f(x(</a:t>
            </a:r>
            <a:r>
              <a:rPr lang="en-US" sz="1400" b="0" i="0" dirty="0" err="1">
                <a:effectLst/>
                <a:latin typeface="Menlo"/>
              </a:rPr>
              <a:t>i</a:t>
            </a:r>
            <a:r>
              <a:rPr lang="en-US" sz="1400" b="0" i="0" dirty="0">
                <a:effectLst/>
                <a:latin typeface="Menlo"/>
              </a:rPr>
              <a:t>), y(</a:t>
            </a:r>
            <a:r>
              <a:rPr lang="en-US" sz="1400" b="0" i="0" dirty="0" err="1">
                <a:effectLst/>
                <a:latin typeface="Menlo"/>
              </a:rPr>
              <a:t>i</a:t>
            </a:r>
            <a:r>
              <a:rPr lang="en-US" sz="1400" b="0" i="0" dirty="0">
                <a:effectLst/>
                <a:latin typeface="Menlo"/>
              </a:rPr>
              <a:t>));</a:t>
            </a:r>
          </a:p>
          <a:p>
            <a:pPr marL="0" indent="0">
              <a:buNone/>
            </a:pPr>
            <a:r>
              <a:rPr lang="en-US" sz="1400" b="0" i="0" dirty="0">
                <a:solidFill>
                  <a:srgbClr val="0E00FF"/>
                </a:solidFill>
                <a:effectLst/>
                <a:latin typeface="Menlo"/>
              </a:rPr>
              <a:t>end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% Display results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 err="1">
                <a:effectLst/>
                <a:latin typeface="Menlo"/>
              </a:rPr>
              <a:t>disp</a:t>
            </a:r>
            <a:r>
              <a:rPr lang="en-US" sz="1400" b="0" i="0" dirty="0">
                <a:effectLst/>
                <a:latin typeface="Menlo"/>
              </a:rPr>
              <a:t>(</a:t>
            </a:r>
            <a:r>
              <a:rPr lang="en-US" sz="1400" b="0" i="0" dirty="0">
                <a:solidFill>
                  <a:srgbClr val="A709F5"/>
                </a:solidFill>
                <a:effectLst/>
                <a:latin typeface="Menlo"/>
              </a:rPr>
              <a:t>'x values:'</a:t>
            </a:r>
            <a:r>
              <a:rPr lang="en-US" sz="1400" b="0" i="0" dirty="0">
                <a:effectLst/>
                <a:latin typeface="Menlo"/>
              </a:rPr>
              <a:t>);</a:t>
            </a:r>
          </a:p>
          <a:p>
            <a:pPr marL="0" indent="0">
              <a:buNone/>
            </a:pPr>
            <a:r>
              <a:rPr lang="en-US" sz="1400" b="0" i="0" dirty="0" err="1">
                <a:effectLst/>
                <a:latin typeface="Menlo"/>
              </a:rPr>
              <a:t>disp</a:t>
            </a:r>
            <a:r>
              <a:rPr lang="en-US" sz="1400" b="0" i="0" dirty="0">
                <a:effectLst/>
                <a:latin typeface="Menlo"/>
              </a:rPr>
              <a:t>(x);</a:t>
            </a:r>
          </a:p>
          <a:p>
            <a:pPr marL="0" indent="0">
              <a:buNone/>
            </a:pPr>
            <a:r>
              <a:rPr lang="en-US" sz="1400" b="0" i="0" dirty="0" err="1">
                <a:effectLst/>
                <a:latin typeface="Menlo"/>
              </a:rPr>
              <a:t>disp</a:t>
            </a:r>
            <a:r>
              <a:rPr lang="en-US" sz="1400" b="0" i="0" dirty="0">
                <a:effectLst/>
                <a:latin typeface="Menlo"/>
              </a:rPr>
              <a:t>(</a:t>
            </a:r>
            <a:r>
              <a:rPr lang="en-US" sz="1400" b="0" i="0" dirty="0">
                <a:solidFill>
                  <a:srgbClr val="A709F5"/>
                </a:solidFill>
                <a:effectLst/>
                <a:latin typeface="Menlo"/>
              </a:rPr>
              <a:t>'y values:'</a:t>
            </a:r>
            <a:r>
              <a:rPr lang="en-US" sz="1400" b="0" i="0" dirty="0">
                <a:effectLst/>
                <a:latin typeface="Menlo"/>
              </a:rPr>
              <a:t>);</a:t>
            </a:r>
          </a:p>
          <a:p>
            <a:pPr marL="0" indent="0">
              <a:buNone/>
            </a:pPr>
            <a:r>
              <a:rPr lang="en-US" sz="1400" b="0" i="0" dirty="0" err="1">
                <a:effectLst/>
                <a:latin typeface="Menlo"/>
              </a:rPr>
              <a:t>disp</a:t>
            </a:r>
            <a:r>
              <a:rPr lang="en-US" sz="1400" b="0" i="0" dirty="0">
                <a:effectLst/>
                <a:latin typeface="Menlo"/>
              </a:rPr>
              <a:t>(y);</a:t>
            </a:r>
          </a:p>
          <a:p>
            <a:pPr marL="0" indent="0">
              <a:buNone/>
            </a:pPr>
            <a:r>
              <a:rPr lang="en-US" sz="1400" b="0" i="0" dirty="0">
                <a:solidFill>
                  <a:srgbClr val="008013"/>
                </a:solidFill>
                <a:effectLst/>
                <a:latin typeface="Menlo"/>
              </a:rPr>
              <a:t>% Plot the result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plot(x, y, </a:t>
            </a:r>
            <a:r>
              <a:rPr lang="en-US" sz="1400" b="0" i="0" dirty="0">
                <a:solidFill>
                  <a:srgbClr val="A709F5"/>
                </a:solidFill>
                <a:effectLst/>
                <a:latin typeface="Menlo"/>
              </a:rPr>
              <a:t>'-o'</a:t>
            </a:r>
            <a:r>
              <a:rPr lang="en-US" sz="1400" b="0" i="0" dirty="0">
                <a:effectLst/>
                <a:latin typeface="Menlo"/>
              </a:rPr>
              <a:t>);</a:t>
            </a:r>
          </a:p>
          <a:p>
            <a:pPr marL="0" indent="0">
              <a:buNone/>
            </a:pPr>
            <a:r>
              <a:rPr lang="en-US" sz="1400" b="0" i="0" dirty="0" err="1">
                <a:effectLst/>
                <a:latin typeface="Menlo"/>
              </a:rPr>
              <a:t>xlabel</a:t>
            </a:r>
            <a:r>
              <a:rPr lang="en-US" sz="1400" b="0" i="0" dirty="0">
                <a:effectLst/>
                <a:latin typeface="Menlo"/>
              </a:rPr>
              <a:t>(</a:t>
            </a:r>
            <a:r>
              <a:rPr lang="en-US" sz="1400" b="0" i="0" dirty="0">
                <a:solidFill>
                  <a:srgbClr val="A709F5"/>
                </a:solidFill>
                <a:effectLst/>
                <a:latin typeface="Menlo"/>
              </a:rPr>
              <a:t>'x'</a:t>
            </a:r>
            <a:r>
              <a:rPr lang="en-US" sz="1400" b="0" i="0" dirty="0">
                <a:effectLst/>
                <a:latin typeface="Menlo"/>
              </a:rPr>
              <a:t>);</a:t>
            </a:r>
          </a:p>
          <a:p>
            <a:pPr marL="0" indent="0">
              <a:buNone/>
            </a:pPr>
            <a:r>
              <a:rPr lang="en-US" sz="1400" b="0" i="0" dirty="0" err="1">
                <a:effectLst/>
                <a:latin typeface="Menlo"/>
              </a:rPr>
              <a:t>ylabel</a:t>
            </a:r>
            <a:r>
              <a:rPr lang="en-US" sz="1400" b="0" i="0" dirty="0">
                <a:effectLst/>
                <a:latin typeface="Menlo"/>
              </a:rPr>
              <a:t>(</a:t>
            </a:r>
            <a:r>
              <a:rPr lang="en-US" sz="1400" b="0" i="0" dirty="0">
                <a:solidFill>
                  <a:srgbClr val="A709F5"/>
                </a:solidFill>
                <a:effectLst/>
                <a:latin typeface="Menlo"/>
              </a:rPr>
              <a:t>'y'</a:t>
            </a:r>
            <a:r>
              <a:rPr lang="en-US" sz="1400" b="0" i="0" dirty="0">
                <a:effectLst/>
                <a:latin typeface="Menlo"/>
              </a:rPr>
              <a:t>);</a:t>
            </a: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title(</a:t>
            </a:r>
            <a:r>
              <a:rPr lang="en-US" sz="1400" b="0" i="0" dirty="0">
                <a:solidFill>
                  <a:srgbClr val="A709F5"/>
                </a:solidFill>
                <a:effectLst/>
                <a:latin typeface="Menlo"/>
              </a:rPr>
              <a:t>'Euler Method'</a:t>
            </a:r>
            <a:r>
              <a:rPr lang="en-US" sz="1400" b="0" i="0" dirty="0">
                <a:effectLst/>
                <a:latin typeface="Menlo"/>
              </a:rPr>
              <a:t>);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4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71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DAC24-4898-4ED4-748B-FA8721E0B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AF566187-BE75-98B2-3CFE-2FF5AAE4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323A11-13D2-34BA-4B37-6E83598C4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Εφαρμογή μεθόδου διχοτόμησης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739557-CAE4-0FF5-1454-868A8720562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24977" y="1150557"/>
            <a:ext cx="8881956" cy="555176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1700" dirty="0">
                <a:ea typeface="+mn-ea"/>
                <a:cs typeface="+mn-cs"/>
              </a:rPr>
              <a:t>α = α, </a:t>
            </a:r>
            <a:r>
              <a:rPr lang="en-US" sz="1700" dirty="0">
                <a:ea typeface="+mn-ea"/>
                <a:cs typeface="+mn-cs"/>
              </a:rPr>
              <a:t>b = </a:t>
            </a:r>
            <a:r>
              <a:rPr lang="el-GR" sz="1700" dirty="0">
                <a:ea typeface="+mn-ea"/>
                <a:cs typeface="+mn-cs"/>
              </a:rPr>
              <a:t>β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x = (</a:t>
            </a:r>
            <a:r>
              <a:rPr lang="el-GR" sz="1700" dirty="0">
                <a:ea typeface="+mn-ea"/>
                <a:cs typeface="+mn-cs"/>
              </a:rPr>
              <a:t>α+</a:t>
            </a:r>
            <a:r>
              <a:rPr lang="en-US" sz="1700" dirty="0">
                <a:ea typeface="+mn-ea"/>
                <a:cs typeface="+mn-cs"/>
              </a:rPr>
              <a:t>b)/2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solidFill>
                  <a:srgbClr val="1A1AFF"/>
                </a:solidFill>
                <a:ea typeface="+mn-ea"/>
                <a:cs typeface="+mn-cs"/>
              </a:rPr>
              <a:t>while</a:t>
            </a:r>
            <a:r>
              <a:rPr lang="en-US" sz="1700" dirty="0">
                <a:ea typeface="+mn-ea"/>
                <a:cs typeface="+mn-cs"/>
              </a:rPr>
              <a:t> </a:t>
            </a:r>
            <a:r>
              <a:rPr lang="el-GR" sz="1700" dirty="0">
                <a:ea typeface="+mn-ea"/>
                <a:cs typeface="+mn-cs"/>
              </a:rPr>
              <a:t>όσο δεν ικανοποιείται κάποιο από τα κριτήρια διακοπής </a:t>
            </a:r>
            <a:r>
              <a:rPr lang="en-US" sz="1700" dirty="0">
                <a:solidFill>
                  <a:srgbClr val="1A1AFF"/>
                </a:solidFill>
                <a:ea typeface="+mn-ea"/>
                <a:cs typeface="+mn-cs"/>
              </a:rPr>
              <a:t>do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solidFill>
                  <a:srgbClr val="1A1AFF"/>
                </a:solidFill>
                <a:ea typeface="+mn-ea"/>
                <a:cs typeface="+mn-cs"/>
              </a:rPr>
              <a:t>      if</a:t>
            </a:r>
            <a:r>
              <a:rPr lang="en-US" sz="1700" dirty="0">
                <a:ea typeface="+mn-ea"/>
                <a:cs typeface="+mn-cs"/>
              </a:rPr>
              <a:t> f(x)=0 </a:t>
            </a:r>
            <a:r>
              <a:rPr lang="en-US" sz="1700" dirty="0">
                <a:solidFill>
                  <a:srgbClr val="1A1AFF"/>
                </a:solidFill>
                <a:ea typeface="+mn-ea"/>
                <a:cs typeface="+mn-cs"/>
              </a:rPr>
              <a:t>then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         H </a:t>
            </a:r>
            <a:r>
              <a:rPr lang="el-GR" sz="1700" dirty="0">
                <a:ea typeface="+mn-ea"/>
                <a:cs typeface="+mn-cs"/>
              </a:rPr>
              <a:t>ρίζα είναι το </a:t>
            </a:r>
            <a:r>
              <a:rPr lang="en-US" sz="1700" dirty="0">
                <a:ea typeface="+mn-ea"/>
                <a:cs typeface="+mn-cs"/>
              </a:rPr>
              <a:t>x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      </a:t>
            </a:r>
            <a:r>
              <a:rPr lang="en-US" sz="1700" dirty="0">
                <a:solidFill>
                  <a:srgbClr val="1A1AFF"/>
                </a:solidFill>
                <a:ea typeface="+mn-ea"/>
                <a:cs typeface="+mn-cs"/>
              </a:rPr>
              <a:t>else</a:t>
            </a:r>
            <a:r>
              <a:rPr lang="en-US" sz="1700" dirty="0">
                <a:ea typeface="+mn-ea"/>
                <a:cs typeface="+mn-cs"/>
              </a:rPr>
              <a:t> </a:t>
            </a:r>
            <a:r>
              <a:rPr lang="en-US" sz="1700" dirty="0">
                <a:solidFill>
                  <a:srgbClr val="1A1AFF"/>
                </a:solidFill>
                <a:ea typeface="+mn-ea"/>
                <a:cs typeface="+mn-cs"/>
              </a:rPr>
              <a:t>if</a:t>
            </a:r>
            <a:r>
              <a:rPr lang="en-US" sz="1700" dirty="0">
                <a:ea typeface="+mn-ea"/>
                <a:cs typeface="+mn-cs"/>
              </a:rPr>
              <a:t> f(</a:t>
            </a:r>
            <a:r>
              <a:rPr lang="el-GR" sz="1700" dirty="0">
                <a:ea typeface="+mn-ea"/>
                <a:cs typeface="+mn-cs"/>
              </a:rPr>
              <a:t>α)·</a:t>
            </a:r>
            <a:r>
              <a:rPr lang="en-US" sz="1700" dirty="0">
                <a:ea typeface="+mn-ea"/>
                <a:cs typeface="+mn-cs"/>
              </a:rPr>
              <a:t>f(x)&lt;0 </a:t>
            </a:r>
            <a:r>
              <a:rPr lang="en-US" sz="1700" dirty="0">
                <a:solidFill>
                  <a:srgbClr val="1A1AFF"/>
                </a:solidFill>
                <a:ea typeface="+mn-ea"/>
                <a:cs typeface="+mn-cs"/>
              </a:rPr>
              <a:t>then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             b=x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             x=(</a:t>
            </a:r>
            <a:r>
              <a:rPr lang="el-GR" sz="1700" dirty="0">
                <a:ea typeface="+mn-ea"/>
                <a:cs typeface="+mn-cs"/>
              </a:rPr>
              <a:t>α+</a:t>
            </a:r>
            <a:r>
              <a:rPr lang="en-US" sz="1700" dirty="0">
                <a:ea typeface="+mn-ea"/>
                <a:cs typeface="+mn-cs"/>
              </a:rPr>
              <a:t>b)/2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      </a:t>
            </a:r>
            <a:r>
              <a:rPr lang="en-US" sz="1700" dirty="0">
                <a:solidFill>
                  <a:srgbClr val="1A1AFF"/>
                </a:solidFill>
                <a:ea typeface="+mn-ea"/>
                <a:cs typeface="+mn-cs"/>
              </a:rPr>
              <a:t>else</a:t>
            </a:r>
            <a:endParaRPr lang="el-GR" sz="1700" dirty="0">
              <a:solidFill>
                <a:srgbClr val="1A1AFF"/>
              </a:solidFill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/>
              <a:t>             </a:t>
            </a:r>
            <a:r>
              <a:rPr lang="el-GR" sz="1700" dirty="0"/>
              <a:t>α=</a:t>
            </a:r>
            <a:r>
              <a:rPr lang="en-US" sz="1700" dirty="0"/>
              <a:t>x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solidFill>
                  <a:srgbClr val="1A1AFF"/>
                </a:solidFill>
                <a:ea typeface="+mn-ea"/>
                <a:cs typeface="+mn-cs"/>
              </a:rPr>
              <a:t>     </a:t>
            </a:r>
            <a:r>
              <a:rPr lang="en-US" sz="1700" dirty="0"/>
              <a:t>        x=(</a:t>
            </a:r>
            <a:r>
              <a:rPr lang="el-GR" sz="1700" dirty="0"/>
              <a:t>α+</a:t>
            </a:r>
            <a:r>
              <a:rPr lang="en-US" sz="1700" dirty="0"/>
              <a:t>b)/2</a:t>
            </a:r>
            <a:endParaRPr lang="el-GR" sz="1700" dirty="0">
              <a:solidFill>
                <a:srgbClr val="1A1AFF"/>
              </a:solidFill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      </a:t>
            </a:r>
            <a:r>
              <a:rPr lang="en-US" sz="1700" dirty="0">
                <a:solidFill>
                  <a:srgbClr val="1A1AFF"/>
                </a:solidFill>
                <a:ea typeface="+mn-ea"/>
                <a:cs typeface="+mn-cs"/>
              </a:rPr>
              <a:t>end if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solidFill>
                  <a:srgbClr val="1A1AFF"/>
                </a:solidFill>
                <a:ea typeface="+mn-ea"/>
                <a:cs typeface="+mn-cs"/>
              </a:rPr>
              <a:t>end while</a:t>
            </a:r>
            <a:endParaRPr lang="el-GR" sz="1700" dirty="0">
              <a:solidFill>
                <a:srgbClr val="1A1AFF"/>
              </a:solidFill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solidFill>
                  <a:srgbClr val="1A1AFF"/>
                </a:solidFill>
                <a:ea typeface="+mn-ea"/>
                <a:cs typeface="+mn-cs"/>
              </a:rPr>
              <a:t>if</a:t>
            </a:r>
            <a:r>
              <a:rPr lang="en-US" sz="1700" dirty="0">
                <a:ea typeface="+mn-ea"/>
                <a:cs typeface="+mn-cs"/>
              </a:rPr>
              <a:t> </a:t>
            </a:r>
            <a:r>
              <a:rPr lang="el-GR" sz="1700" dirty="0">
                <a:ea typeface="+mn-ea"/>
                <a:cs typeface="+mn-cs"/>
              </a:rPr>
              <a:t>έχει ξεπεραστεί ο μέγιστος αριθμός επαναλήψεων</a:t>
            </a:r>
            <a:r>
              <a:rPr lang="en-US" sz="1700" dirty="0">
                <a:ea typeface="+mn-ea"/>
                <a:cs typeface="+mn-cs"/>
              </a:rPr>
              <a:t>, </a:t>
            </a:r>
            <a:r>
              <a:rPr lang="en-US" sz="1700" dirty="0">
                <a:solidFill>
                  <a:srgbClr val="1A1AFF"/>
                </a:solidFill>
                <a:ea typeface="+mn-ea"/>
                <a:cs typeface="+mn-cs"/>
              </a:rPr>
              <a:t>then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      </a:t>
            </a:r>
            <a:r>
              <a:rPr lang="el-GR" sz="1700" dirty="0">
                <a:ea typeface="+mn-ea"/>
                <a:cs typeface="+mn-cs"/>
              </a:rPr>
              <a:t>η διαδικασία δεν συγκλίνει μετά από τον μέγιστο αριθμό επαναλήψεων.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solidFill>
                  <a:srgbClr val="1A1AFF"/>
                </a:solidFill>
                <a:ea typeface="+mn-ea"/>
                <a:cs typeface="+mn-cs"/>
              </a:rPr>
              <a:t>else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ea typeface="+mn-ea"/>
                <a:cs typeface="+mn-cs"/>
              </a:rPr>
              <a:t>   </a:t>
            </a:r>
            <a:r>
              <a:rPr lang="el-GR" sz="1700" dirty="0">
                <a:ea typeface="+mn-ea"/>
                <a:cs typeface="+mn-cs"/>
              </a:rPr>
              <a:t>το </a:t>
            </a:r>
            <a:r>
              <a:rPr lang="en-US" sz="1700" dirty="0">
                <a:ea typeface="+mn-ea"/>
                <a:cs typeface="+mn-cs"/>
              </a:rPr>
              <a:t>x </a:t>
            </a:r>
            <a:r>
              <a:rPr lang="el-GR" sz="1700" dirty="0">
                <a:ea typeface="+mn-ea"/>
                <a:cs typeface="+mn-cs"/>
              </a:rPr>
              <a:t>αποτελεί την προσέγγιση της ρίζας</a:t>
            </a:r>
            <a:endParaRPr lang="en-US" sz="1700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700" dirty="0">
                <a:solidFill>
                  <a:srgbClr val="1A1AFF"/>
                </a:solidFill>
                <a:ea typeface="+mn-ea"/>
                <a:cs typeface="+mn-cs"/>
              </a:rPr>
              <a:t>end if</a:t>
            </a:r>
            <a:endParaRPr lang="el-GR" sz="1700" dirty="0">
              <a:solidFill>
                <a:srgbClr val="1A1A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740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298FA-838D-FB25-470D-DE68C1F92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C3ED2F5F-BFA5-4891-2209-B7971373A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A4A69D-C714-101C-D404-87851AC6E7E9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145979" y="376413"/>
            <a:ext cx="8881956" cy="6462537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sz="1400" b="0" i="0" dirty="0">
                <a:solidFill>
                  <a:srgbClr val="902622"/>
                </a:solidFill>
                <a:effectLst/>
                <a:latin typeface="Menlo"/>
              </a:rPr>
              <a:t>' Euler Method in QB64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DECLARE </a:t>
            </a:r>
            <a:r>
              <a:rPr lang="en-US" sz="1400" b="0" i="0" dirty="0">
                <a:solidFill>
                  <a:srgbClr val="A709F5"/>
                </a:solidFill>
                <a:effectLst/>
                <a:latin typeface="Menlo"/>
              </a:rPr>
              <a:t>FUNCTION f (x AS SINGLE, y AS SINGLE) AS SINGLE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solidFill>
                  <a:srgbClr val="902622"/>
                </a:solidFill>
                <a:effectLst/>
                <a:latin typeface="Menlo"/>
              </a:rPr>
              <a:t>' Initial conditions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x0 = 0 </a:t>
            </a:r>
            <a:r>
              <a:rPr lang="en-US" sz="1400" b="0" i="0" dirty="0">
                <a:solidFill>
                  <a:srgbClr val="902622"/>
                </a:solidFill>
                <a:effectLst/>
                <a:latin typeface="Menlo"/>
              </a:rPr>
              <a:t>' Initial x value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y0 = 1 </a:t>
            </a:r>
            <a:r>
              <a:rPr lang="en-US" sz="1400" b="0" i="0" dirty="0">
                <a:solidFill>
                  <a:srgbClr val="902622"/>
                </a:solidFill>
                <a:effectLst/>
                <a:latin typeface="Menlo"/>
              </a:rPr>
              <a:t>' Initial y value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h = 0.1 </a:t>
            </a:r>
            <a:r>
              <a:rPr lang="en-US" sz="1400" b="0" i="0" dirty="0">
                <a:solidFill>
                  <a:srgbClr val="902622"/>
                </a:solidFill>
                <a:effectLst/>
                <a:latin typeface="Menlo"/>
              </a:rPr>
              <a:t>' Step size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 err="1">
                <a:effectLst/>
                <a:latin typeface="Menlo"/>
              </a:rPr>
              <a:t>x_end</a:t>
            </a:r>
            <a:r>
              <a:rPr lang="en-US" sz="1400" b="0" i="0" dirty="0">
                <a:effectLst/>
                <a:latin typeface="Menlo"/>
              </a:rPr>
              <a:t> = 1 </a:t>
            </a:r>
            <a:r>
              <a:rPr lang="en-US" sz="1400" b="0" i="0" dirty="0">
                <a:solidFill>
                  <a:srgbClr val="902622"/>
                </a:solidFill>
                <a:effectLst/>
                <a:latin typeface="Menlo"/>
              </a:rPr>
              <a:t>' Final x value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solidFill>
                  <a:srgbClr val="902622"/>
                </a:solidFill>
                <a:effectLst/>
                <a:latin typeface="Menlo"/>
              </a:rPr>
              <a:t>' Number of steps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steps = (</a:t>
            </a:r>
            <a:r>
              <a:rPr lang="en-US" sz="1400" b="0" i="0" dirty="0" err="1">
                <a:effectLst/>
                <a:latin typeface="Menlo"/>
              </a:rPr>
              <a:t>x_end</a:t>
            </a:r>
            <a:r>
              <a:rPr lang="en-US" sz="1400" b="0" i="0" dirty="0">
                <a:effectLst/>
                <a:latin typeface="Menlo"/>
              </a:rPr>
              <a:t> - x0) / h</a:t>
            </a:r>
          </a:p>
          <a:p>
            <a:pPr marL="0" indent="0">
              <a:buNone/>
            </a:pPr>
            <a:r>
              <a:rPr lang="en-US" sz="1400" b="0" i="0" dirty="0">
                <a:solidFill>
                  <a:srgbClr val="902622"/>
                </a:solidFill>
                <a:effectLst/>
                <a:latin typeface="Menlo"/>
              </a:rPr>
              <a:t>' Initialize variables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DIM </a:t>
            </a:r>
            <a:r>
              <a:rPr lang="en-US" sz="1400" b="0" i="0" dirty="0">
                <a:solidFill>
                  <a:srgbClr val="A709F5"/>
                </a:solidFill>
                <a:effectLst/>
                <a:latin typeface="Menlo"/>
              </a:rPr>
              <a:t>x AS SINGLE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DIM </a:t>
            </a:r>
            <a:r>
              <a:rPr lang="en-US" sz="1400" b="0" i="0" dirty="0">
                <a:solidFill>
                  <a:srgbClr val="A709F5"/>
                </a:solidFill>
                <a:effectLst/>
                <a:latin typeface="Menlo"/>
              </a:rPr>
              <a:t>y AS SINGLE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x = x0</a:t>
            </a: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y = y0</a:t>
            </a:r>
          </a:p>
          <a:p>
            <a:pPr marL="0" indent="0">
              <a:buNone/>
            </a:pPr>
            <a:r>
              <a:rPr lang="en-US" sz="1400" b="0" i="0" dirty="0">
                <a:solidFill>
                  <a:srgbClr val="902622"/>
                </a:solidFill>
                <a:effectLst/>
                <a:latin typeface="Menlo"/>
              </a:rPr>
              <a:t>' Euler method loop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FOR </a:t>
            </a:r>
            <a:r>
              <a:rPr lang="en-US" sz="1400" b="0" i="0" dirty="0" err="1">
                <a:solidFill>
                  <a:srgbClr val="A709F5"/>
                </a:solidFill>
                <a:effectLst/>
                <a:latin typeface="Menlo"/>
              </a:rPr>
              <a:t>i</a:t>
            </a:r>
            <a:r>
              <a:rPr lang="en-US" sz="1400" b="0" i="0" dirty="0">
                <a:solidFill>
                  <a:srgbClr val="A709F5"/>
                </a:solidFill>
                <a:effectLst/>
                <a:latin typeface="Menlo"/>
              </a:rPr>
              <a:t> = 1 TO steps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y = y + h * f(x, y)</a:t>
            </a: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x = x + h</a:t>
            </a: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PRINT </a:t>
            </a:r>
            <a:r>
              <a:rPr lang="en-US" sz="1400" b="0" i="0" dirty="0">
                <a:solidFill>
                  <a:srgbClr val="A709F5"/>
                </a:solidFill>
                <a:effectLst/>
                <a:latin typeface="Menlo"/>
              </a:rPr>
              <a:t>"x = "</a:t>
            </a:r>
            <a:r>
              <a:rPr lang="en-US" sz="1400" b="0" i="0" dirty="0">
                <a:effectLst/>
                <a:latin typeface="Menlo"/>
              </a:rPr>
              <a:t>; x; </a:t>
            </a:r>
            <a:r>
              <a:rPr lang="en-US" sz="1400" b="0" i="0" dirty="0">
                <a:solidFill>
                  <a:srgbClr val="A709F5"/>
                </a:solidFill>
                <a:effectLst/>
                <a:latin typeface="Menlo"/>
              </a:rPr>
              <a:t>" y = "</a:t>
            </a:r>
            <a:r>
              <a:rPr lang="en-US" sz="1400" b="0" i="0" dirty="0">
                <a:effectLst/>
                <a:latin typeface="Menlo"/>
              </a:rPr>
              <a:t>; y</a:t>
            </a: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NEXT </a:t>
            </a:r>
            <a:r>
              <a:rPr lang="en-US" sz="1400" b="0" i="0" dirty="0" err="1">
                <a:solidFill>
                  <a:srgbClr val="A709F5"/>
                </a:solidFill>
                <a:effectLst/>
                <a:latin typeface="Menlo"/>
              </a:rPr>
              <a:t>i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solidFill>
                  <a:srgbClr val="902622"/>
                </a:solidFill>
                <a:effectLst/>
                <a:latin typeface="Menlo"/>
              </a:rPr>
              <a:t>' Function to define the differential equation f(x, y)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FUNCTION </a:t>
            </a:r>
            <a:r>
              <a:rPr lang="en-US" sz="1400" b="0" i="0" dirty="0">
                <a:solidFill>
                  <a:srgbClr val="A709F5"/>
                </a:solidFill>
                <a:effectLst/>
                <a:latin typeface="Menlo"/>
              </a:rPr>
              <a:t>f (x AS SINGLE, y AS SINGLE) AS SINGLE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f = y </a:t>
            </a:r>
            <a:r>
              <a:rPr lang="en-US" sz="1400" b="0" i="0" dirty="0">
                <a:solidFill>
                  <a:srgbClr val="902622"/>
                </a:solidFill>
                <a:effectLst/>
                <a:latin typeface="Menlo"/>
              </a:rPr>
              <a:t>' Example: </a:t>
            </a:r>
            <a:r>
              <a:rPr lang="en-US" sz="1400" b="0" i="0" dirty="0" err="1">
                <a:solidFill>
                  <a:srgbClr val="902622"/>
                </a:solidFill>
                <a:effectLst/>
                <a:latin typeface="Menlo"/>
              </a:rPr>
              <a:t>dy</a:t>
            </a:r>
            <a:r>
              <a:rPr lang="en-US" sz="1400" b="0" i="0" dirty="0">
                <a:solidFill>
                  <a:srgbClr val="902622"/>
                </a:solidFill>
                <a:effectLst/>
                <a:latin typeface="Menlo"/>
              </a:rPr>
              <a:t>/dx = y</a:t>
            </a:r>
            <a:endParaRPr lang="en-US" sz="1400" b="0" i="0" dirty="0">
              <a:effectLst/>
              <a:latin typeface="Menlo"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  <a:latin typeface="Menlo"/>
              </a:rPr>
              <a:t>END </a:t>
            </a:r>
            <a:r>
              <a:rPr lang="en-US" sz="1400" b="0" i="0" dirty="0">
                <a:solidFill>
                  <a:srgbClr val="A709F5"/>
                </a:solidFill>
                <a:effectLst/>
                <a:latin typeface="Menlo"/>
              </a:rPr>
              <a:t>FUNCTION</a:t>
            </a:r>
            <a:endParaRPr lang="en-US" sz="1400" b="0" i="0" dirty="0">
              <a:effectLst/>
              <a:latin typeface="Menlo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9AE27B3-545A-3299-5C2F-E0C619BB0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8560" y="3040605"/>
            <a:ext cx="1800977" cy="78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200" dirty="0">
                <a:ea typeface="+mn-ea"/>
                <a:cs typeface="+mn-cs"/>
              </a:rPr>
              <a:t>From ChatGPT</a:t>
            </a:r>
            <a:endParaRPr lang="en-US" sz="2200" dirty="0">
              <a:solidFill>
                <a:srgbClr val="1A1A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1536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Ανασκόπηση μεθόδων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24977" y="1294932"/>
            <a:ext cx="8881956" cy="5551763"/>
          </a:xfrm>
        </p:spPr>
        <p:txBody>
          <a:bodyPr rtlCol="0">
            <a:no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ea typeface="+mn-ea"/>
                <a:cs typeface="+mn-cs"/>
              </a:rPr>
              <a:t>Μέθοδοι διχοτόμησης και </a:t>
            </a:r>
            <a:r>
              <a:rPr lang="en-US" sz="2200" dirty="0">
                <a:ea typeface="+mn-ea"/>
                <a:cs typeface="+mn-cs"/>
              </a:rPr>
              <a:t>Newton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ea typeface="+mn-ea"/>
                <a:cs typeface="+mn-cs"/>
              </a:rPr>
              <a:t>Μέθοδοι ολοκλήρωσης (</a:t>
            </a:r>
            <a:r>
              <a:rPr lang="en-US" sz="2200" dirty="0">
                <a:ea typeface="+mn-ea"/>
                <a:cs typeface="+mn-cs"/>
              </a:rPr>
              <a:t>Trapezoidal, Simpson, Monte-Carlo)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ea typeface="+mn-ea"/>
                <a:cs typeface="+mn-cs"/>
              </a:rPr>
              <a:t>Μέθοδος</a:t>
            </a:r>
            <a:r>
              <a:rPr lang="en-US" sz="2200" dirty="0">
                <a:ea typeface="+mn-ea"/>
                <a:cs typeface="+mn-cs"/>
              </a:rPr>
              <a:t> </a:t>
            </a:r>
            <a:r>
              <a:rPr lang="el-GR" sz="2200" dirty="0">
                <a:ea typeface="+mn-ea"/>
                <a:cs typeface="+mn-cs"/>
              </a:rPr>
              <a:t>παρεμβολής κατά </a:t>
            </a:r>
            <a:r>
              <a:rPr lang="en-US" sz="2200" dirty="0">
                <a:ea typeface="+mn-ea"/>
                <a:cs typeface="+mn-cs"/>
              </a:rPr>
              <a:t>Lagrange 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ea typeface="+mn-ea"/>
                <a:cs typeface="+mn-cs"/>
              </a:rPr>
              <a:t>Μέθοδο </a:t>
            </a:r>
            <a:r>
              <a:rPr lang="en-US" sz="2200" dirty="0">
                <a:ea typeface="+mn-ea"/>
                <a:cs typeface="+mn-cs"/>
              </a:rPr>
              <a:t>Euler </a:t>
            </a:r>
            <a:r>
              <a:rPr lang="el-GR" sz="2200" dirty="0">
                <a:ea typeface="+mn-ea"/>
                <a:cs typeface="+mn-cs"/>
              </a:rPr>
              <a:t>για την επίλυση συνήθων διαφορετικών</a:t>
            </a:r>
            <a:endParaRPr lang="en-US" sz="2200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200" dirty="0">
                <a:ea typeface="+mn-ea"/>
                <a:cs typeface="+mn-cs"/>
              </a:rPr>
              <a:t>  </a:t>
            </a:r>
            <a:r>
              <a:rPr lang="el-GR" sz="2200" dirty="0">
                <a:ea typeface="+mn-ea"/>
                <a:cs typeface="+mn-cs"/>
              </a:rPr>
              <a:t> ΜΕΓΑΛΟ ΜΕΡΟΣ ΑΠΌ ΤΟ ΠΕΡΙΕΧΟΜΕΝΟ ΤΗΣ ΔΙΑΛΕΞΗΣ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200" dirty="0">
                <a:ea typeface="+mn-ea"/>
                <a:cs typeface="+mn-cs"/>
              </a:rPr>
              <a:t>   ΑΥΤΗΣ ΠΡΟΗΛΘΕ ΑΠΌ ΤΟ </a:t>
            </a:r>
            <a:r>
              <a:rPr lang="en-US" sz="2200" dirty="0" err="1">
                <a:solidFill>
                  <a:srgbClr val="1A1AFF"/>
                </a:solidFill>
                <a:ea typeface="+mn-ea"/>
                <a:cs typeface="+mn-cs"/>
              </a:rPr>
              <a:t>chatgpt</a:t>
            </a:r>
            <a:r>
              <a:rPr lang="en-US" sz="2200" dirty="0">
                <a:ea typeface="+mn-ea"/>
                <a:cs typeface="+mn-cs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410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B11D6-A2BD-463B-F9C6-542A8D148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84067507-C0F7-72EF-2F57-4D8DFEC8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DD3820-2B37-074B-BEC9-DBE2D52EB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Παράδειγμα</a:t>
            </a:r>
            <a:endParaRPr lang="en-US" sz="3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14B0C81-D8B4-08D8-BB53-9A2327D0531F}"/>
                  </a:ext>
                </a:extLst>
              </p:cNvPr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24977" y="1150557"/>
                <a:ext cx="4547023" cy="5551763"/>
              </a:xfrm>
            </p:spPr>
            <p:txBody>
              <a:bodyPr rtlCol="0">
                <a:noAutofit/>
              </a:bodyPr>
              <a:lstStyle/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1800" dirty="0">
                    <a:ea typeface="+mn-ea"/>
                    <a:cs typeface="+mn-cs"/>
                  </a:rPr>
                  <a:t>Θα εφαρμόσουμε τη μέθοδο διχοτόμησης για την εύρεση της ρίζας της εξίσωσης </a:t>
                </a:r>
                <a:r>
                  <a:rPr lang="en-US" sz="1800" dirty="0">
                    <a:ea typeface="+mn-ea"/>
                    <a:cs typeface="+mn-cs"/>
                  </a:rPr>
                  <a:t>f(x)=x</a:t>
                </a:r>
                <a:r>
                  <a:rPr lang="en-US" sz="1800" baseline="30000" dirty="0">
                    <a:ea typeface="+mn-ea"/>
                    <a:cs typeface="+mn-cs"/>
                  </a:rPr>
                  <a:t>2</a:t>
                </a:r>
                <a:r>
                  <a:rPr lang="en-US" sz="1800" dirty="0">
                    <a:ea typeface="+mn-ea"/>
                    <a:cs typeface="+mn-cs"/>
                  </a:rPr>
                  <a:t>-3</a:t>
                </a:r>
                <a:r>
                  <a:rPr lang="el-GR" sz="1800" dirty="0">
                    <a:ea typeface="+mn-ea"/>
                    <a:cs typeface="+mn-cs"/>
                  </a:rPr>
                  <a:t>=</a:t>
                </a:r>
                <a:r>
                  <a:rPr lang="en-US" sz="1800" dirty="0">
                    <a:ea typeface="+mn-ea"/>
                    <a:cs typeface="+mn-cs"/>
                  </a:rPr>
                  <a:t>0 </a:t>
                </a:r>
                <a:r>
                  <a:rPr lang="el-GR" sz="1800" dirty="0">
                    <a:ea typeface="+mn-ea"/>
                    <a:cs typeface="+mn-cs"/>
                  </a:rPr>
                  <a:t>όταν το </a:t>
                </a:r>
                <a:r>
                  <a:rPr lang="en-US" sz="1800" dirty="0">
                    <a:ea typeface="+mn-ea"/>
                    <a:cs typeface="+mn-cs"/>
                  </a:rPr>
                  <a:t>x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</m:oMath>
                </a14:m>
                <a:r>
                  <a:rPr lang="en-US" sz="1800" dirty="0">
                    <a:ea typeface="+mn-ea"/>
                    <a:cs typeface="+mn-cs"/>
                  </a:rPr>
                  <a:t> [1,2] </a:t>
                </a:r>
                <a:r>
                  <a:rPr lang="el-GR" sz="1800" dirty="0">
                    <a:ea typeface="+mn-ea"/>
                    <a:cs typeface="+mn-cs"/>
                  </a:rPr>
                  <a:t>με τιμή της παραμέτρου ανοχής </a:t>
                </a:r>
                <a:r>
                  <a:rPr lang="en-US" sz="1800" dirty="0" err="1">
                    <a:ea typeface="+mn-ea"/>
                    <a:cs typeface="+mn-cs"/>
                  </a:rPr>
                  <a:t>tol</a:t>
                </a:r>
                <a:r>
                  <a:rPr lang="en-US" sz="1800" dirty="0">
                    <a:ea typeface="+mn-ea"/>
                    <a:cs typeface="+mn-cs"/>
                  </a:rPr>
                  <a:t> = 0.03 </a:t>
                </a:r>
                <a:r>
                  <a:rPr lang="el-GR" sz="1800" dirty="0">
                    <a:ea typeface="+mn-ea"/>
                    <a:cs typeface="+mn-cs"/>
                  </a:rPr>
                  <a:t>και κριτήριο διακοπής αυτό της </a:t>
                </a:r>
                <a:r>
                  <a:rPr lang="el-GR" sz="1800" dirty="0" err="1">
                    <a:ea typeface="+mn-ea"/>
                    <a:cs typeface="+mn-cs"/>
                  </a:rPr>
                  <a:t>επακρίβειας</a:t>
                </a:r>
                <a:r>
                  <a:rPr lang="el-GR" sz="1800" dirty="0">
                    <a:ea typeface="+mn-ea"/>
                    <a:cs typeface="+mn-cs"/>
                  </a:rPr>
                  <a:t> να γίνει μικρότερη από την παράμετρο ανοχής. Είναι φανερό ότι η ρίζα είναι η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180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rad>
                  </m:oMath>
                </a14:m>
                <a:r>
                  <a:rPr lang="el-GR" sz="1800" dirty="0"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14B0C81-D8B4-08D8-BB53-9A2327D053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24977" y="1150557"/>
                <a:ext cx="4547023" cy="5551763"/>
              </a:xfrm>
              <a:blipFill>
                <a:blip r:embed="rId3"/>
                <a:stretch>
                  <a:fillRect l="-1072" t="-659" r="-1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04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B4E6C-85DD-1E68-6DEA-BA47B8AE5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E27B7E1A-AA58-D95E-CA0D-1E7CFC7A0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3A033E-F5A9-62B5-C812-A3AC29090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Παράδειγμα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36FA38-F9B1-01E0-E5FE-207E12E1DDEF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24977" y="1150558"/>
            <a:ext cx="7595023" cy="175627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1800" dirty="0">
                <a:solidFill>
                  <a:srgbClr val="1A1AFF"/>
                </a:solidFill>
                <a:ea typeface="+mn-ea"/>
                <a:cs typeface="+mn-cs"/>
              </a:rPr>
              <a:t>Βήμα 1</a:t>
            </a:r>
            <a:r>
              <a:rPr lang="en-US" sz="1800" dirty="0">
                <a:ea typeface="+mn-ea"/>
                <a:cs typeface="+mn-cs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1800" dirty="0">
                <a:ea typeface="+mn-ea"/>
                <a:cs typeface="+mn-cs"/>
              </a:rPr>
              <a:t>Θέτουμε α</a:t>
            </a:r>
            <a:r>
              <a:rPr lang="el-GR" sz="1800" baseline="-25000" dirty="0">
                <a:ea typeface="+mn-ea"/>
                <a:cs typeface="+mn-cs"/>
              </a:rPr>
              <a:t>1</a:t>
            </a:r>
            <a:r>
              <a:rPr lang="el-GR" sz="1800" dirty="0">
                <a:ea typeface="+mn-ea"/>
                <a:cs typeface="+mn-cs"/>
              </a:rPr>
              <a:t> = 1 και β</a:t>
            </a:r>
            <a:r>
              <a:rPr lang="el-GR" sz="1800" baseline="-25000" dirty="0">
                <a:ea typeface="+mn-ea"/>
                <a:cs typeface="+mn-cs"/>
              </a:rPr>
              <a:t>1</a:t>
            </a:r>
            <a:r>
              <a:rPr lang="el-GR" sz="1800" dirty="0">
                <a:ea typeface="+mn-ea"/>
                <a:cs typeface="+mn-cs"/>
              </a:rPr>
              <a:t> = 2 για τα οποία ισχύει </a:t>
            </a:r>
            <a:r>
              <a:rPr lang="en-US" sz="1800" dirty="0">
                <a:ea typeface="+mn-ea"/>
                <a:cs typeface="+mn-cs"/>
              </a:rPr>
              <a:t>f(1) = -2 &lt; 0 </a:t>
            </a:r>
            <a:r>
              <a:rPr lang="el-GR" sz="1800" dirty="0">
                <a:ea typeface="+mn-ea"/>
                <a:cs typeface="+mn-cs"/>
              </a:rPr>
              <a:t>και </a:t>
            </a:r>
            <a:r>
              <a:rPr lang="en-US" sz="1800" dirty="0">
                <a:ea typeface="+mn-ea"/>
                <a:cs typeface="+mn-cs"/>
              </a:rPr>
              <a:t>f(2) = 1 &gt; 0.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1800" dirty="0">
                <a:ea typeface="+mn-ea"/>
                <a:cs typeface="+mn-cs"/>
              </a:rPr>
              <a:t>Υπολογίζουμε το </a:t>
            </a:r>
            <a:r>
              <a:rPr lang="en-US" sz="1800" dirty="0">
                <a:ea typeface="+mn-ea"/>
                <a:cs typeface="+mn-cs"/>
              </a:rPr>
              <a:t>x</a:t>
            </a:r>
            <a:r>
              <a:rPr lang="en-US" sz="1800" baseline="-25000" dirty="0">
                <a:ea typeface="+mn-ea"/>
                <a:cs typeface="+mn-cs"/>
              </a:rPr>
              <a:t>1</a:t>
            </a:r>
            <a:r>
              <a:rPr lang="en-US" sz="1800" dirty="0">
                <a:ea typeface="+mn-ea"/>
                <a:cs typeface="+mn-cs"/>
              </a:rPr>
              <a:t> = (1+2)/2 = 1.5 </a:t>
            </a:r>
            <a:r>
              <a:rPr lang="el-GR" sz="1800" dirty="0">
                <a:ea typeface="+mn-ea"/>
                <a:cs typeface="+mn-cs"/>
              </a:rPr>
              <a:t>και </a:t>
            </a:r>
            <a:r>
              <a:rPr lang="en-US" sz="1800" dirty="0">
                <a:ea typeface="+mn-ea"/>
                <a:cs typeface="+mn-cs"/>
              </a:rPr>
              <a:t>f(x</a:t>
            </a:r>
            <a:r>
              <a:rPr lang="en-US" sz="1800" baseline="-25000" dirty="0">
                <a:ea typeface="+mn-ea"/>
                <a:cs typeface="+mn-cs"/>
              </a:rPr>
              <a:t>1</a:t>
            </a:r>
            <a:r>
              <a:rPr lang="en-US" sz="1800" dirty="0">
                <a:ea typeface="+mn-ea"/>
                <a:cs typeface="+mn-cs"/>
              </a:rPr>
              <a:t>) = -0.75.</a:t>
            </a:r>
            <a:endParaRPr lang="en-US" sz="1800" dirty="0">
              <a:solidFill>
                <a:srgbClr val="1A1AFF"/>
              </a:solidFill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Πίνακας 1">
                <a:extLst>
                  <a:ext uri="{FF2B5EF4-FFF2-40B4-BE49-F238E27FC236}">
                    <a16:creationId xmlns:a16="http://schemas.microsoft.com/office/drawing/2014/main" id="{605A86FF-A416-3A08-B244-F82A95E265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6234858"/>
                  </p:ext>
                </p:extLst>
              </p:nvPr>
            </p:nvGraphicFramePr>
            <p:xfrm>
              <a:off x="76359" y="4164190"/>
              <a:ext cx="8981016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303">
                      <a:extLst>
                        <a:ext uri="{9D8B030D-6E8A-4147-A177-3AD203B41FA5}">
                          <a16:colId xmlns:a16="http://schemas.microsoft.com/office/drawing/2014/main" val="1639873743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581642594"/>
                        </a:ext>
                      </a:extLst>
                    </a:gridCol>
                    <a:gridCol w="690880">
                      <a:extLst>
                        <a:ext uri="{9D8B030D-6E8A-4147-A177-3AD203B41FA5}">
                          <a16:colId xmlns:a16="http://schemas.microsoft.com/office/drawing/2014/main" val="637746217"/>
                        </a:ext>
                      </a:extLst>
                    </a:gridCol>
                    <a:gridCol w="1021080">
                      <a:extLst>
                        <a:ext uri="{9D8B030D-6E8A-4147-A177-3AD203B41FA5}">
                          <a16:colId xmlns:a16="http://schemas.microsoft.com/office/drawing/2014/main" val="3085928137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1713988155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2175136061"/>
                        </a:ext>
                      </a:extLst>
                    </a:gridCol>
                    <a:gridCol w="1021080">
                      <a:extLst>
                        <a:ext uri="{9D8B030D-6E8A-4147-A177-3AD203B41FA5}">
                          <a16:colId xmlns:a16="http://schemas.microsoft.com/office/drawing/2014/main" val="2197394679"/>
                        </a:ext>
                      </a:extLst>
                    </a:gridCol>
                    <a:gridCol w="1371981">
                      <a:extLst>
                        <a:ext uri="{9D8B030D-6E8A-4147-A177-3AD203B41FA5}">
                          <a16:colId xmlns:a16="http://schemas.microsoft.com/office/drawing/2014/main" val="2136925070"/>
                        </a:ext>
                      </a:extLst>
                    </a:gridCol>
                    <a:gridCol w="656197">
                      <a:extLst>
                        <a:ext uri="{9D8B030D-6E8A-4147-A177-3AD203B41FA5}">
                          <a16:colId xmlns:a16="http://schemas.microsoft.com/office/drawing/2014/main" val="1396445127"/>
                        </a:ext>
                      </a:extLst>
                    </a:gridCol>
                    <a:gridCol w="1125855">
                      <a:extLst>
                        <a:ext uri="{9D8B030D-6E8A-4147-A177-3AD203B41FA5}">
                          <a16:colId xmlns:a16="http://schemas.microsoft.com/office/drawing/2014/main" val="34288808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r>
                            <a:rPr lang="en-US" baseline="-25000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f(b</a:t>
                          </a:r>
                          <a:r>
                            <a:rPr lang="en-US" baseline="-25000" dirty="0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  <a:r>
                            <a:rPr lang="en-US" dirty="0" err="1"/>
                            <a:t>tol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)f(</a:t>
                          </a:r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40356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1A1A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1A1A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59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394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-0.3594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235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-0.3594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-0.1523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765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-0.1523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1.7188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-0.0459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0.0313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4997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1.7188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-0.0459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1.7344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0.0157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00396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Πίνακας 1">
                <a:extLst>
                  <a:ext uri="{FF2B5EF4-FFF2-40B4-BE49-F238E27FC236}">
                    <a16:creationId xmlns:a16="http://schemas.microsoft.com/office/drawing/2014/main" id="{605A86FF-A416-3A08-B244-F82A95E265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6234858"/>
                  </p:ext>
                </p:extLst>
              </p:nvPr>
            </p:nvGraphicFramePr>
            <p:xfrm>
              <a:off x="76359" y="4164190"/>
              <a:ext cx="8981016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303">
                      <a:extLst>
                        <a:ext uri="{9D8B030D-6E8A-4147-A177-3AD203B41FA5}">
                          <a16:colId xmlns:a16="http://schemas.microsoft.com/office/drawing/2014/main" val="1639873743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581642594"/>
                        </a:ext>
                      </a:extLst>
                    </a:gridCol>
                    <a:gridCol w="690880">
                      <a:extLst>
                        <a:ext uri="{9D8B030D-6E8A-4147-A177-3AD203B41FA5}">
                          <a16:colId xmlns:a16="http://schemas.microsoft.com/office/drawing/2014/main" val="637746217"/>
                        </a:ext>
                      </a:extLst>
                    </a:gridCol>
                    <a:gridCol w="1021080">
                      <a:extLst>
                        <a:ext uri="{9D8B030D-6E8A-4147-A177-3AD203B41FA5}">
                          <a16:colId xmlns:a16="http://schemas.microsoft.com/office/drawing/2014/main" val="3085928137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1713988155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2175136061"/>
                        </a:ext>
                      </a:extLst>
                    </a:gridCol>
                    <a:gridCol w="1021080">
                      <a:extLst>
                        <a:ext uri="{9D8B030D-6E8A-4147-A177-3AD203B41FA5}">
                          <a16:colId xmlns:a16="http://schemas.microsoft.com/office/drawing/2014/main" val="2197394679"/>
                        </a:ext>
                      </a:extLst>
                    </a:gridCol>
                    <a:gridCol w="1371981">
                      <a:extLst>
                        <a:ext uri="{9D8B030D-6E8A-4147-A177-3AD203B41FA5}">
                          <a16:colId xmlns:a16="http://schemas.microsoft.com/office/drawing/2014/main" val="2136925070"/>
                        </a:ext>
                      </a:extLst>
                    </a:gridCol>
                    <a:gridCol w="656197">
                      <a:extLst>
                        <a:ext uri="{9D8B030D-6E8A-4147-A177-3AD203B41FA5}">
                          <a16:colId xmlns:a16="http://schemas.microsoft.com/office/drawing/2014/main" val="1396445127"/>
                        </a:ext>
                      </a:extLst>
                    </a:gridCol>
                    <a:gridCol w="1125855">
                      <a:extLst>
                        <a:ext uri="{9D8B030D-6E8A-4147-A177-3AD203B41FA5}">
                          <a16:colId xmlns:a16="http://schemas.microsoft.com/office/drawing/2014/main" val="34288808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r>
                            <a:rPr lang="en-US" baseline="-25000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f(b</a:t>
                          </a:r>
                          <a:r>
                            <a:rPr lang="en-US" baseline="-25000" dirty="0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3451" t="-8197" r="-130973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  <a:r>
                            <a:rPr lang="en-US" dirty="0" err="1"/>
                            <a:t>tol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)f(</a:t>
                          </a:r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40356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1A1A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1A1A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59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394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-0.3594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235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-0.3594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-0.1523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765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-0.1523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1.7188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-0.0459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0.0313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4997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1.7188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-0.0459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1.7344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0.0157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00396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15628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4EF4F-8A7B-395C-2DC9-76C39464A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519075A7-30D1-EBE5-DC64-3632515B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E95E257-AFA6-4A6C-8E76-CFC4B81F14EF}" type="slidenum">
              <a:rPr lang="el-GR" altLang="en-US" sz="1400" smtClean="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l-GR" alt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5AD7CB-4D67-2503-6812-BC299097B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002060"/>
                </a:solidFill>
              </a:rPr>
              <a:t>Παράδειγμα</a:t>
            </a:r>
            <a:endParaRPr lang="en-US" sz="3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E4E59E-D1D2-E866-C0F0-29DD102813CB}"/>
                  </a:ext>
                </a:extLst>
              </p:cNvPr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24977" y="1150558"/>
                <a:ext cx="7011090" cy="1717770"/>
              </a:xfrm>
            </p:spPr>
            <p:txBody>
              <a:bodyPr rtlCol="0">
                <a:noAutofit/>
              </a:bodyPr>
              <a:lstStyle/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1800" dirty="0">
                    <a:solidFill>
                      <a:srgbClr val="1A1AFF"/>
                    </a:solidFill>
                    <a:ea typeface="+mn-ea"/>
                    <a:cs typeface="+mn-cs"/>
                  </a:rPr>
                  <a:t>Βήμα 2</a:t>
                </a:r>
                <a:endParaRPr lang="en-US" sz="1800" dirty="0">
                  <a:solidFill>
                    <a:srgbClr val="1A1AFF"/>
                  </a:solidFill>
                  <a:ea typeface="+mn-ea"/>
                  <a:cs typeface="+mn-cs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1800" dirty="0">
                    <a:ea typeface="+mn-ea"/>
                    <a:cs typeface="+mn-cs"/>
                  </a:rPr>
                  <a:t>Αφού </a:t>
                </a:r>
                <a:r>
                  <a:rPr lang="en-US" sz="1800" dirty="0">
                    <a:ea typeface="+mn-ea"/>
                    <a:cs typeface="+mn-cs"/>
                  </a:rPr>
                  <a:t>f(x</a:t>
                </a:r>
                <a:r>
                  <a:rPr lang="en-US" sz="1800" baseline="-25000" dirty="0">
                    <a:ea typeface="+mn-ea"/>
                    <a:cs typeface="+mn-cs"/>
                  </a:rPr>
                  <a:t>1</a:t>
                </a:r>
                <a:r>
                  <a:rPr lang="en-US" sz="1800" dirty="0">
                    <a:ea typeface="+mn-ea"/>
                    <a:cs typeface="+mn-cs"/>
                  </a:rPr>
                  <a:t>)f(</a:t>
                </a:r>
                <a:r>
                  <a:rPr lang="el-GR" sz="1800" dirty="0">
                    <a:ea typeface="+mn-ea"/>
                    <a:cs typeface="+mn-cs"/>
                  </a:rPr>
                  <a:t>α</a:t>
                </a:r>
                <a:r>
                  <a:rPr lang="el-GR" sz="1800" baseline="-25000" dirty="0">
                    <a:ea typeface="+mn-ea"/>
                    <a:cs typeface="+mn-cs"/>
                  </a:rPr>
                  <a:t>1</a:t>
                </a:r>
                <a:r>
                  <a:rPr lang="en-US" sz="1800" dirty="0">
                    <a:ea typeface="+mn-ea"/>
                    <a:cs typeface="+mn-cs"/>
                  </a:rPr>
                  <a:t>) &gt; 0, </a:t>
                </a:r>
                <a:r>
                  <a:rPr lang="el-GR" sz="1800" dirty="0">
                    <a:ea typeface="+mn-ea"/>
                    <a:cs typeface="+mn-cs"/>
                  </a:rPr>
                  <a:t>θέτουμε α</a:t>
                </a:r>
                <a:r>
                  <a:rPr lang="el-GR" sz="1800" baseline="-25000" dirty="0">
                    <a:ea typeface="+mn-ea"/>
                    <a:cs typeface="+mn-cs"/>
                  </a:rPr>
                  <a:t>2 </a:t>
                </a:r>
                <a:r>
                  <a:rPr lang="el-GR" sz="1800" dirty="0">
                    <a:ea typeface="+mn-ea"/>
                    <a:cs typeface="+mn-cs"/>
                  </a:rPr>
                  <a:t>= </a:t>
                </a:r>
                <a:r>
                  <a:rPr lang="en-US" sz="1800" dirty="0">
                    <a:ea typeface="+mn-ea"/>
                    <a:cs typeface="+mn-cs"/>
                  </a:rPr>
                  <a:t>x</a:t>
                </a:r>
                <a:r>
                  <a:rPr lang="en-US" sz="1800" baseline="-25000" dirty="0">
                    <a:ea typeface="+mn-ea"/>
                    <a:cs typeface="+mn-cs"/>
                  </a:rPr>
                  <a:t>1</a:t>
                </a:r>
                <a:r>
                  <a:rPr lang="el-GR" sz="1800" baseline="-25000" dirty="0">
                    <a:ea typeface="+mn-ea"/>
                    <a:cs typeface="+mn-cs"/>
                  </a:rPr>
                  <a:t> </a:t>
                </a:r>
                <a:r>
                  <a:rPr lang="en-US" sz="1800" dirty="0">
                    <a:ea typeface="+mn-ea"/>
                    <a:cs typeface="+mn-cs"/>
                  </a:rPr>
                  <a:t>=</a:t>
                </a:r>
                <a:r>
                  <a:rPr lang="el-GR" sz="1800" dirty="0">
                    <a:ea typeface="+mn-ea"/>
                    <a:cs typeface="+mn-cs"/>
                  </a:rPr>
                  <a:t> </a:t>
                </a:r>
                <a:r>
                  <a:rPr lang="en-US" sz="1800" dirty="0">
                    <a:ea typeface="+mn-ea"/>
                    <a:cs typeface="+mn-cs"/>
                  </a:rPr>
                  <a:t>1.5 </a:t>
                </a:r>
                <a:r>
                  <a:rPr lang="el-GR" sz="1800" dirty="0">
                    <a:ea typeface="+mn-ea"/>
                    <a:cs typeface="+mn-cs"/>
                  </a:rPr>
                  <a:t>και β</a:t>
                </a:r>
                <a:r>
                  <a:rPr lang="el-GR" sz="1800" baseline="-25000" dirty="0">
                    <a:ea typeface="+mn-ea"/>
                    <a:cs typeface="+mn-cs"/>
                  </a:rPr>
                  <a:t>2</a:t>
                </a:r>
                <a:r>
                  <a:rPr lang="el-GR" sz="1800" dirty="0">
                    <a:ea typeface="+mn-ea"/>
                    <a:cs typeface="+mn-cs"/>
                  </a:rPr>
                  <a:t> = 2.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1800" dirty="0">
                    <a:ea typeface="+mn-ea"/>
                    <a:cs typeface="+mn-cs"/>
                  </a:rPr>
                  <a:t>Υπολογίζουμε </a:t>
                </a:r>
                <a:r>
                  <a:rPr lang="en-US" sz="1800" dirty="0">
                    <a:ea typeface="+mn-ea"/>
                    <a:cs typeface="+mn-cs"/>
                  </a:rPr>
                  <a:t>x</a:t>
                </a:r>
                <a:r>
                  <a:rPr lang="en-US" sz="1800" baseline="-25000" dirty="0">
                    <a:ea typeface="+mn-ea"/>
                    <a:cs typeface="+mn-cs"/>
                  </a:rPr>
                  <a:t>2</a:t>
                </a:r>
                <a:r>
                  <a:rPr lang="en-US" sz="1800" dirty="0">
                    <a:ea typeface="+mn-ea"/>
                    <a:cs typeface="+mn-cs"/>
                  </a:rPr>
                  <a:t> = (1.5+2)/2 = 1.75 </a:t>
                </a:r>
                <a:r>
                  <a:rPr lang="el-GR" sz="1800" dirty="0">
                    <a:ea typeface="+mn-ea"/>
                    <a:cs typeface="+mn-cs"/>
                  </a:rPr>
                  <a:t>και </a:t>
                </a:r>
                <a:r>
                  <a:rPr lang="en-US" sz="1800" dirty="0">
                    <a:ea typeface="+mn-ea"/>
                    <a:cs typeface="+mn-cs"/>
                  </a:rPr>
                  <a:t>f(x</a:t>
                </a:r>
                <a:r>
                  <a:rPr lang="en-US" sz="1800" baseline="-25000" dirty="0">
                    <a:ea typeface="+mn-ea"/>
                    <a:cs typeface="+mn-cs"/>
                  </a:rPr>
                  <a:t>2</a:t>
                </a:r>
                <a:r>
                  <a:rPr lang="en-US" sz="1800" dirty="0">
                    <a:ea typeface="+mn-ea"/>
                    <a:cs typeface="+mn-cs"/>
                  </a:rPr>
                  <a:t>) = 0.625.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l-GR" sz="1800" dirty="0">
                    <a:ea typeface="+mn-ea"/>
                    <a:cs typeface="+mn-cs"/>
                  </a:rPr>
                  <a:t>Εφόσον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180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=0.25&gt;</m:t>
                    </m:r>
                  </m:oMath>
                </a14:m>
                <a:r>
                  <a:rPr lang="en-US" sz="1800" dirty="0">
                    <a:ea typeface="+mn-ea"/>
                    <a:cs typeface="+mn-cs"/>
                  </a:rPr>
                  <a:t> </a:t>
                </a:r>
                <a:r>
                  <a:rPr lang="en-US" sz="1800" dirty="0" err="1">
                    <a:ea typeface="+mn-ea"/>
                    <a:cs typeface="+mn-cs"/>
                  </a:rPr>
                  <a:t>tol</a:t>
                </a:r>
                <a:r>
                  <a:rPr lang="en-US" sz="1800" dirty="0">
                    <a:ea typeface="+mn-ea"/>
                    <a:cs typeface="+mn-cs"/>
                  </a:rPr>
                  <a:t> = 0.03, </a:t>
                </a:r>
                <a:r>
                  <a:rPr lang="el-GR" sz="1800" dirty="0">
                    <a:ea typeface="+mn-ea"/>
                    <a:cs typeface="+mn-cs"/>
                  </a:rPr>
                  <a:t>η διαδικασία συνεχίζεται.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E4E59E-D1D2-E866-C0F0-29DD102813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24977" y="1150558"/>
                <a:ext cx="7011090" cy="1717770"/>
              </a:xfrm>
              <a:blipFill>
                <a:blip r:embed="rId3"/>
                <a:stretch>
                  <a:fillRect l="-696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Πίνακας 1">
                <a:extLst>
                  <a:ext uri="{FF2B5EF4-FFF2-40B4-BE49-F238E27FC236}">
                    <a16:creationId xmlns:a16="http://schemas.microsoft.com/office/drawing/2014/main" id="{A4FAE296-4F45-E18C-6A61-B79C819AE9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240195"/>
                  </p:ext>
                </p:extLst>
              </p:nvPr>
            </p:nvGraphicFramePr>
            <p:xfrm>
              <a:off x="162984" y="4106440"/>
              <a:ext cx="8981016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303">
                      <a:extLst>
                        <a:ext uri="{9D8B030D-6E8A-4147-A177-3AD203B41FA5}">
                          <a16:colId xmlns:a16="http://schemas.microsoft.com/office/drawing/2014/main" val="1639873743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581642594"/>
                        </a:ext>
                      </a:extLst>
                    </a:gridCol>
                    <a:gridCol w="690880">
                      <a:extLst>
                        <a:ext uri="{9D8B030D-6E8A-4147-A177-3AD203B41FA5}">
                          <a16:colId xmlns:a16="http://schemas.microsoft.com/office/drawing/2014/main" val="637746217"/>
                        </a:ext>
                      </a:extLst>
                    </a:gridCol>
                    <a:gridCol w="1021080">
                      <a:extLst>
                        <a:ext uri="{9D8B030D-6E8A-4147-A177-3AD203B41FA5}">
                          <a16:colId xmlns:a16="http://schemas.microsoft.com/office/drawing/2014/main" val="3085928137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1713988155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2175136061"/>
                        </a:ext>
                      </a:extLst>
                    </a:gridCol>
                    <a:gridCol w="1021080">
                      <a:extLst>
                        <a:ext uri="{9D8B030D-6E8A-4147-A177-3AD203B41FA5}">
                          <a16:colId xmlns:a16="http://schemas.microsoft.com/office/drawing/2014/main" val="2197394679"/>
                        </a:ext>
                      </a:extLst>
                    </a:gridCol>
                    <a:gridCol w="1371981">
                      <a:extLst>
                        <a:ext uri="{9D8B030D-6E8A-4147-A177-3AD203B41FA5}">
                          <a16:colId xmlns:a16="http://schemas.microsoft.com/office/drawing/2014/main" val="2136925070"/>
                        </a:ext>
                      </a:extLst>
                    </a:gridCol>
                    <a:gridCol w="656197">
                      <a:extLst>
                        <a:ext uri="{9D8B030D-6E8A-4147-A177-3AD203B41FA5}">
                          <a16:colId xmlns:a16="http://schemas.microsoft.com/office/drawing/2014/main" val="1396445127"/>
                        </a:ext>
                      </a:extLst>
                    </a:gridCol>
                    <a:gridCol w="1125855">
                      <a:extLst>
                        <a:ext uri="{9D8B030D-6E8A-4147-A177-3AD203B41FA5}">
                          <a16:colId xmlns:a16="http://schemas.microsoft.com/office/drawing/2014/main" val="34288808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r>
                            <a:rPr lang="en-US" baseline="-25000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f(b</a:t>
                          </a:r>
                          <a:r>
                            <a:rPr lang="en-US" baseline="-25000" dirty="0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  <a:r>
                            <a:rPr lang="en-US" dirty="0" err="1"/>
                            <a:t>tol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)f(</a:t>
                          </a:r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40356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59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394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-0.3594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235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-0.3594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-0.1523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765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-0.1523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1.7188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-0.0459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0.0313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4997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1.7188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-0.0459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1.7344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0.0157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00396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Πίνακας 1">
                <a:extLst>
                  <a:ext uri="{FF2B5EF4-FFF2-40B4-BE49-F238E27FC236}">
                    <a16:creationId xmlns:a16="http://schemas.microsoft.com/office/drawing/2014/main" id="{A4FAE296-4F45-E18C-6A61-B79C819AE9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240195"/>
                  </p:ext>
                </p:extLst>
              </p:nvPr>
            </p:nvGraphicFramePr>
            <p:xfrm>
              <a:off x="162984" y="4106440"/>
              <a:ext cx="8981016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303">
                      <a:extLst>
                        <a:ext uri="{9D8B030D-6E8A-4147-A177-3AD203B41FA5}">
                          <a16:colId xmlns:a16="http://schemas.microsoft.com/office/drawing/2014/main" val="1639873743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581642594"/>
                        </a:ext>
                      </a:extLst>
                    </a:gridCol>
                    <a:gridCol w="690880">
                      <a:extLst>
                        <a:ext uri="{9D8B030D-6E8A-4147-A177-3AD203B41FA5}">
                          <a16:colId xmlns:a16="http://schemas.microsoft.com/office/drawing/2014/main" val="637746217"/>
                        </a:ext>
                      </a:extLst>
                    </a:gridCol>
                    <a:gridCol w="1021080">
                      <a:extLst>
                        <a:ext uri="{9D8B030D-6E8A-4147-A177-3AD203B41FA5}">
                          <a16:colId xmlns:a16="http://schemas.microsoft.com/office/drawing/2014/main" val="3085928137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1713988155"/>
                        </a:ext>
                      </a:extLst>
                    </a:gridCol>
                    <a:gridCol w="944880">
                      <a:extLst>
                        <a:ext uri="{9D8B030D-6E8A-4147-A177-3AD203B41FA5}">
                          <a16:colId xmlns:a16="http://schemas.microsoft.com/office/drawing/2014/main" val="2175136061"/>
                        </a:ext>
                      </a:extLst>
                    </a:gridCol>
                    <a:gridCol w="1021080">
                      <a:extLst>
                        <a:ext uri="{9D8B030D-6E8A-4147-A177-3AD203B41FA5}">
                          <a16:colId xmlns:a16="http://schemas.microsoft.com/office/drawing/2014/main" val="2197394679"/>
                        </a:ext>
                      </a:extLst>
                    </a:gridCol>
                    <a:gridCol w="1371981">
                      <a:extLst>
                        <a:ext uri="{9D8B030D-6E8A-4147-A177-3AD203B41FA5}">
                          <a16:colId xmlns:a16="http://schemas.microsoft.com/office/drawing/2014/main" val="2136925070"/>
                        </a:ext>
                      </a:extLst>
                    </a:gridCol>
                    <a:gridCol w="656197">
                      <a:extLst>
                        <a:ext uri="{9D8B030D-6E8A-4147-A177-3AD203B41FA5}">
                          <a16:colId xmlns:a16="http://schemas.microsoft.com/office/drawing/2014/main" val="1396445127"/>
                        </a:ext>
                      </a:extLst>
                    </a:gridCol>
                    <a:gridCol w="1125855">
                      <a:extLst>
                        <a:ext uri="{9D8B030D-6E8A-4147-A177-3AD203B41FA5}">
                          <a16:colId xmlns:a16="http://schemas.microsoft.com/office/drawing/2014/main" val="34288808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r>
                            <a:rPr lang="en-US" baseline="-25000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f(b</a:t>
                          </a:r>
                          <a:r>
                            <a:rPr lang="en-US" baseline="-25000" dirty="0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3451" t="-8197" r="-131416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  <a:r>
                            <a:rPr lang="en-US" dirty="0" err="1"/>
                            <a:t>tol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f(</a:t>
                          </a:r>
                          <a:r>
                            <a:rPr lang="en-US" dirty="0" err="1"/>
                            <a:t>x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)f(</a:t>
                          </a:r>
                          <a:r>
                            <a:rPr lang="en-US" dirty="0" err="1"/>
                            <a:t>a</a:t>
                          </a:r>
                          <a:r>
                            <a:rPr lang="en-US" baseline="-25000" dirty="0" err="1"/>
                            <a:t>k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40356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592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1A1AFF"/>
                              </a:solidFill>
                            </a:rPr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394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-0.3594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2355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-0.3594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-0.1523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765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-0.1523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1.7188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-0.0459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0.0313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4997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1.7188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-0.0459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1.7344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0.0157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00396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248170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  <p:tag name="TPVERSION" val="5"/>
  <p:tag name="TPFULLVERSION" val="5.3.1.3337"/>
  <p:tag name="PPTVERSION" val="14"/>
  <p:tag name="TPOS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29379</TotalTime>
  <Words>4119</Words>
  <Application>Microsoft Office PowerPoint</Application>
  <PresentationFormat>Προβολή στην οθόνη (4:3)</PresentationFormat>
  <Paragraphs>1047</Paragraphs>
  <Slides>61</Slides>
  <Notes>60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61</vt:i4>
      </vt:variant>
    </vt:vector>
  </HeadingPairs>
  <TitlesOfParts>
    <vt:vector size="66" baseType="lpstr">
      <vt:lpstr>ＭＳ Ｐゴシック</vt:lpstr>
      <vt:lpstr>Arial</vt:lpstr>
      <vt:lpstr>Cambria Math</vt:lpstr>
      <vt:lpstr>Menlo</vt:lpstr>
      <vt:lpstr>Clarity</vt:lpstr>
      <vt:lpstr>ΧΗΜΕΙΑ ΚΑΙ ΠΛΗΡΟΦΟΡΙΚΗ (ΧΑ131)</vt:lpstr>
      <vt:lpstr>2ο Μέρος: Μέθοδοι διχοτόμησης και Newton</vt:lpstr>
      <vt:lpstr>Βιβλιογραφία</vt:lpstr>
      <vt:lpstr>Μέθοδος διχοτόμησης</vt:lpstr>
      <vt:lpstr>Μέθοδος διχοτόμησης</vt:lpstr>
      <vt:lpstr>Εφαρμογή μεθόδου διχοτόμησης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Μέθοδος Newton</vt:lpstr>
      <vt:lpstr>Μέθοδος Newton</vt:lpstr>
      <vt:lpstr>Εφαρμογή μεθόδου Newton</vt:lpstr>
      <vt:lpstr>Παράδειγμα εφαρμογής μεθόδου Newton</vt:lpstr>
      <vt:lpstr>Παράδειγμα εφαρμογής μεθόδου Newton</vt:lpstr>
      <vt:lpstr>Παράδειγμα εφαρμογής μεθόδου Newton</vt:lpstr>
      <vt:lpstr>Παράδειγμα εφαρμογής μεθόδου Newton</vt:lpstr>
      <vt:lpstr>Παράδειγμα εφαρμογής μεθόδου Newton</vt:lpstr>
      <vt:lpstr>2ο Μέρος: Κινητική αντιδράσεων</vt:lpstr>
      <vt:lpstr>Συνέχεια με παράδειγμα κινητικής  αντιδράσεων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Αριθμητική ολοκλήρωση</vt:lpstr>
      <vt:lpstr>Κανόνας τραπεζίου</vt:lpstr>
      <vt:lpstr>Κανόνας τραπεζίου</vt:lpstr>
      <vt:lpstr>Παρουσίαση του PowerPoint</vt:lpstr>
      <vt:lpstr>Κανόνας τραπεζίου</vt:lpstr>
      <vt:lpstr>Κανόνας τραπεζίου</vt:lpstr>
      <vt:lpstr>Παρουσίαση του PowerPoint</vt:lpstr>
      <vt:lpstr>Παρουσίαση του PowerPoint</vt:lpstr>
      <vt:lpstr>Simpson’s rules</vt:lpstr>
      <vt:lpstr>Παρουσίαση του PowerPoint</vt:lpstr>
      <vt:lpstr>Παρουσίαση του PowerPoint</vt:lpstr>
      <vt:lpstr>Παρουσίαση του PowerPoint</vt:lpstr>
      <vt:lpstr>Μέθοδος Monte Carlo για ολοκληρώματα</vt:lpstr>
      <vt:lpstr>Μέθοδος Monte Carlo για ολοκληρώματα</vt:lpstr>
      <vt:lpstr>Μέθοδος Monte Carlo για ολοκληρώματα</vt:lpstr>
      <vt:lpstr>Μέθοδος Monte Carlo για ολοκληρώματα</vt:lpstr>
      <vt:lpstr>Παρουσίαση του PowerPoint</vt:lpstr>
      <vt:lpstr>Παρουσίαση του PowerPoint</vt:lpstr>
      <vt:lpstr>Μέθοδος παρεμβολής Lagrange</vt:lpstr>
      <vt:lpstr>Μέθοδος παρεμβολής Lagrange</vt:lpstr>
      <vt:lpstr>Μέθοδος παρεμβολής Lagrange</vt:lpstr>
      <vt:lpstr>Μέθοδος παρεμβολής Lagrange</vt:lpstr>
      <vt:lpstr>Μέθοδος παρεμβολής Lagrange</vt:lpstr>
      <vt:lpstr>Παρουσίαση του PowerPoint</vt:lpstr>
      <vt:lpstr>Παρουσίαση του PowerPoint</vt:lpstr>
      <vt:lpstr>Παρουσίαση του PowerPoint</vt:lpstr>
      <vt:lpstr>Η μέθοδος Euler για επίλυση διαφορικών εξισώσεων</vt:lpstr>
      <vt:lpstr>Η μέθοδος Euler για επίλυση διαφορικών εξισώσεων</vt:lpstr>
      <vt:lpstr>Η μέθοδος Euler για επίλυση διαφορικών εξισώσεων</vt:lpstr>
      <vt:lpstr>Η μέθοδος Euler για επίλυση διαφορικών εξισώσεων</vt:lpstr>
      <vt:lpstr>Παρουσίαση του PowerPoint</vt:lpstr>
      <vt:lpstr>Παρουσίαση του PowerPoint</vt:lpstr>
      <vt:lpstr>Ανασκόπηση μεθόδων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contribution</dc:title>
  <dc:creator>sarandis</dc:creator>
  <cp:lastModifiedBy>Sarandis Marinakis</cp:lastModifiedBy>
  <cp:revision>1806</cp:revision>
  <cp:lastPrinted>2018-06-27T11:59:06Z</cp:lastPrinted>
  <dcterms:created xsi:type="dcterms:W3CDTF">2004-09-20T14:44:48Z</dcterms:created>
  <dcterms:modified xsi:type="dcterms:W3CDTF">2025-10-09T21:17:15Z</dcterms:modified>
</cp:coreProperties>
</file>